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1" r:id="rId1"/>
  </p:sldMasterIdLst>
  <p:notesMasterIdLst>
    <p:notesMasterId r:id="rId88"/>
  </p:notesMasterIdLst>
  <p:sldIdLst>
    <p:sldId id="256" r:id="rId2"/>
    <p:sldId id="257" r:id="rId3"/>
    <p:sldId id="258" r:id="rId4"/>
    <p:sldId id="259" r:id="rId5"/>
    <p:sldId id="260" r:id="rId6"/>
    <p:sldId id="261" r:id="rId7"/>
    <p:sldId id="262" r:id="rId8"/>
    <p:sldId id="263" r:id="rId9"/>
    <p:sldId id="264" r:id="rId10"/>
    <p:sldId id="266" r:id="rId11"/>
    <p:sldId id="1872" r:id="rId12"/>
    <p:sldId id="1861" r:id="rId13"/>
    <p:sldId id="268" r:id="rId14"/>
    <p:sldId id="2159" r:id="rId15"/>
    <p:sldId id="2507" r:id="rId16"/>
    <p:sldId id="2506" r:id="rId17"/>
    <p:sldId id="2510" r:id="rId18"/>
    <p:sldId id="2511" r:id="rId19"/>
    <p:sldId id="274" r:id="rId20"/>
    <p:sldId id="275" r:id="rId21"/>
    <p:sldId id="276" r:id="rId22"/>
    <p:sldId id="277" r:id="rId23"/>
    <p:sldId id="278" r:id="rId24"/>
    <p:sldId id="281" r:id="rId25"/>
    <p:sldId id="282" r:id="rId26"/>
    <p:sldId id="283" r:id="rId27"/>
    <p:sldId id="284" r:id="rId28"/>
    <p:sldId id="285" r:id="rId29"/>
    <p:sldId id="286" r:id="rId30"/>
    <p:sldId id="287" r:id="rId31"/>
    <p:sldId id="288" r:id="rId32"/>
    <p:sldId id="289" r:id="rId33"/>
    <p:sldId id="290" r:id="rId34"/>
    <p:sldId id="291" r:id="rId35"/>
    <p:sldId id="292" r:id="rId36"/>
    <p:sldId id="293" r:id="rId37"/>
    <p:sldId id="294" r:id="rId38"/>
    <p:sldId id="2160" r:id="rId39"/>
    <p:sldId id="295" r:id="rId40"/>
    <p:sldId id="296" r:id="rId41"/>
    <p:sldId id="297" r:id="rId42"/>
    <p:sldId id="298" r:id="rId43"/>
    <p:sldId id="299" r:id="rId44"/>
    <p:sldId id="300" r:id="rId45"/>
    <p:sldId id="301" r:id="rId46"/>
    <p:sldId id="302" r:id="rId47"/>
    <p:sldId id="303" r:id="rId48"/>
    <p:sldId id="304" r:id="rId49"/>
    <p:sldId id="305" r:id="rId50"/>
    <p:sldId id="1890" r:id="rId51"/>
    <p:sldId id="306" r:id="rId52"/>
    <p:sldId id="2512" r:id="rId53"/>
    <p:sldId id="308" r:id="rId54"/>
    <p:sldId id="309" r:id="rId55"/>
    <p:sldId id="310" r:id="rId56"/>
    <p:sldId id="1840" r:id="rId57"/>
    <p:sldId id="2513" r:id="rId58"/>
    <p:sldId id="312" r:id="rId59"/>
    <p:sldId id="313" r:id="rId60"/>
    <p:sldId id="314" r:id="rId61"/>
    <p:sldId id="315" r:id="rId62"/>
    <p:sldId id="2154" r:id="rId63"/>
    <p:sldId id="2502" r:id="rId64"/>
    <p:sldId id="316" r:id="rId65"/>
    <p:sldId id="317" r:id="rId66"/>
    <p:sldId id="318" r:id="rId67"/>
    <p:sldId id="319" r:id="rId68"/>
    <p:sldId id="2514" r:id="rId69"/>
    <p:sldId id="2515" r:id="rId70"/>
    <p:sldId id="2516"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Lst>
  <p:sldSz cx="12192000" cy="6858000"/>
  <p:notesSz cx="6858000" cy="9144000"/>
  <p:embeddedFontLst>
    <p:embeddedFont>
      <p:font typeface="Avenir Next Condensed" panose="020B0506020202020204" pitchFamily="34" charset="0"/>
      <p:regular r:id="rId89"/>
      <p:bold r:id="rId90"/>
      <p:italic r:id="rId91"/>
      <p:boldItalic r:id="rId92"/>
    </p:embeddedFont>
    <p:embeddedFont>
      <p:font typeface="Calibri" panose="020F0502020204030204" pitchFamily="34" charset="0"/>
      <p:regular r:id="rId93"/>
      <p:bold r:id="rId94"/>
      <p:italic r:id="rId95"/>
      <p:boldItalic r:id="rId96"/>
    </p:embeddedFont>
    <p:embeddedFont>
      <p:font typeface="Century Gothic" panose="020B0502020202020204" pitchFamily="34" charset="0"/>
      <p:regular r:id="rId97"/>
      <p:bold r:id="rId98"/>
      <p:italic r:id="rId99"/>
      <p:boldItalic r:id="rId100"/>
    </p:embeddedFont>
    <p:embeddedFont>
      <p:font typeface="Corsiva" pitchFamily="2" charset="-79"/>
      <p:regular r:id="rId101"/>
      <p:bold r:id="rId101"/>
      <p:italic r:id="rId101"/>
      <p:boldItalic r:id="rId101"/>
    </p:embeddedFont>
    <p:embeddedFont>
      <p:font typeface="Helvetica Neue" panose="02000503000000020004" pitchFamily="2" charset="0"/>
      <p:regular r:id="rId101"/>
      <p:bold r:id="rId101"/>
      <p:italic r:id="rId101"/>
      <p:boldItalic r:id="rId101"/>
    </p:embeddedFont>
    <p:embeddedFont>
      <p:font typeface="Helvetica Neue Light" panose="02000403000000020004" pitchFamily="2" charset="0"/>
      <p:regular r:id="rId101"/>
      <p:bold r:id="rId101"/>
      <p:italic r:id="rId101"/>
      <p:boldItalic r:id="rId101"/>
    </p:embeddedFont>
    <p:embeddedFont>
      <p:font typeface="Wingdings 2" pitchFamily="2" charset="2"/>
      <p:regular r:id="rId10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763"/>
    <p:restoredTop sz="71933"/>
  </p:normalViewPr>
  <p:slideViewPr>
    <p:cSldViewPr snapToGrid="0" snapToObjects="1">
      <p:cViewPr varScale="1">
        <p:scale>
          <a:sx n="69" d="100"/>
          <a:sy n="69" d="100"/>
        </p:scale>
        <p:origin x="208" y="40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font" Target="fonts/font1.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font" Target="fonts/font13.fntdata"/><Relationship Id="rId5" Type="http://schemas.openxmlformats.org/officeDocument/2006/relationships/slide" Target="slides/slide4.xml"/><Relationship Id="rId90" Type="http://schemas.openxmlformats.org/officeDocument/2006/relationships/font" Target="fonts/font2.fntdata"/><Relationship Id="rId95" Type="http://schemas.openxmlformats.org/officeDocument/2006/relationships/font" Target="fonts/font7.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notesMaster" Target="notesMasters/notesMaster1.xml"/><Relationship Id="rId91" Type="http://schemas.openxmlformats.org/officeDocument/2006/relationships/font" Target="fonts/font3.fntdata"/><Relationship Id="rId96"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font" Target="fonts/font6.fntdata"/><Relationship Id="rId99" Type="http://schemas.openxmlformats.org/officeDocument/2006/relationships/font" Target="fonts/font11.fntdata"/><Relationship Id="rId101" Type="http://schemas.openxmlformats.org/officeDocument/2006/relationships/font" Target="NUL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9.fntdata"/><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4.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12.fntdata"/><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5.fntdata"/><Relationship Id="rId98" Type="http://schemas.openxmlformats.org/officeDocument/2006/relationships/font" Target="fonts/font10.fntdata"/><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file:////Users/janetchikofsky/Downloads/CO2eq%20emissions%20by%20gas-1.xlsx"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Users/janetchikofsky/Box/CI%20Shared/Programs/En-ROADS%20and%20Energy/FAQs%20&amp;%20Documentation/Workshop%20slides%20update/CROADS%20data%20for%20graphics.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2484769900542566E-2"/>
          <c:y val="0.13809146796616073"/>
          <c:w val="0.66989651207622558"/>
          <c:h val="0.7642485853710822"/>
        </c:manualLayout>
      </c:layout>
      <c:areaChart>
        <c:grouping val="stacked"/>
        <c:varyColors val="0"/>
        <c:ser>
          <c:idx val="0"/>
          <c:order val="0"/>
          <c:tx>
            <c:strRef>
              <c:f>Ref!$B$1</c:f>
              <c:strCache>
                <c:ptCount val="1"/>
                <c:pt idx="0">
                  <c:v>Global CO2 FF emissions</c:v>
                </c:pt>
              </c:strCache>
            </c:strRef>
          </c:tx>
          <c:spPr>
            <a:solidFill>
              <a:srgbClr val="4F4F4F"/>
            </a:solidFill>
            <a:ln>
              <a:noFill/>
            </a:ln>
            <a:effectLst/>
          </c:spPr>
          <c:cat>
            <c:numRef>
              <c:f>Ref!$A$2:$A$172</c:f>
              <c:numCache>
                <c:formatCode>General</c:formatCode>
                <c:ptCount val="17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numCache>
            </c:numRef>
          </c:cat>
          <c:val>
            <c:numRef>
              <c:f>Ref!$B$2:$B$172</c:f>
              <c:numCache>
                <c:formatCode>General</c:formatCode>
                <c:ptCount val="171"/>
                <c:pt idx="0">
                  <c:v>0.20932838320732117</c:v>
                </c:pt>
                <c:pt idx="1">
                  <c:v>0.21393880248069763</c:v>
                </c:pt>
                <c:pt idx="2">
                  <c:v>0.22309254109859467</c:v>
                </c:pt>
                <c:pt idx="3">
                  <c:v>0.23515473306179047</c:v>
                </c:pt>
                <c:pt idx="4">
                  <c:v>0.27503189444541931</c:v>
                </c:pt>
                <c:pt idx="5">
                  <c:v>0.28197667002677917</c:v>
                </c:pt>
                <c:pt idx="6">
                  <c:v>0.3007013201713562</c:v>
                </c:pt>
                <c:pt idx="7">
                  <c:v>0.30351030826568604</c:v>
                </c:pt>
                <c:pt idx="8">
                  <c:v>0.30739018321037292</c:v>
                </c:pt>
                <c:pt idx="9">
                  <c:v>0.32646045088768005</c:v>
                </c:pt>
                <c:pt idx="10">
                  <c:v>0.35629191994667053</c:v>
                </c:pt>
                <c:pt idx="11">
                  <c:v>0.37324738502502441</c:v>
                </c:pt>
                <c:pt idx="12">
                  <c:v>0.38105031847953796</c:v>
                </c:pt>
                <c:pt idx="13">
                  <c:v>0.40848144888877869</c:v>
                </c:pt>
                <c:pt idx="14">
                  <c:v>0.43890213966369629</c:v>
                </c:pt>
                <c:pt idx="15">
                  <c:v>0.46477934718132019</c:v>
                </c:pt>
                <c:pt idx="16">
                  <c:v>0.47898656129837036</c:v>
                </c:pt>
                <c:pt idx="17">
                  <c:v>0.51741135120391846</c:v>
                </c:pt>
                <c:pt idx="18">
                  <c:v>0.53417295217514038</c:v>
                </c:pt>
                <c:pt idx="19">
                  <c:v>0.56945019960403442</c:v>
                </c:pt>
                <c:pt idx="20">
                  <c:v>0.58364862203598022</c:v>
                </c:pt>
                <c:pt idx="21">
                  <c:v>0.61911314725875854</c:v>
                </c:pt>
                <c:pt idx="22">
                  <c:v>0.68935662508010864</c:v>
                </c:pt>
                <c:pt idx="23">
                  <c:v>0.73507022857666016</c:v>
                </c:pt>
                <c:pt idx="24">
                  <c:v>0.69168603420257568</c:v>
                </c:pt>
                <c:pt idx="25">
                  <c:v>0.7453610897064209</c:v>
                </c:pt>
                <c:pt idx="26">
                  <c:v>0.75267398357391357</c:v>
                </c:pt>
                <c:pt idx="27">
                  <c:v>0.773212730884552</c:v>
                </c:pt>
                <c:pt idx="28">
                  <c:v>0.77455598115921021</c:v>
                </c:pt>
                <c:pt idx="29">
                  <c:v>0.83973997831344604</c:v>
                </c:pt>
                <c:pt idx="30">
                  <c:v>0.94885939359664917</c:v>
                </c:pt>
                <c:pt idx="31">
                  <c:v>0.98249280452728271</c:v>
                </c:pt>
                <c:pt idx="32">
                  <c:v>1.0431578159332275</c:v>
                </c:pt>
                <c:pt idx="33">
                  <c:v>1.110798716545105</c:v>
                </c:pt>
                <c:pt idx="34">
                  <c:v>1.1302622556686401</c:v>
                </c:pt>
                <c:pt idx="35">
                  <c:v>1.1393219232559204</c:v>
                </c:pt>
                <c:pt idx="36">
                  <c:v>1.1622341871261597</c:v>
                </c:pt>
                <c:pt idx="37">
                  <c:v>1.2223464250564575</c:v>
                </c:pt>
                <c:pt idx="38">
                  <c:v>1.3670885562896729</c:v>
                </c:pt>
                <c:pt idx="39">
                  <c:v>1.3522124290466309</c:v>
                </c:pt>
                <c:pt idx="40">
                  <c:v>1.4650880098342896</c:v>
                </c:pt>
                <c:pt idx="41">
                  <c:v>1.526256799697876</c:v>
                </c:pt>
                <c:pt idx="42">
                  <c:v>1.5381929874420166</c:v>
                </c:pt>
                <c:pt idx="43">
                  <c:v>1.5223706960678101</c:v>
                </c:pt>
                <c:pt idx="44">
                  <c:v>1.5700250864028931</c:v>
                </c:pt>
                <c:pt idx="45">
                  <c:v>1.6548411846160889</c:v>
                </c:pt>
                <c:pt idx="46">
                  <c:v>1.7037445306777954</c:v>
                </c:pt>
                <c:pt idx="47">
                  <c:v>1.7771260738372803</c:v>
                </c:pt>
                <c:pt idx="48">
                  <c:v>1.8656690120697021</c:v>
                </c:pt>
                <c:pt idx="49">
                  <c:v>2.0251126289367676</c:v>
                </c:pt>
                <c:pt idx="50">
                  <c:v>2.1279356479644775</c:v>
                </c:pt>
                <c:pt idx="51">
                  <c:v>2.1915903091430664</c:v>
                </c:pt>
                <c:pt idx="52">
                  <c:v>2.2459790706634521</c:v>
                </c:pt>
                <c:pt idx="53">
                  <c:v>2.4340102672576904</c:v>
                </c:pt>
                <c:pt idx="54">
                  <c:v>2.4617218971252441</c:v>
                </c:pt>
                <c:pt idx="55">
                  <c:v>2.6140761375427246</c:v>
                </c:pt>
                <c:pt idx="56">
                  <c:v>2.7382378578186035</c:v>
                </c:pt>
                <c:pt idx="57">
                  <c:v>3.0705296993255615</c:v>
                </c:pt>
                <c:pt idx="58">
                  <c:v>2.9642434120178223</c:v>
                </c:pt>
                <c:pt idx="59">
                  <c:v>3.0831513404846191</c:v>
                </c:pt>
                <c:pt idx="60">
                  <c:v>3.2252082824707031</c:v>
                </c:pt>
                <c:pt idx="61">
                  <c:v>3.2724766731262207</c:v>
                </c:pt>
                <c:pt idx="62">
                  <c:v>3.4236187934875488</c:v>
                </c:pt>
                <c:pt idx="63">
                  <c:v>3.6953363418579102</c:v>
                </c:pt>
                <c:pt idx="64">
                  <c:v>3.3786988258361816</c:v>
                </c:pt>
                <c:pt idx="65">
                  <c:v>3.3402023315429688</c:v>
                </c:pt>
                <c:pt idx="66">
                  <c:v>3.5967617034912109</c:v>
                </c:pt>
                <c:pt idx="67">
                  <c:v>3.7598938941955566</c:v>
                </c:pt>
                <c:pt idx="68">
                  <c:v>3.7201955318450928</c:v>
                </c:pt>
                <c:pt idx="69">
                  <c:v>3.247382640838623</c:v>
                </c:pt>
                <c:pt idx="70">
                  <c:v>3.7386980056762695</c:v>
                </c:pt>
                <c:pt idx="71">
                  <c:v>3.3009819984436035</c:v>
                </c:pt>
                <c:pt idx="72">
                  <c:v>3.4554338455200195</c:v>
                </c:pt>
                <c:pt idx="73">
                  <c:v>3.9174330234527588</c:v>
                </c:pt>
                <c:pt idx="74">
                  <c:v>3.9240801334381104</c:v>
                </c:pt>
                <c:pt idx="75">
                  <c:v>3.9611985683441162</c:v>
                </c:pt>
                <c:pt idx="76">
                  <c:v>3.9001731872558594</c:v>
                </c:pt>
                <c:pt idx="77">
                  <c:v>4.2438087463378906</c:v>
                </c:pt>
                <c:pt idx="78">
                  <c:v>4.2552971839904785</c:v>
                </c:pt>
                <c:pt idx="79">
                  <c:v>4.5583081245422363</c:v>
                </c:pt>
                <c:pt idx="80">
                  <c:v>4.2310857772827148</c:v>
                </c:pt>
                <c:pt idx="81">
                  <c:v>3.8081152439117432</c:v>
                </c:pt>
                <c:pt idx="82">
                  <c:v>3.4633264541625977</c:v>
                </c:pt>
                <c:pt idx="83">
                  <c:v>3.6323502063751221</c:v>
                </c:pt>
                <c:pt idx="84">
                  <c:v>3.9266955852508545</c:v>
                </c:pt>
                <c:pt idx="85">
                  <c:v>4.1136689186096191</c:v>
                </c:pt>
                <c:pt idx="86">
                  <c:v>4.4991188049316406</c:v>
                </c:pt>
                <c:pt idx="87">
                  <c:v>4.7926445007324219</c:v>
                </c:pt>
                <c:pt idx="88">
                  <c:v>4.5305256843566895</c:v>
                </c:pt>
                <c:pt idx="89">
                  <c:v>4.7818808555603027</c:v>
                </c:pt>
                <c:pt idx="90">
                  <c:v>5.1954445838928223</c:v>
                </c:pt>
                <c:pt idx="91">
                  <c:v>5.3335285186767578</c:v>
                </c:pt>
                <c:pt idx="92">
                  <c:v>5.3895230293273926</c:v>
                </c:pt>
                <c:pt idx="93">
                  <c:v>5.5482568740844727</c:v>
                </c:pt>
                <c:pt idx="94">
                  <c:v>5.5286731719970703</c:v>
                </c:pt>
                <c:pt idx="95">
                  <c:v>4.7101006507873535</c:v>
                </c:pt>
                <c:pt idx="96">
                  <c:v>5.0980005264282227</c:v>
                </c:pt>
                <c:pt idx="97">
                  <c:v>5.6171178817749023</c:v>
                </c:pt>
                <c:pt idx="98">
                  <c:v>5.9111642837524414</c:v>
                </c:pt>
                <c:pt idx="99">
                  <c:v>5.7688288688659668</c:v>
                </c:pt>
                <c:pt idx="100">
                  <c:v>6.2801542282104492</c:v>
                </c:pt>
                <c:pt idx="101">
                  <c:v>6.753237247467041</c:v>
                </c:pt>
                <c:pt idx="102">
                  <c:v>6.8683552742004395</c:v>
                </c:pt>
                <c:pt idx="103">
                  <c:v>7.0827169418334961</c:v>
                </c:pt>
                <c:pt idx="104">
                  <c:v>7.2367591857910156</c:v>
                </c:pt>
                <c:pt idx="105">
                  <c:v>7.9338512420654297</c:v>
                </c:pt>
                <c:pt idx="106">
                  <c:v>8.4655361175537109</c:v>
                </c:pt>
                <c:pt idx="107">
                  <c:v>8.7681112289428711</c:v>
                </c:pt>
                <c:pt idx="108">
                  <c:v>9.0378541946411133</c:v>
                </c:pt>
                <c:pt idx="109">
                  <c:v>8.7978830337524414</c:v>
                </c:pt>
                <c:pt idx="110">
                  <c:v>9.2816171646118164</c:v>
                </c:pt>
                <c:pt idx="111">
                  <c:v>9.2971038818359375</c:v>
                </c:pt>
                <c:pt idx="112">
                  <c:v>9.6258993148803711</c:v>
                </c:pt>
                <c:pt idx="113">
                  <c:v>10.170853614807129</c:v>
                </c:pt>
                <c:pt idx="114">
                  <c:v>10.697688102722168</c:v>
                </c:pt>
                <c:pt idx="115">
                  <c:v>11.196272850036621</c:v>
                </c:pt>
                <c:pt idx="116">
                  <c:v>11.713986396789551</c:v>
                </c:pt>
                <c:pt idx="117">
                  <c:v>12.088930130004883</c:v>
                </c:pt>
                <c:pt idx="118">
                  <c:v>12.751380920410156</c:v>
                </c:pt>
                <c:pt idx="119">
                  <c:v>13.597607612609863</c:v>
                </c:pt>
                <c:pt idx="120">
                  <c:v>14.716676712036133</c:v>
                </c:pt>
                <c:pt idx="121">
                  <c:v>15.313157081604004</c:v>
                </c:pt>
                <c:pt idx="122">
                  <c:v>16.019855499267578</c:v>
                </c:pt>
                <c:pt idx="123">
                  <c:v>16.882614135742188</c:v>
                </c:pt>
                <c:pt idx="124">
                  <c:v>16.821826934814453</c:v>
                </c:pt>
                <c:pt idx="125">
                  <c:v>16.811189651489258</c:v>
                </c:pt>
                <c:pt idx="126">
                  <c:v>17.709997177124023</c:v>
                </c:pt>
                <c:pt idx="127">
                  <c:v>18.21403694152832</c:v>
                </c:pt>
                <c:pt idx="128">
                  <c:v>18.889549255371094</c:v>
                </c:pt>
                <c:pt idx="129">
                  <c:v>19.393552780151367</c:v>
                </c:pt>
                <c:pt idx="130">
                  <c:v>19.314619064331055</c:v>
                </c:pt>
                <c:pt idx="131">
                  <c:v>18.801885604858398</c:v>
                </c:pt>
                <c:pt idx="132">
                  <c:v>18.661279678344727</c:v>
                </c:pt>
                <c:pt idx="133">
                  <c:v>18.84979248046875</c:v>
                </c:pt>
                <c:pt idx="134">
                  <c:v>19.392333984375</c:v>
                </c:pt>
                <c:pt idx="135">
                  <c:v>20.079833984375</c:v>
                </c:pt>
                <c:pt idx="136">
                  <c:v>20.374029159545898</c:v>
                </c:pt>
                <c:pt idx="137">
                  <c:v>20.943361282348633</c:v>
                </c:pt>
                <c:pt idx="138">
                  <c:v>21.75120735168457</c:v>
                </c:pt>
                <c:pt idx="139">
                  <c:v>22.078855514526367</c:v>
                </c:pt>
                <c:pt idx="140">
                  <c:v>22.652856826782227</c:v>
                </c:pt>
                <c:pt idx="141">
                  <c:v>22.664239883422852</c:v>
                </c:pt>
                <c:pt idx="142">
                  <c:v>22.472312927246094</c:v>
                </c:pt>
                <c:pt idx="143">
                  <c:v>22.719554901123047</c:v>
                </c:pt>
                <c:pt idx="144">
                  <c:v>22.872474670410156</c:v>
                </c:pt>
                <c:pt idx="145">
                  <c:v>23.358936309814453</c:v>
                </c:pt>
                <c:pt idx="146">
                  <c:v>24.082126617431641</c:v>
                </c:pt>
                <c:pt idx="147">
                  <c:v>24.203922271728516</c:v>
                </c:pt>
                <c:pt idx="148">
                  <c:v>24.114002227783203</c:v>
                </c:pt>
                <c:pt idx="149">
                  <c:v>24.434370040893555</c:v>
                </c:pt>
                <c:pt idx="150">
                  <c:v>25.137260437011719</c:v>
                </c:pt>
                <c:pt idx="151">
                  <c:v>25.323520660400391</c:v>
                </c:pt>
                <c:pt idx="152">
                  <c:v>25.895429611206055</c:v>
                </c:pt>
                <c:pt idx="153">
                  <c:v>27.123491287231445</c:v>
                </c:pt>
                <c:pt idx="154">
                  <c:v>28.390371322631836</c:v>
                </c:pt>
                <c:pt idx="155">
                  <c:v>29.358200073242188</c:v>
                </c:pt>
                <c:pt idx="156">
                  <c:v>30.3218994140625</c:v>
                </c:pt>
                <c:pt idx="157">
                  <c:v>31.226089477539062</c:v>
                </c:pt>
                <c:pt idx="158">
                  <c:v>31.931230545043945</c:v>
                </c:pt>
                <c:pt idx="159">
                  <c:v>31.456871032714844</c:v>
                </c:pt>
                <c:pt idx="160">
                  <c:v>33.076950073242188</c:v>
                </c:pt>
                <c:pt idx="161">
                  <c:v>34.194011688232422</c:v>
                </c:pt>
                <c:pt idx="162">
                  <c:v>34.677101135253906</c:v>
                </c:pt>
                <c:pt idx="163">
                  <c:v>34.853179931640625</c:v>
                </c:pt>
                <c:pt idx="164">
                  <c:v>35.118938446044922</c:v>
                </c:pt>
                <c:pt idx="165">
                  <c:v>35.086330413818359</c:v>
                </c:pt>
                <c:pt idx="166">
                  <c:v>35.179679870605469</c:v>
                </c:pt>
                <c:pt idx="167">
                  <c:v>35.589889526367188</c:v>
                </c:pt>
                <c:pt idx="168">
                  <c:v>36.337570190429688</c:v>
                </c:pt>
                <c:pt idx="169">
                  <c:v>36.746273040771484</c:v>
                </c:pt>
                <c:pt idx="170">
                  <c:v>37.496437072753906</c:v>
                </c:pt>
              </c:numCache>
            </c:numRef>
          </c:val>
          <c:extLst>
            <c:ext xmlns:c16="http://schemas.microsoft.com/office/drawing/2014/chart" uri="{C3380CC4-5D6E-409C-BE32-E72D297353CC}">
              <c16:uniqueId val="{00000000-BF99-8244-BD43-DFE4AE10DC50}"/>
            </c:ext>
          </c:extLst>
        </c:ser>
        <c:ser>
          <c:idx val="1"/>
          <c:order val="1"/>
          <c:tx>
            <c:strRef>
              <c:f>Ref!$C$1</c:f>
              <c:strCache>
                <c:ptCount val="1"/>
                <c:pt idx="0">
                  <c:v>Global CO2 land use net emissions with AF</c:v>
                </c:pt>
              </c:strCache>
            </c:strRef>
          </c:tx>
          <c:spPr>
            <a:solidFill>
              <a:srgbClr val="45906C"/>
            </a:solidFill>
            <a:ln>
              <a:noFill/>
            </a:ln>
            <a:effectLst/>
          </c:spPr>
          <c:cat>
            <c:numRef>
              <c:f>Ref!$A$2:$A$172</c:f>
              <c:numCache>
                <c:formatCode>General</c:formatCode>
                <c:ptCount val="17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numCache>
            </c:numRef>
          </c:cat>
          <c:val>
            <c:numRef>
              <c:f>Ref!$C$2:$C$172</c:f>
              <c:numCache>
                <c:formatCode>General</c:formatCode>
                <c:ptCount val="171"/>
                <c:pt idx="0">
                  <c:v>2.0275483131408691</c:v>
                </c:pt>
                <c:pt idx="1">
                  <c:v>2.0326566696166992</c:v>
                </c:pt>
                <c:pt idx="2">
                  <c:v>2.040036678314209</c:v>
                </c:pt>
                <c:pt idx="3">
                  <c:v>2.0524287223815918</c:v>
                </c:pt>
                <c:pt idx="4">
                  <c:v>2.0669288635253906</c:v>
                </c:pt>
                <c:pt idx="5">
                  <c:v>2.0843510627746582</c:v>
                </c:pt>
                <c:pt idx="6">
                  <c:v>2.1037089824676514</c:v>
                </c:pt>
                <c:pt idx="7">
                  <c:v>2.1236450672149658</c:v>
                </c:pt>
                <c:pt idx="8">
                  <c:v>2.1436402797698975</c:v>
                </c:pt>
                <c:pt idx="9">
                  <c:v>2.1631150245666504</c:v>
                </c:pt>
                <c:pt idx="10">
                  <c:v>2.183762788772583</c:v>
                </c:pt>
                <c:pt idx="11">
                  <c:v>2.2073698043823242</c:v>
                </c:pt>
                <c:pt idx="12">
                  <c:v>2.2338149547576904</c:v>
                </c:pt>
                <c:pt idx="13">
                  <c:v>2.262115478515625</c:v>
                </c:pt>
                <c:pt idx="14">
                  <c:v>2.2880580425262451</c:v>
                </c:pt>
                <c:pt idx="15">
                  <c:v>2.3082773685455322</c:v>
                </c:pt>
                <c:pt idx="16">
                  <c:v>2.3259909152984619</c:v>
                </c:pt>
                <c:pt idx="17">
                  <c:v>2.3463449478149414</c:v>
                </c:pt>
                <c:pt idx="18">
                  <c:v>2.3676185607910156</c:v>
                </c:pt>
                <c:pt idx="19">
                  <c:v>2.3877036571502686</c:v>
                </c:pt>
                <c:pt idx="20">
                  <c:v>2.4057550430297852</c:v>
                </c:pt>
                <c:pt idx="21">
                  <c:v>2.422541618347168</c:v>
                </c:pt>
                <c:pt idx="22">
                  <c:v>2.4491982460021973</c:v>
                </c:pt>
                <c:pt idx="23">
                  <c:v>2.4774596691131592</c:v>
                </c:pt>
                <c:pt idx="24">
                  <c:v>2.5075445175170898</c:v>
                </c:pt>
                <c:pt idx="25">
                  <c:v>2.5361125469207764</c:v>
                </c:pt>
                <c:pt idx="26">
                  <c:v>2.5602273941040039</c:v>
                </c:pt>
                <c:pt idx="27">
                  <c:v>2.5738332271575928</c:v>
                </c:pt>
                <c:pt idx="28">
                  <c:v>2.5832154750823975</c:v>
                </c:pt>
                <c:pt idx="29">
                  <c:v>2.5979099273681641</c:v>
                </c:pt>
                <c:pt idx="30">
                  <c:v>2.6205825805664062</c:v>
                </c:pt>
                <c:pt idx="31">
                  <c:v>2.6528539657592773</c:v>
                </c:pt>
                <c:pt idx="32">
                  <c:v>2.6887502670288086</c:v>
                </c:pt>
                <c:pt idx="33">
                  <c:v>2.7283821105957031</c:v>
                </c:pt>
                <c:pt idx="34">
                  <c:v>2.7676858901977539</c:v>
                </c:pt>
                <c:pt idx="35">
                  <c:v>2.807218074798584</c:v>
                </c:pt>
                <c:pt idx="36">
                  <c:v>2.8367123603820801</c:v>
                </c:pt>
                <c:pt idx="37">
                  <c:v>2.8455185890197754</c:v>
                </c:pt>
                <c:pt idx="38">
                  <c:v>2.8672769069671631</c:v>
                </c:pt>
                <c:pt idx="39">
                  <c:v>2.8781707286834717</c:v>
                </c:pt>
                <c:pt idx="40">
                  <c:v>2.8887557983398438</c:v>
                </c:pt>
                <c:pt idx="41">
                  <c:v>2.9022843837738037</c:v>
                </c:pt>
                <c:pt idx="42">
                  <c:v>2.9202895164489746</c:v>
                </c:pt>
                <c:pt idx="43">
                  <c:v>2.9446432590484619</c:v>
                </c:pt>
                <c:pt idx="44">
                  <c:v>2.971890926361084</c:v>
                </c:pt>
                <c:pt idx="45">
                  <c:v>2.9958977699279785</c:v>
                </c:pt>
                <c:pt idx="46">
                  <c:v>3.0158793926239014</c:v>
                </c:pt>
                <c:pt idx="47">
                  <c:v>3.0351390838623047</c:v>
                </c:pt>
                <c:pt idx="48">
                  <c:v>3.0496895313262939</c:v>
                </c:pt>
                <c:pt idx="49">
                  <c:v>3.0600545406341553</c:v>
                </c:pt>
                <c:pt idx="50">
                  <c:v>3.0666365623474121</c:v>
                </c:pt>
                <c:pt idx="51">
                  <c:v>3.080143928527832</c:v>
                </c:pt>
                <c:pt idx="52">
                  <c:v>3.0909919738769531</c:v>
                </c:pt>
                <c:pt idx="53">
                  <c:v>3.1073133945465088</c:v>
                </c:pt>
                <c:pt idx="54">
                  <c:v>3.1232693195343018</c:v>
                </c:pt>
                <c:pt idx="55">
                  <c:v>3.137739896774292</c:v>
                </c:pt>
                <c:pt idx="56">
                  <c:v>3.1461420059204102</c:v>
                </c:pt>
                <c:pt idx="57">
                  <c:v>3.1444888114929199</c:v>
                </c:pt>
                <c:pt idx="58">
                  <c:v>3.1447551250457764</c:v>
                </c:pt>
                <c:pt idx="59">
                  <c:v>3.1549680233001709</c:v>
                </c:pt>
                <c:pt idx="60">
                  <c:v>3.154810905456543</c:v>
                </c:pt>
                <c:pt idx="61">
                  <c:v>3.1363215446472168</c:v>
                </c:pt>
                <c:pt idx="62">
                  <c:v>3.1161727905273438</c:v>
                </c:pt>
                <c:pt idx="63">
                  <c:v>3.0845000743865967</c:v>
                </c:pt>
                <c:pt idx="64">
                  <c:v>3.0307092666625977</c:v>
                </c:pt>
                <c:pt idx="65">
                  <c:v>2.9979491233825684</c:v>
                </c:pt>
                <c:pt idx="66">
                  <c:v>2.984835147857666</c:v>
                </c:pt>
                <c:pt idx="67">
                  <c:v>2.9935052394866943</c:v>
                </c:pt>
                <c:pt idx="68">
                  <c:v>3.0397880077362061</c:v>
                </c:pt>
                <c:pt idx="69">
                  <c:v>3.0970621109008789</c:v>
                </c:pt>
                <c:pt idx="70">
                  <c:v>3.1576805114746094</c:v>
                </c:pt>
                <c:pt idx="71">
                  <c:v>3.2140114307403564</c:v>
                </c:pt>
                <c:pt idx="72">
                  <c:v>3.27567458152771</c:v>
                </c:pt>
                <c:pt idx="73">
                  <c:v>3.3028984069824219</c:v>
                </c:pt>
                <c:pt idx="74">
                  <c:v>3.3205101490020752</c:v>
                </c:pt>
                <c:pt idx="75">
                  <c:v>3.340484619140625</c:v>
                </c:pt>
                <c:pt idx="76">
                  <c:v>3.3527765274047852</c:v>
                </c:pt>
                <c:pt idx="77">
                  <c:v>3.347761869430542</c:v>
                </c:pt>
                <c:pt idx="78">
                  <c:v>3.3346030712127686</c:v>
                </c:pt>
                <c:pt idx="79">
                  <c:v>3.3323023319244385</c:v>
                </c:pt>
                <c:pt idx="80">
                  <c:v>3.3810858726501465</c:v>
                </c:pt>
                <c:pt idx="81">
                  <c:v>3.4455018043518066</c:v>
                </c:pt>
                <c:pt idx="82">
                  <c:v>3.5132830142974854</c:v>
                </c:pt>
                <c:pt idx="83">
                  <c:v>3.6126770973205566</c:v>
                </c:pt>
                <c:pt idx="84">
                  <c:v>3.7010889053344727</c:v>
                </c:pt>
                <c:pt idx="85">
                  <c:v>3.7706551551818848</c:v>
                </c:pt>
                <c:pt idx="86">
                  <c:v>3.8271067142486572</c:v>
                </c:pt>
                <c:pt idx="87">
                  <c:v>3.8811371326446533</c:v>
                </c:pt>
                <c:pt idx="88">
                  <c:v>3.8963181972503662</c:v>
                </c:pt>
                <c:pt idx="89">
                  <c:v>3.9081056118011475</c:v>
                </c:pt>
                <c:pt idx="90">
                  <c:v>3.8786287307739258</c:v>
                </c:pt>
                <c:pt idx="91">
                  <c:v>3.8249936103820801</c:v>
                </c:pt>
                <c:pt idx="92">
                  <c:v>3.7423844337463379</c:v>
                </c:pt>
                <c:pt idx="93">
                  <c:v>3.6481139659881592</c:v>
                </c:pt>
                <c:pt idx="94">
                  <c:v>3.5800347328186035</c:v>
                </c:pt>
                <c:pt idx="95">
                  <c:v>3.5379588603973389</c:v>
                </c:pt>
                <c:pt idx="96">
                  <c:v>3.5115818977355957</c:v>
                </c:pt>
                <c:pt idx="97">
                  <c:v>3.4681403636932373</c:v>
                </c:pt>
                <c:pt idx="98">
                  <c:v>3.3880965709686279</c:v>
                </c:pt>
                <c:pt idx="99">
                  <c:v>3.2884933948516846</c:v>
                </c:pt>
                <c:pt idx="100">
                  <c:v>3.2095296382904053</c:v>
                </c:pt>
                <c:pt idx="101">
                  <c:v>3.0514674186706543</c:v>
                </c:pt>
                <c:pt idx="102">
                  <c:v>2.9798357486724854</c:v>
                </c:pt>
                <c:pt idx="103">
                  <c:v>2.9815442562103271</c:v>
                </c:pt>
                <c:pt idx="104">
                  <c:v>3.0017194747924805</c:v>
                </c:pt>
                <c:pt idx="105">
                  <c:v>3.0853922367095947</c:v>
                </c:pt>
                <c:pt idx="106">
                  <c:v>3.2109882831573486</c:v>
                </c:pt>
                <c:pt idx="107">
                  <c:v>3.3600091934204102</c:v>
                </c:pt>
                <c:pt idx="108">
                  <c:v>3.5202558040618896</c:v>
                </c:pt>
                <c:pt idx="109">
                  <c:v>3.6595807075500488</c:v>
                </c:pt>
                <c:pt idx="110">
                  <c:v>3.7542164325714111</c:v>
                </c:pt>
                <c:pt idx="111">
                  <c:v>3.8670704364776611</c:v>
                </c:pt>
                <c:pt idx="112">
                  <c:v>3.895554780960083</c:v>
                </c:pt>
                <c:pt idx="113">
                  <c:v>3.7349140644073486</c:v>
                </c:pt>
                <c:pt idx="114">
                  <c:v>3.5390872955322266</c:v>
                </c:pt>
                <c:pt idx="115">
                  <c:v>3.3280541896820068</c:v>
                </c:pt>
                <c:pt idx="116">
                  <c:v>3.1121022701263428</c:v>
                </c:pt>
                <c:pt idx="117">
                  <c:v>3.0470874309539795</c:v>
                </c:pt>
                <c:pt idx="118">
                  <c:v>3.1008510589599609</c:v>
                </c:pt>
                <c:pt idx="119">
                  <c:v>3.2419881820678711</c:v>
                </c:pt>
                <c:pt idx="120">
                  <c:v>3.3347907066345215</c:v>
                </c:pt>
                <c:pt idx="121">
                  <c:v>3.2875247001647949</c:v>
                </c:pt>
                <c:pt idx="122">
                  <c:v>3.1554126739501953</c:v>
                </c:pt>
                <c:pt idx="123">
                  <c:v>3.0916197299957275</c:v>
                </c:pt>
                <c:pt idx="124">
                  <c:v>2.9406280517578125</c:v>
                </c:pt>
                <c:pt idx="125">
                  <c:v>2.8659360408782959</c:v>
                </c:pt>
                <c:pt idx="126">
                  <c:v>2.8128261566162109</c:v>
                </c:pt>
                <c:pt idx="127">
                  <c:v>2.7252483367919922</c:v>
                </c:pt>
                <c:pt idx="128">
                  <c:v>2.5290126800537109</c:v>
                </c:pt>
                <c:pt idx="129">
                  <c:v>2.4078245162963867</c:v>
                </c:pt>
                <c:pt idx="130">
                  <c:v>2.2884604930877686</c:v>
                </c:pt>
                <c:pt idx="131">
                  <c:v>2.2183682918548584</c:v>
                </c:pt>
                <c:pt idx="132">
                  <c:v>2.1812889575958252</c:v>
                </c:pt>
                <c:pt idx="133">
                  <c:v>2.3854584693908691</c:v>
                </c:pt>
                <c:pt idx="134">
                  <c:v>2.5443120002746582</c:v>
                </c:pt>
                <c:pt idx="135">
                  <c:v>2.6223444938659668</c:v>
                </c:pt>
                <c:pt idx="136">
                  <c:v>2.7830424308776855</c:v>
                </c:pt>
                <c:pt idx="137">
                  <c:v>2.9439566135406494</c:v>
                </c:pt>
                <c:pt idx="138">
                  <c:v>2.9606790542602539</c:v>
                </c:pt>
                <c:pt idx="139">
                  <c:v>3.0850872993469238</c:v>
                </c:pt>
                <c:pt idx="140">
                  <c:v>3.838421106338501</c:v>
                </c:pt>
                <c:pt idx="141">
                  <c:v>4.2545323371887207</c:v>
                </c:pt>
                <c:pt idx="142">
                  <c:v>4.6469416618347168</c:v>
                </c:pt>
                <c:pt idx="143">
                  <c:v>4.8612022399902344</c:v>
                </c:pt>
                <c:pt idx="144">
                  <c:v>5.0162019729614258</c:v>
                </c:pt>
                <c:pt idx="145">
                  <c:v>5.0699400901794434</c:v>
                </c:pt>
                <c:pt idx="146">
                  <c:v>5.0562834739685059</c:v>
                </c:pt>
                <c:pt idx="147">
                  <c:v>6.8778562545776367</c:v>
                </c:pt>
                <c:pt idx="148">
                  <c:v>4.886599063873291</c:v>
                </c:pt>
                <c:pt idx="149">
                  <c:v>4.7873907089233398</c:v>
                </c:pt>
                <c:pt idx="150">
                  <c:v>4.5404858589172363</c:v>
                </c:pt>
                <c:pt idx="151">
                  <c:v>4.5082764625549316</c:v>
                </c:pt>
                <c:pt idx="152">
                  <c:v>4.7879376411437988</c:v>
                </c:pt>
                <c:pt idx="153">
                  <c:v>4.4828219413757324</c:v>
                </c:pt>
                <c:pt idx="154">
                  <c:v>4.6021556854248047</c:v>
                </c:pt>
                <c:pt idx="155">
                  <c:v>4.5331645011901855</c:v>
                </c:pt>
                <c:pt idx="156">
                  <c:v>4.8772406578063965</c:v>
                </c:pt>
                <c:pt idx="157">
                  <c:v>3.97113037109375</c:v>
                </c:pt>
                <c:pt idx="158">
                  <c:v>4.0105838775634766</c:v>
                </c:pt>
                <c:pt idx="159">
                  <c:v>4.3322148323059082</c:v>
                </c:pt>
                <c:pt idx="160">
                  <c:v>4.0914244651794434</c:v>
                </c:pt>
                <c:pt idx="161">
                  <c:v>3.9449954032897949</c:v>
                </c:pt>
                <c:pt idx="162">
                  <c:v>3.8928475379943848</c:v>
                </c:pt>
                <c:pt idx="163">
                  <c:v>3.6695320606231689</c:v>
                </c:pt>
                <c:pt idx="164">
                  <c:v>3.8850769996643066</c:v>
                </c:pt>
                <c:pt idx="165">
                  <c:v>4.1527743339538574</c:v>
                </c:pt>
                <c:pt idx="166">
                  <c:v>4.1527743339538574</c:v>
                </c:pt>
                <c:pt idx="167">
                  <c:v>4.1527743339538574</c:v>
                </c:pt>
                <c:pt idx="168">
                  <c:v>4.1527743339538574</c:v>
                </c:pt>
                <c:pt idx="169">
                  <c:v>4.1527743339538574</c:v>
                </c:pt>
                <c:pt idx="170">
                  <c:v>4.1527743339538574</c:v>
                </c:pt>
              </c:numCache>
            </c:numRef>
          </c:val>
          <c:extLst>
            <c:ext xmlns:c16="http://schemas.microsoft.com/office/drawing/2014/chart" uri="{C3380CC4-5D6E-409C-BE32-E72D297353CC}">
              <c16:uniqueId val="{00000001-BF99-8244-BD43-DFE4AE10DC50}"/>
            </c:ext>
          </c:extLst>
        </c:ser>
        <c:ser>
          <c:idx val="2"/>
          <c:order val="2"/>
          <c:tx>
            <c:strRef>
              <c:f>Ref!$D$1</c:f>
              <c:strCache>
                <c:ptCount val="1"/>
                <c:pt idx="0">
                  <c:v>Global CO2eq emissions from CH4</c:v>
                </c:pt>
              </c:strCache>
            </c:strRef>
          </c:tx>
          <c:spPr>
            <a:solidFill>
              <a:srgbClr val="66ABDE"/>
            </a:solidFill>
            <a:ln>
              <a:noFill/>
            </a:ln>
            <a:effectLst/>
          </c:spPr>
          <c:cat>
            <c:numRef>
              <c:f>Ref!$A$2:$A$172</c:f>
              <c:numCache>
                <c:formatCode>General</c:formatCode>
                <c:ptCount val="17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numCache>
            </c:numRef>
          </c:cat>
          <c:val>
            <c:numRef>
              <c:f>Ref!$D$2:$D$172</c:f>
              <c:numCache>
                <c:formatCode>General</c:formatCode>
                <c:ptCount val="171"/>
                <c:pt idx="0">
                  <c:v>0.90494346618652344</c:v>
                </c:pt>
                <c:pt idx="1">
                  <c:v>0.92301583290100098</c:v>
                </c:pt>
                <c:pt idx="2">
                  <c:v>0.94273704290390015</c:v>
                </c:pt>
                <c:pt idx="3">
                  <c:v>0.96172833442687988</c:v>
                </c:pt>
                <c:pt idx="4">
                  <c:v>0.98157608509063721</c:v>
                </c:pt>
                <c:pt idx="5">
                  <c:v>1.001633882522583</c:v>
                </c:pt>
                <c:pt idx="6">
                  <c:v>1.0215232372283936</c:v>
                </c:pt>
                <c:pt idx="7">
                  <c:v>1.0420857667922974</c:v>
                </c:pt>
                <c:pt idx="8">
                  <c:v>1.0623627901077271</c:v>
                </c:pt>
                <c:pt idx="9">
                  <c:v>1.0831502676010132</c:v>
                </c:pt>
                <c:pt idx="10">
                  <c:v>1.1045498847961426</c:v>
                </c:pt>
                <c:pt idx="11">
                  <c:v>1.1251270771026611</c:v>
                </c:pt>
                <c:pt idx="12">
                  <c:v>1.1464412212371826</c:v>
                </c:pt>
                <c:pt idx="13">
                  <c:v>1.1678099632263184</c:v>
                </c:pt>
                <c:pt idx="14">
                  <c:v>1.1893593072891235</c:v>
                </c:pt>
                <c:pt idx="15">
                  <c:v>1.210713267326355</c:v>
                </c:pt>
                <c:pt idx="16">
                  <c:v>1.232202410697937</c:v>
                </c:pt>
                <c:pt idx="17">
                  <c:v>1.2541623115539551</c:v>
                </c:pt>
                <c:pt idx="18">
                  <c:v>1.2758001089096069</c:v>
                </c:pt>
                <c:pt idx="19">
                  <c:v>1.2979661226272583</c:v>
                </c:pt>
                <c:pt idx="20">
                  <c:v>1.3199995756149292</c:v>
                </c:pt>
                <c:pt idx="21">
                  <c:v>1.3422362804412842</c:v>
                </c:pt>
                <c:pt idx="22">
                  <c:v>1.3642755746841431</c:v>
                </c:pt>
                <c:pt idx="23">
                  <c:v>1.3865625858306885</c:v>
                </c:pt>
                <c:pt idx="24">
                  <c:v>1.4089919328689575</c:v>
                </c:pt>
                <c:pt idx="25">
                  <c:v>1.4311715364456177</c:v>
                </c:pt>
                <c:pt idx="26">
                  <c:v>1.4533133506774902</c:v>
                </c:pt>
                <c:pt idx="27">
                  <c:v>1.4750295877456665</c:v>
                </c:pt>
                <c:pt idx="28">
                  <c:v>1.4974451065063477</c:v>
                </c:pt>
                <c:pt idx="29">
                  <c:v>1.5195778608322144</c:v>
                </c:pt>
                <c:pt idx="30">
                  <c:v>1.5413689613342285</c:v>
                </c:pt>
                <c:pt idx="31">
                  <c:v>1.5627597570419312</c:v>
                </c:pt>
                <c:pt idx="32">
                  <c:v>1.5845961570739746</c:v>
                </c:pt>
                <c:pt idx="33">
                  <c:v>1.6062085628509521</c:v>
                </c:pt>
                <c:pt idx="34">
                  <c:v>1.6273616552352905</c:v>
                </c:pt>
                <c:pt idx="35">
                  <c:v>1.6484535932540894</c:v>
                </c:pt>
                <c:pt idx="36">
                  <c:v>1.6690492630004883</c:v>
                </c:pt>
                <c:pt idx="37">
                  <c:v>1.6904120445251465</c:v>
                </c:pt>
                <c:pt idx="38">
                  <c:v>1.7105351686477661</c:v>
                </c:pt>
                <c:pt idx="39">
                  <c:v>1.7319711446762085</c:v>
                </c:pt>
                <c:pt idx="40">
                  <c:v>1.7531090974807739</c:v>
                </c:pt>
                <c:pt idx="41">
                  <c:v>1.7813471555709839</c:v>
                </c:pt>
                <c:pt idx="42">
                  <c:v>1.8107644319534302</c:v>
                </c:pt>
                <c:pt idx="43">
                  <c:v>1.841064453125</c:v>
                </c:pt>
                <c:pt idx="44">
                  <c:v>1.8729535341262817</c:v>
                </c:pt>
                <c:pt idx="45">
                  <c:v>1.9002777338027954</c:v>
                </c:pt>
                <c:pt idx="46">
                  <c:v>1.9300582408905029</c:v>
                </c:pt>
                <c:pt idx="47">
                  <c:v>1.9584219455718994</c:v>
                </c:pt>
                <c:pt idx="48">
                  <c:v>1.9847126007080078</c:v>
                </c:pt>
                <c:pt idx="49">
                  <c:v>2.009056568145752</c:v>
                </c:pt>
                <c:pt idx="50">
                  <c:v>2.0343356132507324</c:v>
                </c:pt>
                <c:pt idx="51">
                  <c:v>2.0557301044464111</c:v>
                </c:pt>
                <c:pt idx="52">
                  <c:v>2.0848431587219238</c:v>
                </c:pt>
                <c:pt idx="53">
                  <c:v>2.1105659008026123</c:v>
                </c:pt>
                <c:pt idx="54">
                  <c:v>2.142343282699585</c:v>
                </c:pt>
                <c:pt idx="55">
                  <c:v>2.1723513603210449</c:v>
                </c:pt>
                <c:pt idx="56">
                  <c:v>2.2040877342224121</c:v>
                </c:pt>
                <c:pt idx="57">
                  <c:v>2.2325763702392578</c:v>
                </c:pt>
                <c:pt idx="58">
                  <c:v>2.2605798244476318</c:v>
                </c:pt>
                <c:pt idx="59">
                  <c:v>2.2876143455505371</c:v>
                </c:pt>
                <c:pt idx="60">
                  <c:v>2.3134365081787109</c:v>
                </c:pt>
                <c:pt idx="61">
                  <c:v>2.3393628597259521</c:v>
                </c:pt>
                <c:pt idx="62">
                  <c:v>2.3664538860321045</c:v>
                </c:pt>
                <c:pt idx="63">
                  <c:v>2.3997976779937744</c:v>
                </c:pt>
                <c:pt idx="64">
                  <c:v>2.4333627223968506</c:v>
                </c:pt>
                <c:pt idx="65">
                  <c:v>2.4679334163665771</c:v>
                </c:pt>
                <c:pt idx="66">
                  <c:v>2.5020902156829834</c:v>
                </c:pt>
                <c:pt idx="67">
                  <c:v>2.5361573696136475</c:v>
                </c:pt>
                <c:pt idx="68">
                  <c:v>2.5664873123168945</c:v>
                </c:pt>
                <c:pt idx="69">
                  <c:v>2.5954596996307373</c:v>
                </c:pt>
                <c:pt idx="70">
                  <c:v>2.6197779178619385</c:v>
                </c:pt>
                <c:pt idx="71">
                  <c:v>2.643057107925415</c:v>
                </c:pt>
                <c:pt idx="72">
                  <c:v>2.668999195098877</c:v>
                </c:pt>
                <c:pt idx="73">
                  <c:v>2.695030689239502</c:v>
                </c:pt>
                <c:pt idx="74">
                  <c:v>2.7222805023193359</c:v>
                </c:pt>
                <c:pt idx="75">
                  <c:v>2.7510700225830078</c:v>
                </c:pt>
                <c:pt idx="76">
                  <c:v>2.7767937183380127</c:v>
                </c:pt>
                <c:pt idx="77">
                  <c:v>2.803687572479248</c:v>
                </c:pt>
                <c:pt idx="78">
                  <c:v>2.8311500549316406</c:v>
                </c:pt>
                <c:pt idx="79">
                  <c:v>2.8536591529846191</c:v>
                </c:pt>
                <c:pt idx="80">
                  <c:v>2.8765323162078857</c:v>
                </c:pt>
                <c:pt idx="81">
                  <c:v>2.8967008590698242</c:v>
                </c:pt>
                <c:pt idx="82">
                  <c:v>2.9194591045379639</c:v>
                </c:pt>
                <c:pt idx="83">
                  <c:v>2.9436960220336914</c:v>
                </c:pt>
                <c:pt idx="84">
                  <c:v>2.9681427478790283</c:v>
                </c:pt>
                <c:pt idx="85">
                  <c:v>2.9963808059692383</c:v>
                </c:pt>
                <c:pt idx="86">
                  <c:v>3.0235660076141357</c:v>
                </c:pt>
                <c:pt idx="87">
                  <c:v>3.0504937171936035</c:v>
                </c:pt>
                <c:pt idx="88">
                  <c:v>3.0750496387481689</c:v>
                </c:pt>
                <c:pt idx="89">
                  <c:v>3.1032791137695312</c:v>
                </c:pt>
                <c:pt idx="90">
                  <c:v>3.1298372745513916</c:v>
                </c:pt>
                <c:pt idx="91">
                  <c:v>3.1588339805603027</c:v>
                </c:pt>
                <c:pt idx="92">
                  <c:v>3.2031664848327637</c:v>
                </c:pt>
                <c:pt idx="93">
                  <c:v>3.2534852027893066</c:v>
                </c:pt>
                <c:pt idx="94">
                  <c:v>3.3127472400665283</c:v>
                </c:pt>
                <c:pt idx="95">
                  <c:v>3.3774497509002686</c:v>
                </c:pt>
                <c:pt idx="96">
                  <c:v>3.4436416625976562</c:v>
                </c:pt>
                <c:pt idx="97">
                  <c:v>3.5065295696258545</c:v>
                </c:pt>
                <c:pt idx="98">
                  <c:v>3.5750737190246582</c:v>
                </c:pt>
                <c:pt idx="99">
                  <c:v>3.6340639591217041</c:v>
                </c:pt>
                <c:pt idx="100">
                  <c:v>3.6860349178314209</c:v>
                </c:pt>
                <c:pt idx="101">
                  <c:v>3.7487099170684814</c:v>
                </c:pt>
                <c:pt idx="102">
                  <c:v>3.8373634815216064</c:v>
                </c:pt>
                <c:pt idx="103">
                  <c:v>3.9443964958190918</c:v>
                </c:pt>
                <c:pt idx="104">
                  <c:v>4.0646367073059082</c:v>
                </c:pt>
                <c:pt idx="105">
                  <c:v>4.1976199150085449</c:v>
                </c:pt>
                <c:pt idx="106">
                  <c:v>4.3319554328918457</c:v>
                </c:pt>
                <c:pt idx="107">
                  <c:v>4.4677834510803223</c:v>
                </c:pt>
                <c:pt idx="108">
                  <c:v>4.6000361442565918</c:v>
                </c:pt>
                <c:pt idx="109">
                  <c:v>4.7139511108398438</c:v>
                </c:pt>
                <c:pt idx="110">
                  <c:v>4.8140649795532227</c:v>
                </c:pt>
                <c:pt idx="111">
                  <c:v>4.8973989486694336</c:v>
                </c:pt>
                <c:pt idx="112">
                  <c:v>5.0101432800292969</c:v>
                </c:pt>
                <c:pt idx="113">
                  <c:v>5.1028738021850586</c:v>
                </c:pt>
                <c:pt idx="114">
                  <c:v>5.2331552505493164</c:v>
                </c:pt>
                <c:pt idx="115">
                  <c:v>5.3573884963989258</c:v>
                </c:pt>
                <c:pt idx="116">
                  <c:v>5.4956297874450684</c:v>
                </c:pt>
                <c:pt idx="117">
                  <c:v>5.6408267021179199</c:v>
                </c:pt>
                <c:pt idx="118">
                  <c:v>5.7877707481384277</c:v>
                </c:pt>
                <c:pt idx="119">
                  <c:v>5.9220395088195801</c:v>
                </c:pt>
                <c:pt idx="120">
                  <c:v>6.0455975532531738</c:v>
                </c:pt>
                <c:pt idx="121">
                  <c:v>5.9098730087280273</c:v>
                </c:pt>
                <c:pt idx="122">
                  <c:v>6.1753158569335938</c:v>
                </c:pt>
                <c:pt idx="123">
                  <c:v>6.2322201728820801</c:v>
                </c:pt>
                <c:pt idx="124">
                  <c:v>6.2249178886413574</c:v>
                </c:pt>
                <c:pt idx="125">
                  <c:v>6.3510212898254395</c:v>
                </c:pt>
                <c:pt idx="126">
                  <c:v>6.530207633972168</c:v>
                </c:pt>
                <c:pt idx="127">
                  <c:v>6.6840085983276367</c:v>
                </c:pt>
                <c:pt idx="128">
                  <c:v>6.7154302597045898</c:v>
                </c:pt>
                <c:pt idx="129">
                  <c:v>6.9046459197998047</c:v>
                </c:pt>
                <c:pt idx="130">
                  <c:v>6.9636502265930176</c:v>
                </c:pt>
                <c:pt idx="131">
                  <c:v>6.8867006301879883</c:v>
                </c:pt>
                <c:pt idx="132">
                  <c:v>7.4020071029663086</c:v>
                </c:pt>
                <c:pt idx="133">
                  <c:v>7.2255706787109375</c:v>
                </c:pt>
                <c:pt idx="134">
                  <c:v>7.0920863151550293</c:v>
                </c:pt>
                <c:pt idx="135">
                  <c:v>7.1764812469482422</c:v>
                </c:pt>
                <c:pt idx="136">
                  <c:v>7.3898301124572754</c:v>
                </c:pt>
                <c:pt idx="137">
                  <c:v>7.6815171241760254</c:v>
                </c:pt>
                <c:pt idx="138">
                  <c:v>7.532865047454834</c:v>
                </c:pt>
                <c:pt idx="139">
                  <c:v>7.6965951919555664</c:v>
                </c:pt>
                <c:pt idx="140">
                  <c:v>7.7963399887084961</c:v>
                </c:pt>
                <c:pt idx="141">
                  <c:v>7.7615160942077637</c:v>
                </c:pt>
                <c:pt idx="142">
                  <c:v>7.6735062599182129</c:v>
                </c:pt>
                <c:pt idx="143">
                  <c:v>7.6542983055114746</c:v>
                </c:pt>
                <c:pt idx="144">
                  <c:v>7.5895652770996094</c:v>
                </c:pt>
                <c:pt idx="145">
                  <c:v>7.7053537368774414</c:v>
                </c:pt>
                <c:pt idx="146">
                  <c:v>7.7783746719360352</c:v>
                </c:pt>
                <c:pt idx="147">
                  <c:v>7.8250646591186523</c:v>
                </c:pt>
                <c:pt idx="148">
                  <c:v>7.8773798942565918</c:v>
                </c:pt>
                <c:pt idx="149">
                  <c:v>7.8904948234558105</c:v>
                </c:pt>
                <c:pt idx="150">
                  <c:v>7.9788155555725098</c:v>
                </c:pt>
                <c:pt idx="151">
                  <c:v>7.9534053802490234</c:v>
                </c:pt>
                <c:pt idx="152">
                  <c:v>8.161747932434082</c:v>
                </c:pt>
                <c:pt idx="153">
                  <c:v>8.3407382965087891</c:v>
                </c:pt>
                <c:pt idx="154">
                  <c:v>8.6213846206665039</c:v>
                </c:pt>
                <c:pt idx="155">
                  <c:v>8.7385978698730469</c:v>
                </c:pt>
                <c:pt idx="156">
                  <c:v>8.9261703491210938</c:v>
                </c:pt>
                <c:pt idx="157">
                  <c:v>8.9324846267700195</c:v>
                </c:pt>
                <c:pt idx="158">
                  <c:v>9.0497312545776367</c:v>
                </c:pt>
                <c:pt idx="159">
                  <c:v>9.0926694869995117</c:v>
                </c:pt>
                <c:pt idx="160">
                  <c:v>9.1672725677490234</c:v>
                </c:pt>
                <c:pt idx="161">
                  <c:v>9.2866792678833008</c:v>
                </c:pt>
                <c:pt idx="162">
                  <c:v>9.3870563507080078</c:v>
                </c:pt>
                <c:pt idx="163">
                  <c:v>9.3923368453979492</c:v>
                </c:pt>
                <c:pt idx="164">
                  <c:v>9.5491142272949219</c:v>
                </c:pt>
                <c:pt idx="165">
                  <c:v>9.6848583221435547</c:v>
                </c:pt>
                <c:pt idx="166">
                  <c:v>9.7964229583740234</c:v>
                </c:pt>
                <c:pt idx="167">
                  <c:v>9.9669218063354492</c:v>
                </c:pt>
                <c:pt idx="168">
                  <c:v>10.119885444641113</c:v>
                </c:pt>
                <c:pt idx="169">
                  <c:v>10.196331024169922</c:v>
                </c:pt>
                <c:pt idx="170">
                  <c:v>10.401525497436523</c:v>
                </c:pt>
              </c:numCache>
            </c:numRef>
          </c:val>
          <c:extLst>
            <c:ext xmlns:c16="http://schemas.microsoft.com/office/drawing/2014/chart" uri="{C3380CC4-5D6E-409C-BE32-E72D297353CC}">
              <c16:uniqueId val="{00000002-BF99-8244-BD43-DFE4AE10DC50}"/>
            </c:ext>
          </c:extLst>
        </c:ser>
        <c:ser>
          <c:idx val="3"/>
          <c:order val="3"/>
          <c:tx>
            <c:strRef>
              <c:f>Ref!$E$1</c:f>
              <c:strCache>
                <c:ptCount val="1"/>
                <c:pt idx="0">
                  <c:v>Global CO2eq emissions from N2O</c:v>
                </c:pt>
              </c:strCache>
            </c:strRef>
          </c:tx>
          <c:spPr>
            <a:solidFill>
              <a:srgbClr val="663399"/>
            </a:solidFill>
            <a:ln>
              <a:noFill/>
            </a:ln>
            <a:effectLst/>
          </c:spPr>
          <c:cat>
            <c:numRef>
              <c:f>Ref!$A$2:$A$172</c:f>
              <c:numCache>
                <c:formatCode>General</c:formatCode>
                <c:ptCount val="17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numCache>
            </c:numRef>
          </c:cat>
          <c:val>
            <c:numRef>
              <c:f>Ref!$E$2:$E$172</c:f>
              <c:numCache>
                <c:formatCode>General</c:formatCode>
                <c:ptCount val="171"/>
                <c:pt idx="0">
                  <c:v>0.12550131976604462</c:v>
                </c:pt>
                <c:pt idx="1">
                  <c:v>0.12856036424636841</c:v>
                </c:pt>
                <c:pt idx="2">
                  <c:v>0.13140605390071869</c:v>
                </c:pt>
                <c:pt idx="3">
                  <c:v>0.13410383462905884</c:v>
                </c:pt>
                <c:pt idx="4">
                  <c:v>0.1367780864238739</c:v>
                </c:pt>
                <c:pt idx="5">
                  <c:v>0.13928322494029999</c:v>
                </c:pt>
                <c:pt idx="6">
                  <c:v>0.14164933562278748</c:v>
                </c:pt>
                <c:pt idx="7">
                  <c:v>0.14385986328125</c:v>
                </c:pt>
                <c:pt idx="8">
                  <c:v>0.14553356170654297</c:v>
                </c:pt>
                <c:pt idx="9">
                  <c:v>0.14678385853767395</c:v>
                </c:pt>
                <c:pt idx="10">
                  <c:v>0.14806501567363739</c:v>
                </c:pt>
                <c:pt idx="11">
                  <c:v>0.14887900650501251</c:v>
                </c:pt>
                <c:pt idx="12">
                  <c:v>0.14969524741172791</c:v>
                </c:pt>
                <c:pt idx="13">
                  <c:v>0.15042045712471008</c:v>
                </c:pt>
                <c:pt idx="14">
                  <c:v>0.15144889056682587</c:v>
                </c:pt>
                <c:pt idx="15">
                  <c:v>0.15218843519687653</c:v>
                </c:pt>
                <c:pt idx="16">
                  <c:v>0.15287333726882935</c:v>
                </c:pt>
                <c:pt idx="17">
                  <c:v>0.15364676713943481</c:v>
                </c:pt>
                <c:pt idx="18">
                  <c:v>0.15445651113986969</c:v>
                </c:pt>
                <c:pt idx="19">
                  <c:v>0.15520612895488739</c:v>
                </c:pt>
                <c:pt idx="20">
                  <c:v>0.15608125925064087</c:v>
                </c:pt>
                <c:pt idx="21">
                  <c:v>0.1590755432844162</c:v>
                </c:pt>
                <c:pt idx="22">
                  <c:v>0.16484211385250092</c:v>
                </c:pt>
                <c:pt idx="23">
                  <c:v>0.17347633838653564</c:v>
                </c:pt>
                <c:pt idx="24">
                  <c:v>0.18361192941665649</c:v>
                </c:pt>
                <c:pt idx="25">
                  <c:v>0.19466270506381989</c:v>
                </c:pt>
                <c:pt idx="26">
                  <c:v>0.20592015981674194</c:v>
                </c:pt>
                <c:pt idx="27">
                  <c:v>0.21674780547618866</c:v>
                </c:pt>
                <c:pt idx="28">
                  <c:v>0.2264864593744278</c:v>
                </c:pt>
                <c:pt idx="29">
                  <c:v>0.23399583995342255</c:v>
                </c:pt>
                <c:pt idx="30">
                  <c:v>0.23877714574337006</c:v>
                </c:pt>
                <c:pt idx="31">
                  <c:v>0.24202662706375122</c:v>
                </c:pt>
                <c:pt idx="32">
                  <c:v>0.24476481974124908</c:v>
                </c:pt>
                <c:pt idx="33">
                  <c:v>0.24692358076572418</c:v>
                </c:pt>
                <c:pt idx="34">
                  <c:v>0.24894405901432037</c:v>
                </c:pt>
                <c:pt idx="35">
                  <c:v>0.25117883086204529</c:v>
                </c:pt>
                <c:pt idx="36">
                  <c:v>0.25284397602081299</c:v>
                </c:pt>
                <c:pt idx="37">
                  <c:v>0.25479787588119507</c:v>
                </c:pt>
                <c:pt idx="38">
                  <c:v>0.25701886415481567</c:v>
                </c:pt>
                <c:pt idx="39">
                  <c:v>0.25889021158218384</c:v>
                </c:pt>
                <c:pt idx="40">
                  <c:v>0.26904353499412537</c:v>
                </c:pt>
                <c:pt idx="41">
                  <c:v>0.27283424139022827</c:v>
                </c:pt>
                <c:pt idx="42">
                  <c:v>0.27699676156044006</c:v>
                </c:pt>
                <c:pt idx="43">
                  <c:v>0.28109270334243774</c:v>
                </c:pt>
                <c:pt idx="44">
                  <c:v>0.28502625226974487</c:v>
                </c:pt>
                <c:pt idx="45">
                  <c:v>0.2891421914100647</c:v>
                </c:pt>
                <c:pt idx="46">
                  <c:v>0.29294633865356445</c:v>
                </c:pt>
                <c:pt idx="47">
                  <c:v>0.29678717255592346</c:v>
                </c:pt>
                <c:pt idx="48">
                  <c:v>0.30048888921737671</c:v>
                </c:pt>
                <c:pt idx="49">
                  <c:v>0.30396398901939392</c:v>
                </c:pt>
                <c:pt idx="50">
                  <c:v>0.30699077248573303</c:v>
                </c:pt>
                <c:pt idx="51">
                  <c:v>0.31065976619720459</c:v>
                </c:pt>
                <c:pt idx="52">
                  <c:v>0.31434866786003113</c:v>
                </c:pt>
                <c:pt idx="53">
                  <c:v>0.3184211254119873</c:v>
                </c:pt>
                <c:pt idx="54">
                  <c:v>0.32275307178497314</c:v>
                </c:pt>
                <c:pt idx="55">
                  <c:v>0.32714936137199402</c:v>
                </c:pt>
                <c:pt idx="56">
                  <c:v>0.33157342672348022</c:v>
                </c:pt>
                <c:pt idx="57">
                  <c:v>0.33613261580467224</c:v>
                </c:pt>
                <c:pt idx="58">
                  <c:v>0.34046736359596252</c:v>
                </c:pt>
                <c:pt idx="59">
                  <c:v>0.34469509124755859</c:v>
                </c:pt>
                <c:pt idx="60">
                  <c:v>0.34867298603057861</c:v>
                </c:pt>
                <c:pt idx="61">
                  <c:v>0.35353812575340271</c:v>
                </c:pt>
                <c:pt idx="62">
                  <c:v>0.3597700297832489</c:v>
                </c:pt>
                <c:pt idx="63">
                  <c:v>0.36758086085319519</c:v>
                </c:pt>
                <c:pt idx="64">
                  <c:v>0.37636828422546387</c:v>
                </c:pt>
                <c:pt idx="65">
                  <c:v>0.38532143831253052</c:v>
                </c:pt>
                <c:pt idx="66">
                  <c:v>0.39505976438522339</c:v>
                </c:pt>
                <c:pt idx="67">
                  <c:v>0.40410175919532776</c:v>
                </c:pt>
                <c:pt idx="68">
                  <c:v>0.41283637285232544</c:v>
                </c:pt>
                <c:pt idx="69">
                  <c:v>0.42076009511947632</c:v>
                </c:pt>
                <c:pt idx="70">
                  <c:v>0.42732924222946167</c:v>
                </c:pt>
                <c:pt idx="71">
                  <c:v>0.43313300609588623</c:v>
                </c:pt>
                <c:pt idx="72">
                  <c:v>0.43915635347366333</c:v>
                </c:pt>
                <c:pt idx="73">
                  <c:v>0.44498074054718018</c:v>
                </c:pt>
                <c:pt idx="74">
                  <c:v>0.45128512382507324</c:v>
                </c:pt>
                <c:pt idx="75">
                  <c:v>0.4569246768951416</c:v>
                </c:pt>
                <c:pt idx="76">
                  <c:v>0.46238678693771362</c:v>
                </c:pt>
                <c:pt idx="77">
                  <c:v>0.46781513094902039</c:v>
                </c:pt>
                <c:pt idx="78">
                  <c:v>0.47241148352622986</c:v>
                </c:pt>
                <c:pt idx="79">
                  <c:v>0.47645217180252075</c:v>
                </c:pt>
                <c:pt idx="80">
                  <c:v>0.4798007607460022</c:v>
                </c:pt>
                <c:pt idx="81">
                  <c:v>0.48246985673904419</c:v>
                </c:pt>
                <c:pt idx="82">
                  <c:v>0.48471501469612122</c:v>
                </c:pt>
                <c:pt idx="83">
                  <c:v>0.48685422539710999</c:v>
                </c:pt>
                <c:pt idx="84">
                  <c:v>0.48926195502281189</c:v>
                </c:pt>
                <c:pt idx="85">
                  <c:v>0.49100881814956665</c:v>
                </c:pt>
                <c:pt idx="86">
                  <c:v>0.49349173903465271</c:v>
                </c:pt>
                <c:pt idx="87">
                  <c:v>0.49656221270561218</c:v>
                </c:pt>
                <c:pt idx="88">
                  <c:v>0.50029879808425903</c:v>
                </c:pt>
                <c:pt idx="89">
                  <c:v>0.50423592329025269</c:v>
                </c:pt>
                <c:pt idx="90">
                  <c:v>0.50937044620513916</c:v>
                </c:pt>
                <c:pt idx="91">
                  <c:v>0.52804076671600342</c:v>
                </c:pt>
                <c:pt idx="92">
                  <c:v>0.56909477710723877</c:v>
                </c:pt>
                <c:pt idx="93">
                  <c:v>0.62705534696578979</c:v>
                </c:pt>
                <c:pt idx="94">
                  <c:v>0.69707512855529785</c:v>
                </c:pt>
                <c:pt idx="95">
                  <c:v>0.77299332618713379</c:v>
                </c:pt>
                <c:pt idx="96">
                  <c:v>0.85077863931655884</c:v>
                </c:pt>
                <c:pt idx="97">
                  <c:v>0.92400962114334106</c:v>
                </c:pt>
                <c:pt idx="98">
                  <c:v>0.98740410804748535</c:v>
                </c:pt>
                <c:pt idx="99">
                  <c:v>1.037237286567688</c:v>
                </c:pt>
                <c:pt idx="100">
                  <c:v>1.0657302141189575</c:v>
                </c:pt>
                <c:pt idx="101">
                  <c:v>1.0839246511459351</c:v>
                </c:pt>
                <c:pt idx="102">
                  <c:v>1.1015514135360718</c:v>
                </c:pt>
                <c:pt idx="103">
                  <c:v>1.1196227073669434</c:v>
                </c:pt>
                <c:pt idx="104">
                  <c:v>1.139386773109436</c:v>
                </c:pt>
                <c:pt idx="105">
                  <c:v>1.1592017412185669</c:v>
                </c:pt>
                <c:pt idx="106">
                  <c:v>1.1808496713638306</c:v>
                </c:pt>
                <c:pt idx="107">
                  <c:v>1.2039164304733276</c:v>
                </c:pt>
                <c:pt idx="108">
                  <c:v>1.2281225919723511</c:v>
                </c:pt>
                <c:pt idx="109">
                  <c:v>1.254876971244812</c:v>
                </c:pt>
                <c:pt idx="110">
                  <c:v>1.2837411165237427</c:v>
                </c:pt>
                <c:pt idx="111">
                  <c:v>1.3610759973526001</c:v>
                </c:pt>
                <c:pt idx="112">
                  <c:v>1.4084750413894653</c:v>
                </c:pt>
                <c:pt idx="113">
                  <c:v>1.454108715057373</c:v>
                </c:pt>
                <c:pt idx="114">
                  <c:v>1.5020350217819214</c:v>
                </c:pt>
                <c:pt idx="115">
                  <c:v>1.56443190574646</c:v>
                </c:pt>
                <c:pt idx="116">
                  <c:v>1.6318812370300293</c:v>
                </c:pt>
                <c:pt idx="117">
                  <c:v>1.6895968914031982</c:v>
                </c:pt>
                <c:pt idx="118">
                  <c:v>1.7369958162307739</c:v>
                </c:pt>
                <c:pt idx="119">
                  <c:v>1.7757837772369385</c:v>
                </c:pt>
                <c:pt idx="120">
                  <c:v>1.8209325075149536</c:v>
                </c:pt>
                <c:pt idx="121">
                  <c:v>1.7904703617095947</c:v>
                </c:pt>
                <c:pt idx="122">
                  <c:v>1.8952361345291138</c:v>
                </c:pt>
                <c:pt idx="123">
                  <c:v>1.932831883430481</c:v>
                </c:pt>
                <c:pt idx="124">
                  <c:v>1.9226701259613037</c:v>
                </c:pt>
                <c:pt idx="125">
                  <c:v>1.9814572334289551</c:v>
                </c:pt>
                <c:pt idx="126">
                  <c:v>2.0377969741821289</c:v>
                </c:pt>
                <c:pt idx="127">
                  <c:v>2.0891480445861816</c:v>
                </c:pt>
                <c:pt idx="128">
                  <c:v>2.1281840801239014</c:v>
                </c:pt>
                <c:pt idx="129">
                  <c:v>2.1986002922058105</c:v>
                </c:pt>
                <c:pt idx="130">
                  <c:v>2.2194421291351318</c:v>
                </c:pt>
                <c:pt idx="131">
                  <c:v>2.1860458850860596</c:v>
                </c:pt>
                <c:pt idx="132">
                  <c:v>2.2801220417022705</c:v>
                </c:pt>
                <c:pt idx="133">
                  <c:v>2.2784938812255859</c:v>
                </c:pt>
                <c:pt idx="134">
                  <c:v>2.2368588447570801</c:v>
                </c:pt>
                <c:pt idx="135">
                  <c:v>2.2300510406494141</c:v>
                </c:pt>
                <c:pt idx="136">
                  <c:v>2.2733564376831055</c:v>
                </c:pt>
                <c:pt idx="137">
                  <c:v>2.370213508605957</c:v>
                </c:pt>
                <c:pt idx="138">
                  <c:v>2.2882175445556641</c:v>
                </c:pt>
                <c:pt idx="139">
                  <c:v>2.3193120956420898</c:v>
                </c:pt>
                <c:pt idx="140">
                  <c:v>2.2117748260498047</c:v>
                </c:pt>
                <c:pt idx="141">
                  <c:v>2.2123029232025146</c:v>
                </c:pt>
                <c:pt idx="142">
                  <c:v>2.2145099639892578</c:v>
                </c:pt>
                <c:pt idx="143">
                  <c:v>2.1548759937286377</c:v>
                </c:pt>
                <c:pt idx="144">
                  <c:v>2.2202517986297607</c:v>
                </c:pt>
                <c:pt idx="145">
                  <c:v>2.2615818977355957</c:v>
                </c:pt>
                <c:pt idx="146">
                  <c:v>2.2954404354095459</c:v>
                </c:pt>
                <c:pt idx="147">
                  <c:v>2.4093279838562012</c:v>
                </c:pt>
                <c:pt idx="148">
                  <c:v>2.3548922538757324</c:v>
                </c:pt>
                <c:pt idx="149">
                  <c:v>2.2749345302581787</c:v>
                </c:pt>
                <c:pt idx="150">
                  <c:v>2.2518622875213623</c:v>
                </c:pt>
                <c:pt idx="151">
                  <c:v>2.2666730880737305</c:v>
                </c:pt>
                <c:pt idx="152">
                  <c:v>2.3020508289337158</c:v>
                </c:pt>
                <c:pt idx="153">
                  <c:v>2.3439524173736572</c:v>
                </c:pt>
                <c:pt idx="154">
                  <c:v>2.4276411533355713</c:v>
                </c:pt>
                <c:pt idx="155">
                  <c:v>2.422205924987793</c:v>
                </c:pt>
                <c:pt idx="156">
                  <c:v>2.496349573135376</c:v>
                </c:pt>
                <c:pt idx="157">
                  <c:v>2.5161552429199219</c:v>
                </c:pt>
                <c:pt idx="158">
                  <c:v>2.5147819519042969</c:v>
                </c:pt>
                <c:pt idx="159">
                  <c:v>2.5392961502075195</c:v>
                </c:pt>
                <c:pt idx="160">
                  <c:v>2.5870373249053955</c:v>
                </c:pt>
                <c:pt idx="161">
                  <c:v>2.6123754978179932</c:v>
                </c:pt>
                <c:pt idx="162">
                  <c:v>2.6274254322052002</c:v>
                </c:pt>
                <c:pt idx="163">
                  <c:v>2.6293706893920898</c:v>
                </c:pt>
                <c:pt idx="164">
                  <c:v>2.6645472049713135</c:v>
                </c:pt>
                <c:pt idx="165">
                  <c:v>2.724696159362793</c:v>
                </c:pt>
                <c:pt idx="166">
                  <c:v>2.7287554740905762</c:v>
                </c:pt>
                <c:pt idx="167">
                  <c:v>2.7470467090606689</c:v>
                </c:pt>
                <c:pt idx="168">
                  <c:v>2.7614941596984863</c:v>
                </c:pt>
                <c:pt idx="169">
                  <c:v>2.7550511360168457</c:v>
                </c:pt>
                <c:pt idx="170">
                  <c:v>2.7842323780059814</c:v>
                </c:pt>
              </c:numCache>
            </c:numRef>
          </c:val>
          <c:extLst>
            <c:ext xmlns:c16="http://schemas.microsoft.com/office/drawing/2014/chart" uri="{C3380CC4-5D6E-409C-BE32-E72D297353CC}">
              <c16:uniqueId val="{00000003-BF99-8244-BD43-DFE4AE10DC50}"/>
            </c:ext>
          </c:extLst>
        </c:ser>
        <c:ser>
          <c:idx val="4"/>
          <c:order val="4"/>
          <c:tx>
            <c:strRef>
              <c:f>Ref!$F$1</c:f>
              <c:strCache>
                <c:ptCount val="1"/>
                <c:pt idx="0">
                  <c:v>Global CO2eq emissions from F Gases</c:v>
                </c:pt>
              </c:strCache>
            </c:strRef>
          </c:tx>
          <c:spPr>
            <a:solidFill>
              <a:srgbClr val="EDB356"/>
            </a:solidFill>
            <a:ln>
              <a:noFill/>
            </a:ln>
            <a:effectLst/>
          </c:spPr>
          <c:cat>
            <c:numRef>
              <c:f>Ref!$A$2:$A$172</c:f>
              <c:numCache>
                <c:formatCode>General</c:formatCode>
                <c:ptCount val="17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numCache>
            </c:numRef>
          </c:cat>
          <c:val>
            <c:numRef>
              <c:f>Ref!$F$2:$F$172</c:f>
              <c:numCache>
                <c:formatCode>General</c:formatCode>
                <c:ptCount val="171"/>
                <c:pt idx="0">
                  <c:v>5.6162767577916384E-5</c:v>
                </c:pt>
                <c:pt idx="1">
                  <c:v>5.6162767577916384E-5</c:v>
                </c:pt>
                <c:pt idx="2">
                  <c:v>5.6162767577916384E-5</c:v>
                </c:pt>
                <c:pt idx="3">
                  <c:v>5.6162767577916384E-5</c:v>
                </c:pt>
                <c:pt idx="4">
                  <c:v>5.6162767577916384E-5</c:v>
                </c:pt>
                <c:pt idx="5">
                  <c:v>5.6162767577916384E-5</c:v>
                </c:pt>
                <c:pt idx="6">
                  <c:v>5.6162767577916384E-5</c:v>
                </c:pt>
                <c:pt idx="7">
                  <c:v>5.6162767577916384E-5</c:v>
                </c:pt>
                <c:pt idx="8">
                  <c:v>5.6162767577916384E-5</c:v>
                </c:pt>
                <c:pt idx="9">
                  <c:v>5.6162767577916384E-5</c:v>
                </c:pt>
                <c:pt idx="10">
                  <c:v>5.6162767577916384E-5</c:v>
                </c:pt>
                <c:pt idx="11">
                  <c:v>5.6162767577916384E-5</c:v>
                </c:pt>
                <c:pt idx="12">
                  <c:v>5.6163720728363842E-5</c:v>
                </c:pt>
                <c:pt idx="13">
                  <c:v>5.6164622947108001E-5</c:v>
                </c:pt>
                <c:pt idx="14">
                  <c:v>5.6167304137488827E-5</c:v>
                </c:pt>
                <c:pt idx="15">
                  <c:v>5.6167373259086162E-5</c:v>
                </c:pt>
                <c:pt idx="16">
                  <c:v>5.6167380535043776E-5</c:v>
                </c:pt>
                <c:pt idx="17">
                  <c:v>5.6167671573348343E-5</c:v>
                </c:pt>
                <c:pt idx="18">
                  <c:v>5.6167671573348343E-5</c:v>
                </c:pt>
                <c:pt idx="19">
                  <c:v>5.6168566516134888E-5</c:v>
                </c:pt>
                <c:pt idx="20">
                  <c:v>5.6168566516134888E-5</c:v>
                </c:pt>
                <c:pt idx="21">
                  <c:v>5.6168566516134888E-5</c:v>
                </c:pt>
                <c:pt idx="22">
                  <c:v>5.6168566516134888E-5</c:v>
                </c:pt>
                <c:pt idx="23">
                  <c:v>5.6168566516134888E-5</c:v>
                </c:pt>
                <c:pt idx="24">
                  <c:v>5.6168566516134888E-5</c:v>
                </c:pt>
                <c:pt idx="25">
                  <c:v>5.6168566516134888E-5</c:v>
                </c:pt>
                <c:pt idx="26">
                  <c:v>5.6168566516134888E-5</c:v>
                </c:pt>
                <c:pt idx="27">
                  <c:v>5.6168566516134888E-5</c:v>
                </c:pt>
                <c:pt idx="28">
                  <c:v>5.6168566516134888E-5</c:v>
                </c:pt>
                <c:pt idx="29">
                  <c:v>5.6168566516134888E-5</c:v>
                </c:pt>
                <c:pt idx="30">
                  <c:v>5.6168566516134888E-5</c:v>
                </c:pt>
                <c:pt idx="31">
                  <c:v>5.6168566516134888E-5</c:v>
                </c:pt>
                <c:pt idx="32">
                  <c:v>5.6168566516134888E-5</c:v>
                </c:pt>
                <c:pt idx="33">
                  <c:v>5.6168566516134888E-5</c:v>
                </c:pt>
                <c:pt idx="34">
                  <c:v>5.6178534578066319E-5</c:v>
                </c:pt>
                <c:pt idx="35">
                  <c:v>5.6178534578066319E-5</c:v>
                </c:pt>
                <c:pt idx="36">
                  <c:v>5.6189346651080996E-5</c:v>
                </c:pt>
                <c:pt idx="37">
                  <c:v>5.6192195188486949E-5</c:v>
                </c:pt>
                <c:pt idx="38">
                  <c:v>5.6192195188486949E-5</c:v>
                </c:pt>
                <c:pt idx="39">
                  <c:v>5.6192195188486949E-5</c:v>
                </c:pt>
                <c:pt idx="40">
                  <c:v>5.6195840443251655E-5</c:v>
                </c:pt>
                <c:pt idx="41">
                  <c:v>6.4308158471249044E-5</c:v>
                </c:pt>
                <c:pt idx="42">
                  <c:v>8.6719905084464699E-5</c:v>
                </c:pt>
                <c:pt idx="43">
                  <c:v>1.2056770356139168E-4</c:v>
                </c:pt>
                <c:pt idx="44">
                  <c:v>1.6306950419675559E-4</c:v>
                </c:pt>
                <c:pt idx="45">
                  <c:v>2.1147256484255195E-4</c:v>
                </c:pt>
                <c:pt idx="46">
                  <c:v>2.6274006813764572E-4</c:v>
                </c:pt>
                <c:pt idx="47">
                  <c:v>3.1477090669795871E-4</c:v>
                </c:pt>
                <c:pt idx="48">
                  <c:v>3.6440041731111705E-4</c:v>
                </c:pt>
                <c:pt idx="49">
                  <c:v>4.081006336491555E-4</c:v>
                </c:pt>
                <c:pt idx="50">
                  <c:v>4.4494020403362811E-4</c:v>
                </c:pt>
                <c:pt idx="51">
                  <c:v>4.7420544433407485E-4</c:v>
                </c:pt>
                <c:pt idx="52">
                  <c:v>5.0083064706996083E-4</c:v>
                </c:pt>
                <c:pt idx="53">
                  <c:v>5.2621448412537575E-4</c:v>
                </c:pt>
                <c:pt idx="54">
                  <c:v>5.499655962921679E-4</c:v>
                </c:pt>
                <c:pt idx="55">
                  <c:v>5.7317473692819476E-4</c:v>
                </c:pt>
                <c:pt idx="56">
                  <c:v>5.9646752197295427E-4</c:v>
                </c:pt>
                <c:pt idx="57">
                  <c:v>6.20124745182693E-4</c:v>
                </c:pt>
                <c:pt idx="58">
                  <c:v>6.4636522438377142E-4</c:v>
                </c:pt>
                <c:pt idx="59">
                  <c:v>6.7444687010720372E-4</c:v>
                </c:pt>
                <c:pt idx="60">
                  <c:v>7.0481002330780029E-4</c:v>
                </c:pt>
                <c:pt idx="61">
                  <c:v>7.3813425842672586E-4</c:v>
                </c:pt>
                <c:pt idx="62">
                  <c:v>7.7439879532903433E-4</c:v>
                </c:pt>
                <c:pt idx="63">
                  <c:v>8.1258174031972885E-4</c:v>
                </c:pt>
                <c:pt idx="64">
                  <c:v>8.5245829541236162E-4</c:v>
                </c:pt>
                <c:pt idx="65">
                  <c:v>8.952661301009357E-4</c:v>
                </c:pt>
                <c:pt idx="66">
                  <c:v>9.3938212376087904E-4</c:v>
                </c:pt>
                <c:pt idx="67">
                  <c:v>9.8640215583145618E-4</c:v>
                </c:pt>
                <c:pt idx="68">
                  <c:v>1.0349097428843379E-3</c:v>
                </c:pt>
                <c:pt idx="69">
                  <c:v>1.0866709053516388E-3</c:v>
                </c:pt>
                <c:pt idx="70">
                  <c:v>1.1386022670194507E-3</c:v>
                </c:pt>
                <c:pt idx="71">
                  <c:v>1.3825689675286412E-3</c:v>
                </c:pt>
                <c:pt idx="72">
                  <c:v>1.957109197974205E-3</c:v>
                </c:pt>
                <c:pt idx="73">
                  <c:v>2.8054139111191034E-3</c:v>
                </c:pt>
                <c:pt idx="74">
                  <c:v>3.8545653223991394E-3</c:v>
                </c:pt>
                <c:pt idx="75">
                  <c:v>5.0449343398213387E-3</c:v>
                </c:pt>
                <c:pt idx="76">
                  <c:v>6.3103614374995232E-3</c:v>
                </c:pt>
                <c:pt idx="77">
                  <c:v>7.5784618966281414E-3</c:v>
                </c:pt>
                <c:pt idx="78">
                  <c:v>8.8070239871740341E-3</c:v>
                </c:pt>
                <c:pt idx="79">
                  <c:v>9.9081890657544136E-3</c:v>
                </c:pt>
                <c:pt idx="80">
                  <c:v>1.0831015184521675E-2</c:v>
                </c:pt>
                <c:pt idx="81">
                  <c:v>1.1629600077867508E-2</c:v>
                </c:pt>
                <c:pt idx="82">
                  <c:v>1.2384564615786076E-2</c:v>
                </c:pt>
                <c:pt idx="83">
                  <c:v>1.3119304552674294E-2</c:v>
                </c:pt>
                <c:pt idx="84">
                  <c:v>1.3824701309204102E-2</c:v>
                </c:pt>
                <c:pt idx="85">
                  <c:v>1.4515924267470837E-2</c:v>
                </c:pt>
                <c:pt idx="86">
                  <c:v>1.5206773765385151E-2</c:v>
                </c:pt>
                <c:pt idx="87">
                  <c:v>1.5907805413007736E-2</c:v>
                </c:pt>
                <c:pt idx="88">
                  <c:v>1.659797877073288E-2</c:v>
                </c:pt>
                <c:pt idx="89">
                  <c:v>1.7313564196228981E-2</c:v>
                </c:pt>
                <c:pt idx="90">
                  <c:v>1.8063502386212349E-2</c:v>
                </c:pt>
                <c:pt idx="91">
                  <c:v>1.8911208957433701E-2</c:v>
                </c:pt>
                <c:pt idx="92">
                  <c:v>1.9938884302973747E-2</c:v>
                </c:pt>
                <c:pt idx="93">
                  <c:v>2.1108344197273254E-2</c:v>
                </c:pt>
                <c:pt idx="94">
                  <c:v>2.2424567490816116E-2</c:v>
                </c:pt>
                <c:pt idx="95">
                  <c:v>2.386816218495369E-2</c:v>
                </c:pt>
                <c:pt idx="96">
                  <c:v>2.5400962680578232E-2</c:v>
                </c:pt>
                <c:pt idx="97">
                  <c:v>2.696375735104084E-2</c:v>
                </c:pt>
                <c:pt idx="98">
                  <c:v>2.8677085414528847E-2</c:v>
                </c:pt>
                <c:pt idx="99">
                  <c:v>3.0384181067347527E-2</c:v>
                </c:pt>
                <c:pt idx="100">
                  <c:v>3.2094810158014297E-2</c:v>
                </c:pt>
                <c:pt idx="101">
                  <c:v>3.3803977072238922E-2</c:v>
                </c:pt>
                <c:pt idx="102">
                  <c:v>3.5713966935873032E-2</c:v>
                </c:pt>
                <c:pt idx="103">
                  <c:v>3.7751782685518265E-2</c:v>
                </c:pt>
                <c:pt idx="104">
                  <c:v>3.9862807840108871E-2</c:v>
                </c:pt>
                <c:pt idx="105">
                  <c:v>4.2054802179336548E-2</c:v>
                </c:pt>
                <c:pt idx="106">
                  <c:v>4.4344738125801086E-2</c:v>
                </c:pt>
                <c:pt idx="107">
                  <c:v>4.6723168343305588E-2</c:v>
                </c:pt>
                <c:pt idx="108">
                  <c:v>4.9123357981443405E-2</c:v>
                </c:pt>
                <c:pt idx="109">
                  <c:v>5.1642861217260361E-2</c:v>
                </c:pt>
                <c:pt idx="110">
                  <c:v>5.4077606648206711E-2</c:v>
                </c:pt>
                <c:pt idx="111">
                  <c:v>5.6780215352773666E-2</c:v>
                </c:pt>
                <c:pt idx="112">
                  <c:v>5.9757761657238007E-2</c:v>
                </c:pt>
                <c:pt idx="113">
                  <c:v>6.28524050116539E-2</c:v>
                </c:pt>
                <c:pt idx="114">
                  <c:v>6.6134221851825714E-2</c:v>
                </c:pt>
                <c:pt idx="115">
                  <c:v>6.9448910653591156E-2</c:v>
                </c:pt>
                <c:pt idx="116">
                  <c:v>7.2696298360824585E-2</c:v>
                </c:pt>
                <c:pt idx="117">
                  <c:v>7.5907081365585327E-2</c:v>
                </c:pt>
                <c:pt idx="118">
                  <c:v>7.8950792551040649E-2</c:v>
                </c:pt>
                <c:pt idx="119">
                  <c:v>8.1765644252300262E-2</c:v>
                </c:pt>
                <c:pt idx="120">
                  <c:v>0.12503215670585632</c:v>
                </c:pt>
                <c:pt idx="121">
                  <c:v>0.13383865356445312</c:v>
                </c:pt>
                <c:pt idx="122">
                  <c:v>0.13992132246494293</c:v>
                </c:pt>
                <c:pt idx="123">
                  <c:v>0.15537811815738678</c:v>
                </c:pt>
                <c:pt idx="124">
                  <c:v>0.16790804266929626</c:v>
                </c:pt>
                <c:pt idx="125">
                  <c:v>0.15917864441871643</c:v>
                </c:pt>
                <c:pt idx="126">
                  <c:v>0.17758737504482269</c:v>
                </c:pt>
                <c:pt idx="127">
                  <c:v>0.19384367763996124</c:v>
                </c:pt>
                <c:pt idx="128">
                  <c:v>0.20538593828678131</c:v>
                </c:pt>
                <c:pt idx="129">
                  <c:v>0.21756911277770996</c:v>
                </c:pt>
                <c:pt idx="130">
                  <c:v>0.22011867165565491</c:v>
                </c:pt>
                <c:pt idx="131">
                  <c:v>0.22110947966575623</c:v>
                </c:pt>
                <c:pt idx="132">
                  <c:v>0.21136555075645447</c:v>
                </c:pt>
                <c:pt idx="133">
                  <c:v>0.22491198778152466</c:v>
                </c:pt>
                <c:pt idx="134">
                  <c:v>0.24587085843086243</c:v>
                </c:pt>
                <c:pt idx="135">
                  <c:v>0.24428212642669678</c:v>
                </c:pt>
                <c:pt idx="136">
                  <c:v>0.25137996673583984</c:v>
                </c:pt>
                <c:pt idx="137">
                  <c:v>0.26402205228805542</c:v>
                </c:pt>
                <c:pt idx="138">
                  <c:v>0.28906461596488953</c:v>
                </c:pt>
                <c:pt idx="139">
                  <c:v>0.32541394233703613</c:v>
                </c:pt>
                <c:pt idx="140">
                  <c:v>0.32262608408927917</c:v>
                </c:pt>
                <c:pt idx="141">
                  <c:v>0.31376188993453979</c:v>
                </c:pt>
                <c:pt idx="142">
                  <c:v>0.30707591772079468</c:v>
                </c:pt>
                <c:pt idx="143">
                  <c:v>0.30138716101646423</c:v>
                </c:pt>
                <c:pt idx="144">
                  <c:v>0.31557998061180115</c:v>
                </c:pt>
                <c:pt idx="145">
                  <c:v>0.34133258461952209</c:v>
                </c:pt>
                <c:pt idx="146">
                  <c:v>0.37049517035484314</c:v>
                </c:pt>
                <c:pt idx="147">
                  <c:v>0.40926444530487061</c:v>
                </c:pt>
                <c:pt idx="148">
                  <c:v>0.42304348945617676</c:v>
                </c:pt>
                <c:pt idx="149">
                  <c:v>0.4643917977809906</c:v>
                </c:pt>
                <c:pt idx="150">
                  <c:v>0.4488624632358551</c:v>
                </c:pt>
                <c:pt idx="151">
                  <c:v>0.43393507599830627</c:v>
                </c:pt>
                <c:pt idx="152">
                  <c:v>0.4639098048210144</c:v>
                </c:pt>
                <c:pt idx="153">
                  <c:v>0.47904127836227417</c:v>
                </c:pt>
                <c:pt idx="154">
                  <c:v>0.55177348852157593</c:v>
                </c:pt>
                <c:pt idx="155">
                  <c:v>0.60061466693878174</c:v>
                </c:pt>
                <c:pt idx="156">
                  <c:v>0.64003312587738037</c:v>
                </c:pt>
                <c:pt idx="157">
                  <c:v>0.65273761749267578</c:v>
                </c:pt>
                <c:pt idx="158">
                  <c:v>0.67636680603027344</c:v>
                </c:pt>
                <c:pt idx="159">
                  <c:v>0.66948145627975464</c:v>
                </c:pt>
                <c:pt idx="160">
                  <c:v>0.71929329633712769</c:v>
                </c:pt>
                <c:pt idx="161">
                  <c:v>0.77456778287887573</c:v>
                </c:pt>
                <c:pt idx="162">
                  <c:v>0.81133091449737549</c:v>
                </c:pt>
                <c:pt idx="163">
                  <c:v>0.8397863507270813</c:v>
                </c:pt>
                <c:pt idx="164">
                  <c:v>0.88228017091751099</c:v>
                </c:pt>
                <c:pt idx="165">
                  <c:v>0.90679240226745605</c:v>
                </c:pt>
                <c:pt idx="166">
                  <c:v>0.93328064680099487</c:v>
                </c:pt>
                <c:pt idx="167">
                  <c:v>0.96553164720535278</c:v>
                </c:pt>
                <c:pt idx="168">
                  <c:v>0.99859756231307983</c:v>
                </c:pt>
                <c:pt idx="169">
                  <c:v>1.0262818336486816</c:v>
                </c:pt>
                <c:pt idx="170">
                  <c:v>1.0620834827423096</c:v>
                </c:pt>
              </c:numCache>
            </c:numRef>
          </c:val>
          <c:extLst>
            <c:ext xmlns:c16="http://schemas.microsoft.com/office/drawing/2014/chart" uri="{C3380CC4-5D6E-409C-BE32-E72D297353CC}">
              <c16:uniqueId val="{00000004-BF99-8244-BD43-DFE4AE10DC50}"/>
            </c:ext>
          </c:extLst>
        </c:ser>
        <c:dLbls>
          <c:showLegendKey val="0"/>
          <c:showVal val="0"/>
          <c:showCatName val="0"/>
          <c:showSerName val="0"/>
          <c:showPercent val="0"/>
          <c:showBubbleSize val="0"/>
        </c:dLbls>
        <c:axId val="435885128"/>
        <c:axId val="435890048"/>
      </c:areaChart>
      <c:catAx>
        <c:axId val="43588512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s-US"/>
          </a:p>
        </c:txPr>
        <c:crossAx val="435890048"/>
        <c:crosses val="autoZero"/>
        <c:auto val="1"/>
        <c:lblAlgn val="ctr"/>
        <c:lblOffset val="100"/>
        <c:tickLblSkip val="15"/>
        <c:tickMarkSkip val="15"/>
        <c:noMultiLvlLbl val="0"/>
      </c:catAx>
      <c:valAx>
        <c:axId val="4358900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bg1"/>
                    </a:solidFill>
                    <a:latin typeface="+mn-lt"/>
                    <a:ea typeface="+mn-ea"/>
                    <a:cs typeface="+mn-cs"/>
                  </a:defRPr>
                </a:pPr>
                <a:r>
                  <a:rPr lang="en-US" sz="2000" b="0" i="0" baseline="0" dirty="0" err="1">
                    <a:solidFill>
                      <a:schemeClr val="bg1"/>
                    </a:solidFill>
                    <a:effectLst/>
                  </a:rPr>
                  <a:t>Emissiones</a:t>
                </a:r>
                <a:r>
                  <a:rPr lang="en-US" sz="2000" b="0" i="0" baseline="0" dirty="0">
                    <a:solidFill>
                      <a:schemeClr val="bg1"/>
                    </a:solidFill>
                    <a:effectLst/>
                  </a:rPr>
                  <a:t> de GEI (Gt CO</a:t>
                </a:r>
                <a:r>
                  <a:rPr lang="en-US" sz="2000" b="0" i="0" baseline="-25000" dirty="0">
                    <a:solidFill>
                      <a:schemeClr val="bg1"/>
                    </a:solidFill>
                    <a:effectLst/>
                  </a:rPr>
                  <a:t>2</a:t>
                </a:r>
                <a:r>
                  <a:rPr lang="en-US" sz="2000" b="0" i="0" baseline="0" dirty="0">
                    <a:solidFill>
                      <a:schemeClr val="bg1"/>
                    </a:solidFill>
                    <a:effectLst/>
                  </a:rPr>
                  <a:t>-e/</a:t>
                </a:r>
                <a:r>
                  <a:rPr lang="en-US" sz="2000" b="0" i="0" baseline="0" dirty="0" err="1">
                    <a:solidFill>
                      <a:schemeClr val="bg1"/>
                    </a:solidFill>
                    <a:effectLst/>
                  </a:rPr>
                  <a:t>año</a:t>
                </a:r>
                <a:r>
                  <a:rPr lang="en-US" sz="2000" b="0" i="0" baseline="0" dirty="0">
                    <a:solidFill>
                      <a:schemeClr val="bg1"/>
                    </a:solidFill>
                    <a:effectLst/>
                  </a:rPr>
                  <a:t>)</a:t>
                </a:r>
                <a:endParaRPr lang="en-US" sz="2000" dirty="0">
                  <a:solidFill>
                    <a:schemeClr val="bg1"/>
                  </a:solidFill>
                  <a:effectLst/>
                </a:endParaRPr>
              </a:p>
            </c:rich>
          </c:tx>
          <c:layout>
            <c:manualLayout>
              <c:xMode val="edge"/>
              <c:yMode val="edge"/>
              <c:x val="2.7374430701103086E-3"/>
              <c:y val="0.13723413577388363"/>
            </c:manualLayout>
          </c:layout>
          <c:overlay val="0"/>
          <c:spPr>
            <a:noFill/>
            <a:ln>
              <a:noFill/>
            </a:ln>
            <a:effectLst/>
          </c:spPr>
          <c:txPr>
            <a:bodyPr rot="-54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s-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s-US"/>
          </a:p>
        </c:txPr>
        <c:crossAx val="435885128"/>
        <c:crosses val="autoZero"/>
        <c:crossBetween val="midCat"/>
      </c:valAx>
      <c:spPr>
        <a:noFill/>
        <a:ln>
          <a:noFill/>
        </a:ln>
        <a:effectLst/>
      </c:spPr>
    </c:plotArea>
    <c:plotVisOnly val="1"/>
    <c:dispBlanksAs val="zero"/>
    <c:showDLblsOverMax val="0"/>
  </c:chart>
  <c:spPr>
    <a:noFill/>
    <a:ln w="9525" cap="flat" cmpd="sng" algn="ctr">
      <a:noFill/>
      <a:round/>
    </a:ln>
    <a:effectLst/>
  </c:spPr>
  <c:txPr>
    <a:bodyPr/>
    <a:lstStyle/>
    <a:p>
      <a:pPr>
        <a:defRPr/>
      </a:pPr>
      <a:endParaRPr lang="es-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8696864311991025E-2"/>
          <c:y val="0.12115485498143337"/>
          <c:w val="0.69526487348167887"/>
          <c:h val="0.70903603411543359"/>
        </c:manualLayout>
      </c:layout>
      <c:lineChart>
        <c:grouping val="standard"/>
        <c:varyColors val="0"/>
        <c:ser>
          <c:idx val="1"/>
          <c:order val="0"/>
          <c:tx>
            <c:strRef>
              <c:f>temp!$A$4</c:f>
              <c:strCache>
                <c:ptCount val="1"/>
                <c:pt idx="0">
                  <c:v>HADCRUT4</c:v>
                </c:pt>
              </c:strCache>
            </c:strRef>
          </c:tx>
          <c:spPr>
            <a:ln w="38100" cap="rnd">
              <a:solidFill>
                <a:srgbClr val="FF0000"/>
              </a:solidFill>
              <a:round/>
            </a:ln>
            <a:effectLst/>
          </c:spPr>
          <c:marker>
            <c:symbol val="none"/>
          </c:marker>
          <c:cat>
            <c:numRef>
              <c:f>temp!$B$2:$FP$2</c:f>
              <c:numCache>
                <c:formatCode>General</c:formatCode>
                <c:ptCount val="17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numCache>
            </c:numRef>
          </c:cat>
          <c:val>
            <c:numRef>
              <c:f>temp!$B$4:$FP$4</c:f>
              <c:numCache>
                <c:formatCode>General</c:formatCode>
                <c:ptCount val="171"/>
                <c:pt idx="0">
                  <c:v>-8.1999900000000008E-3</c:v>
                </c:pt>
                <c:pt idx="1">
                  <c:v>0.14480000000000001</c:v>
                </c:pt>
                <c:pt idx="2">
                  <c:v>0.14180000000000001</c:v>
                </c:pt>
                <c:pt idx="3">
                  <c:v>9.6799999999999997E-2</c:v>
                </c:pt>
                <c:pt idx="4">
                  <c:v>0.1148</c:v>
                </c:pt>
                <c:pt idx="5">
                  <c:v>9.2799999999999994E-2</c:v>
                </c:pt>
                <c:pt idx="6">
                  <c:v>1.2800000000000001E-2</c:v>
                </c:pt>
                <c:pt idx="7">
                  <c:v>-9.4200000000000006E-2</c:v>
                </c:pt>
                <c:pt idx="8">
                  <c:v>-0.1002</c:v>
                </c:pt>
                <c:pt idx="9">
                  <c:v>7.8799999999999995E-2</c:v>
                </c:pt>
                <c:pt idx="10">
                  <c:v>1.6799999999999999E-2</c:v>
                </c:pt>
                <c:pt idx="11">
                  <c:v>-4.7199999999999999E-2</c:v>
                </c:pt>
                <c:pt idx="12">
                  <c:v>-0.16020000000000001</c:v>
                </c:pt>
                <c:pt idx="13">
                  <c:v>8.48E-2</c:v>
                </c:pt>
                <c:pt idx="14">
                  <c:v>-0.12820000000000001</c:v>
                </c:pt>
                <c:pt idx="15">
                  <c:v>9.1800000000000007E-2</c:v>
                </c:pt>
                <c:pt idx="16">
                  <c:v>0.1168</c:v>
                </c:pt>
                <c:pt idx="17">
                  <c:v>4.3799999999999999E-2</c:v>
                </c:pt>
                <c:pt idx="18">
                  <c:v>0.1318</c:v>
                </c:pt>
                <c:pt idx="19">
                  <c:v>9.8799999999999999E-2</c:v>
                </c:pt>
                <c:pt idx="20">
                  <c:v>8.7800000000000003E-2</c:v>
                </c:pt>
                <c:pt idx="21">
                  <c:v>3.1800000000000002E-2</c:v>
                </c:pt>
                <c:pt idx="22">
                  <c:v>0.1358</c:v>
                </c:pt>
                <c:pt idx="23">
                  <c:v>6.1800000000000001E-2</c:v>
                </c:pt>
                <c:pt idx="24">
                  <c:v>-9.1999899999999999E-3</c:v>
                </c:pt>
                <c:pt idx="25">
                  <c:v>-3.1199999999999999E-2</c:v>
                </c:pt>
                <c:pt idx="26">
                  <c:v>-1.6199999999999999E-2</c:v>
                </c:pt>
                <c:pt idx="27">
                  <c:v>0.2898</c:v>
                </c:pt>
                <c:pt idx="28">
                  <c:v>0.40179999999999999</c:v>
                </c:pt>
                <c:pt idx="29">
                  <c:v>0.1338</c:v>
                </c:pt>
                <c:pt idx="30">
                  <c:v>0.1368</c:v>
                </c:pt>
                <c:pt idx="31">
                  <c:v>0.1588</c:v>
                </c:pt>
                <c:pt idx="32">
                  <c:v>0.15179999999999999</c:v>
                </c:pt>
                <c:pt idx="33">
                  <c:v>6.7799999999999999E-2</c:v>
                </c:pt>
                <c:pt idx="34">
                  <c:v>-4.5199999999999997E-2</c:v>
                </c:pt>
                <c:pt idx="35">
                  <c:v>-2.4199999999999999E-2</c:v>
                </c:pt>
                <c:pt idx="36">
                  <c:v>-2.1999900000000002E-3</c:v>
                </c:pt>
                <c:pt idx="37">
                  <c:v>-5.62E-2</c:v>
                </c:pt>
                <c:pt idx="38">
                  <c:v>5.3800000000000001E-2</c:v>
                </c:pt>
                <c:pt idx="39">
                  <c:v>0.1928</c:v>
                </c:pt>
                <c:pt idx="40">
                  <c:v>-5.1200000000000002E-2</c:v>
                </c:pt>
                <c:pt idx="41">
                  <c:v>3.0800000000000001E-2</c:v>
                </c:pt>
                <c:pt idx="42">
                  <c:v>-9.0200000000000002E-2</c:v>
                </c:pt>
                <c:pt idx="43">
                  <c:v>-0.1072</c:v>
                </c:pt>
                <c:pt idx="44">
                  <c:v>-3.9199999999999999E-2</c:v>
                </c:pt>
                <c:pt idx="45">
                  <c:v>-2.4199999999999999E-2</c:v>
                </c:pt>
                <c:pt idx="46">
                  <c:v>0.18179999999999999</c:v>
                </c:pt>
                <c:pt idx="47">
                  <c:v>0.1578</c:v>
                </c:pt>
                <c:pt idx="48">
                  <c:v>-4.7199999999999999E-2</c:v>
                </c:pt>
                <c:pt idx="49">
                  <c:v>7.6799999999999993E-2</c:v>
                </c:pt>
                <c:pt idx="50">
                  <c:v>0.1678</c:v>
                </c:pt>
                <c:pt idx="51">
                  <c:v>0.1048</c:v>
                </c:pt>
                <c:pt idx="52">
                  <c:v>-3.8199999999999998E-2</c:v>
                </c:pt>
                <c:pt idx="53">
                  <c:v>-0.1162</c:v>
                </c:pt>
                <c:pt idx="54">
                  <c:v>-0.1532</c:v>
                </c:pt>
                <c:pt idx="55">
                  <c:v>-1.12E-2</c:v>
                </c:pt>
                <c:pt idx="56">
                  <c:v>8.1799999999999998E-2</c:v>
                </c:pt>
                <c:pt idx="57">
                  <c:v>-0.1002</c:v>
                </c:pt>
                <c:pt idx="58">
                  <c:v>-0.1452</c:v>
                </c:pt>
                <c:pt idx="59">
                  <c:v>-0.15720000000000001</c:v>
                </c:pt>
                <c:pt idx="60">
                  <c:v>-0.12520000000000001</c:v>
                </c:pt>
                <c:pt idx="61">
                  <c:v>-0.1772</c:v>
                </c:pt>
                <c:pt idx="62">
                  <c:v>-7.1199999999999999E-2</c:v>
                </c:pt>
                <c:pt idx="63">
                  <c:v>-5.9200000000000003E-2</c:v>
                </c:pt>
                <c:pt idx="64">
                  <c:v>0.1208</c:v>
                </c:pt>
                <c:pt idx="65">
                  <c:v>0.21879999999999999</c:v>
                </c:pt>
                <c:pt idx="66">
                  <c:v>-1.6199999999999999E-2</c:v>
                </c:pt>
                <c:pt idx="67">
                  <c:v>-9.7199999999999995E-2</c:v>
                </c:pt>
                <c:pt idx="68">
                  <c:v>3.4799999999999998E-2</c:v>
                </c:pt>
                <c:pt idx="69">
                  <c:v>9.3799999999999994E-2</c:v>
                </c:pt>
                <c:pt idx="70">
                  <c:v>0.12479999999999999</c:v>
                </c:pt>
                <c:pt idx="71">
                  <c:v>0.17879999999999999</c:v>
                </c:pt>
                <c:pt idx="72">
                  <c:v>6.4799999999999996E-2</c:v>
                </c:pt>
                <c:pt idx="73">
                  <c:v>9.3799999999999994E-2</c:v>
                </c:pt>
                <c:pt idx="74">
                  <c:v>7.3800000000000004E-2</c:v>
                </c:pt>
                <c:pt idx="75">
                  <c:v>0.15179999999999999</c:v>
                </c:pt>
                <c:pt idx="76">
                  <c:v>0.26079999999999998</c:v>
                </c:pt>
                <c:pt idx="77">
                  <c:v>0.1578</c:v>
                </c:pt>
                <c:pt idx="78">
                  <c:v>0.1598</c:v>
                </c:pt>
                <c:pt idx="79">
                  <c:v>1.78E-2</c:v>
                </c:pt>
                <c:pt idx="80">
                  <c:v>0.23180000000000001</c:v>
                </c:pt>
                <c:pt idx="81">
                  <c:v>0.2828</c:v>
                </c:pt>
                <c:pt idx="82">
                  <c:v>0.23180000000000001</c:v>
                </c:pt>
                <c:pt idx="83">
                  <c:v>9.8799999999999999E-2</c:v>
                </c:pt>
                <c:pt idx="84">
                  <c:v>0.23880000000000001</c:v>
                </c:pt>
                <c:pt idx="85">
                  <c:v>0.1938</c:v>
                </c:pt>
                <c:pt idx="86">
                  <c:v>0.2258</c:v>
                </c:pt>
                <c:pt idx="87">
                  <c:v>0.34379999999999999</c:v>
                </c:pt>
                <c:pt idx="88">
                  <c:v>0.36280000000000001</c:v>
                </c:pt>
                <c:pt idx="89">
                  <c:v>0.31879999999999997</c:v>
                </c:pt>
                <c:pt idx="90">
                  <c:v>0.38379999999999997</c:v>
                </c:pt>
                <c:pt idx="91">
                  <c:v>0.38579999999999998</c:v>
                </c:pt>
                <c:pt idx="92">
                  <c:v>0.34179999999999999</c:v>
                </c:pt>
                <c:pt idx="93">
                  <c:v>0.36580000000000001</c:v>
                </c:pt>
                <c:pt idx="94">
                  <c:v>0.51480000000000004</c:v>
                </c:pt>
                <c:pt idx="95">
                  <c:v>0.39279999999999998</c:v>
                </c:pt>
                <c:pt idx="96">
                  <c:v>0.29380000000000001</c:v>
                </c:pt>
                <c:pt idx="97">
                  <c:v>0.32779999999999998</c:v>
                </c:pt>
                <c:pt idx="98">
                  <c:v>0.32879999999999998</c:v>
                </c:pt>
                <c:pt idx="99">
                  <c:v>0.29380000000000001</c:v>
                </c:pt>
                <c:pt idx="100">
                  <c:v>0.1938</c:v>
                </c:pt>
                <c:pt idx="101">
                  <c:v>0.31480000000000002</c:v>
                </c:pt>
                <c:pt idx="102">
                  <c:v>0.39679999999999999</c:v>
                </c:pt>
                <c:pt idx="103">
                  <c:v>0.46279999999999999</c:v>
                </c:pt>
                <c:pt idx="104">
                  <c:v>0.23680000000000001</c:v>
                </c:pt>
                <c:pt idx="105">
                  <c:v>0.17580000000000001</c:v>
                </c:pt>
                <c:pt idx="106">
                  <c:v>9.98E-2</c:v>
                </c:pt>
                <c:pt idx="107">
                  <c:v>0.36180000000000001</c:v>
                </c:pt>
                <c:pt idx="108">
                  <c:v>0.4118</c:v>
                </c:pt>
                <c:pt idx="109">
                  <c:v>0.38279999999999997</c:v>
                </c:pt>
                <c:pt idx="110">
                  <c:v>0.31680000000000003</c:v>
                </c:pt>
                <c:pt idx="111">
                  <c:v>0.40579999999999999</c:v>
                </c:pt>
                <c:pt idx="112">
                  <c:v>0.38179999999999997</c:v>
                </c:pt>
                <c:pt idx="113">
                  <c:v>0.4148</c:v>
                </c:pt>
                <c:pt idx="114">
                  <c:v>0.14280000000000001</c:v>
                </c:pt>
                <c:pt idx="115">
                  <c:v>0.2258</c:v>
                </c:pt>
                <c:pt idx="116">
                  <c:v>0.29680000000000001</c:v>
                </c:pt>
                <c:pt idx="117">
                  <c:v>0.2918</c:v>
                </c:pt>
                <c:pt idx="118">
                  <c:v>0.25380000000000003</c:v>
                </c:pt>
                <c:pt idx="119">
                  <c:v>0.39679999999999999</c:v>
                </c:pt>
                <c:pt idx="120">
                  <c:v>0.33879999999999999</c:v>
                </c:pt>
                <c:pt idx="121">
                  <c:v>0.17879999999999999</c:v>
                </c:pt>
                <c:pt idx="122">
                  <c:v>0.29880000000000001</c:v>
                </c:pt>
                <c:pt idx="123">
                  <c:v>0.42780000000000001</c:v>
                </c:pt>
                <c:pt idx="124">
                  <c:v>0.15279999999999999</c:v>
                </c:pt>
                <c:pt idx="125">
                  <c:v>0.21879999999999999</c:v>
                </c:pt>
                <c:pt idx="126">
                  <c:v>0.1258</c:v>
                </c:pt>
                <c:pt idx="127">
                  <c:v>0.4118</c:v>
                </c:pt>
                <c:pt idx="128">
                  <c:v>0.30280000000000001</c:v>
                </c:pt>
                <c:pt idx="129">
                  <c:v>0.42380000000000001</c:v>
                </c:pt>
                <c:pt idx="130">
                  <c:v>0.45879999999999999</c:v>
                </c:pt>
                <c:pt idx="131">
                  <c:v>0.50580000000000003</c:v>
                </c:pt>
                <c:pt idx="132">
                  <c:v>0.37680000000000002</c:v>
                </c:pt>
                <c:pt idx="133">
                  <c:v>0.55879999999999996</c:v>
                </c:pt>
                <c:pt idx="134">
                  <c:v>0.3528</c:v>
                </c:pt>
                <c:pt idx="135">
                  <c:v>0.33579999999999999</c:v>
                </c:pt>
                <c:pt idx="136">
                  <c:v>0.4118</c:v>
                </c:pt>
                <c:pt idx="137">
                  <c:v>0.55679999999999996</c:v>
                </c:pt>
                <c:pt idx="138">
                  <c:v>0.56479999999999997</c:v>
                </c:pt>
                <c:pt idx="139">
                  <c:v>0.48380000000000001</c:v>
                </c:pt>
                <c:pt idx="140">
                  <c:v>0.66180000000000005</c:v>
                </c:pt>
                <c:pt idx="141">
                  <c:v>0.61980000000000002</c:v>
                </c:pt>
                <c:pt idx="142">
                  <c:v>0.46879999999999999</c:v>
                </c:pt>
                <c:pt idx="143">
                  <c:v>0.51080000000000003</c:v>
                </c:pt>
                <c:pt idx="144">
                  <c:v>0.57179999999999997</c:v>
                </c:pt>
                <c:pt idx="145">
                  <c:v>0.68679999999999997</c:v>
                </c:pt>
                <c:pt idx="146">
                  <c:v>0.54579999999999995</c:v>
                </c:pt>
                <c:pt idx="147">
                  <c:v>0.75480000000000003</c:v>
                </c:pt>
                <c:pt idx="148">
                  <c:v>0.90180000000000005</c:v>
                </c:pt>
                <c:pt idx="149">
                  <c:v>0.67179999999999995</c:v>
                </c:pt>
                <c:pt idx="150">
                  <c:v>0.65880000000000005</c:v>
                </c:pt>
                <c:pt idx="151">
                  <c:v>0.80479999999999996</c:v>
                </c:pt>
                <c:pt idx="152">
                  <c:v>0.86280000000000001</c:v>
                </c:pt>
                <c:pt idx="153">
                  <c:v>0.87380000000000002</c:v>
                </c:pt>
                <c:pt idx="154">
                  <c:v>0.81379999999999997</c:v>
                </c:pt>
                <c:pt idx="155">
                  <c:v>0.90980000000000005</c:v>
                </c:pt>
                <c:pt idx="156">
                  <c:v>0.87080000000000002</c:v>
                </c:pt>
                <c:pt idx="157">
                  <c:v>0.85780000000000001</c:v>
                </c:pt>
                <c:pt idx="158">
                  <c:v>0.75980000000000003</c:v>
                </c:pt>
                <c:pt idx="159">
                  <c:v>0.87180000000000002</c:v>
                </c:pt>
                <c:pt idx="160">
                  <c:v>0.92179999999999995</c:v>
                </c:pt>
                <c:pt idx="161">
                  <c:v>0.78680000000000005</c:v>
                </c:pt>
                <c:pt idx="162">
                  <c:v>0.83479999999999999</c:v>
                </c:pt>
                <c:pt idx="163">
                  <c:v>0.87780000000000002</c:v>
                </c:pt>
                <c:pt idx="164">
                  <c:v>0.94079999999999997</c:v>
                </c:pt>
                <c:pt idx="165">
                  <c:v>1.1257999999999999</c:v>
                </c:pt>
                <c:pt idx="166">
                  <c:v>1.1388</c:v>
                </c:pt>
              </c:numCache>
            </c:numRef>
          </c:val>
          <c:smooth val="0"/>
          <c:extLst>
            <c:ext xmlns:c16="http://schemas.microsoft.com/office/drawing/2014/chart" uri="{C3380CC4-5D6E-409C-BE32-E72D297353CC}">
              <c16:uniqueId val="{00000000-33A5-504D-8DFF-531BC4864E8F}"/>
            </c:ext>
          </c:extLst>
        </c:ser>
        <c:ser>
          <c:idx val="2"/>
          <c:order val="1"/>
          <c:tx>
            <c:strRef>
              <c:f>temp!$A$5</c:f>
              <c:strCache>
                <c:ptCount val="1"/>
                <c:pt idx="0">
                  <c:v>GISTEMP</c:v>
                </c:pt>
              </c:strCache>
            </c:strRef>
          </c:tx>
          <c:spPr>
            <a:ln w="38100" cap="rnd">
              <a:solidFill>
                <a:schemeClr val="accent2">
                  <a:lumMod val="60000"/>
                  <a:lumOff val="40000"/>
                </a:schemeClr>
              </a:solidFill>
              <a:round/>
            </a:ln>
            <a:effectLst/>
          </c:spPr>
          <c:marker>
            <c:symbol val="none"/>
          </c:marker>
          <c:cat>
            <c:numRef>
              <c:f>temp!$B$2:$FP$2</c:f>
              <c:numCache>
                <c:formatCode>General</c:formatCode>
                <c:ptCount val="171"/>
                <c:pt idx="0">
                  <c:v>1850</c:v>
                </c:pt>
                <c:pt idx="1">
                  <c:v>1851</c:v>
                </c:pt>
                <c:pt idx="2">
                  <c:v>1852</c:v>
                </c:pt>
                <c:pt idx="3">
                  <c:v>1853</c:v>
                </c:pt>
                <c:pt idx="4">
                  <c:v>1854</c:v>
                </c:pt>
                <c:pt idx="5">
                  <c:v>1855</c:v>
                </c:pt>
                <c:pt idx="6">
                  <c:v>1856</c:v>
                </c:pt>
                <c:pt idx="7">
                  <c:v>1857</c:v>
                </c:pt>
                <c:pt idx="8">
                  <c:v>1858</c:v>
                </c:pt>
                <c:pt idx="9">
                  <c:v>1859</c:v>
                </c:pt>
                <c:pt idx="10">
                  <c:v>1860</c:v>
                </c:pt>
                <c:pt idx="11">
                  <c:v>1861</c:v>
                </c:pt>
                <c:pt idx="12">
                  <c:v>1862</c:v>
                </c:pt>
                <c:pt idx="13">
                  <c:v>1863</c:v>
                </c:pt>
                <c:pt idx="14">
                  <c:v>1864</c:v>
                </c:pt>
                <c:pt idx="15">
                  <c:v>1865</c:v>
                </c:pt>
                <c:pt idx="16">
                  <c:v>1866</c:v>
                </c:pt>
                <c:pt idx="17">
                  <c:v>1867</c:v>
                </c:pt>
                <c:pt idx="18">
                  <c:v>1868</c:v>
                </c:pt>
                <c:pt idx="19">
                  <c:v>1869</c:v>
                </c:pt>
                <c:pt idx="20">
                  <c:v>1870</c:v>
                </c:pt>
                <c:pt idx="21">
                  <c:v>1871</c:v>
                </c:pt>
                <c:pt idx="22">
                  <c:v>1872</c:v>
                </c:pt>
                <c:pt idx="23">
                  <c:v>1873</c:v>
                </c:pt>
                <c:pt idx="24">
                  <c:v>1874</c:v>
                </c:pt>
                <c:pt idx="25">
                  <c:v>1875</c:v>
                </c:pt>
                <c:pt idx="26">
                  <c:v>1876</c:v>
                </c:pt>
                <c:pt idx="27">
                  <c:v>1877</c:v>
                </c:pt>
                <c:pt idx="28">
                  <c:v>1878</c:v>
                </c:pt>
                <c:pt idx="29">
                  <c:v>1879</c:v>
                </c:pt>
                <c:pt idx="30">
                  <c:v>1880</c:v>
                </c:pt>
                <c:pt idx="31">
                  <c:v>1881</c:v>
                </c:pt>
                <c:pt idx="32">
                  <c:v>1882</c:v>
                </c:pt>
                <c:pt idx="33">
                  <c:v>1883</c:v>
                </c:pt>
                <c:pt idx="34">
                  <c:v>1884</c:v>
                </c:pt>
                <c:pt idx="35">
                  <c:v>1885</c:v>
                </c:pt>
                <c:pt idx="36">
                  <c:v>1886</c:v>
                </c:pt>
                <c:pt idx="37">
                  <c:v>1887</c:v>
                </c:pt>
                <c:pt idx="38">
                  <c:v>1888</c:v>
                </c:pt>
                <c:pt idx="39">
                  <c:v>1889</c:v>
                </c:pt>
                <c:pt idx="40">
                  <c:v>1890</c:v>
                </c:pt>
                <c:pt idx="41">
                  <c:v>1891</c:v>
                </c:pt>
                <c:pt idx="42">
                  <c:v>1892</c:v>
                </c:pt>
                <c:pt idx="43">
                  <c:v>1893</c:v>
                </c:pt>
                <c:pt idx="44">
                  <c:v>1894</c:v>
                </c:pt>
                <c:pt idx="45">
                  <c:v>1895</c:v>
                </c:pt>
                <c:pt idx="46">
                  <c:v>1896</c:v>
                </c:pt>
                <c:pt idx="47">
                  <c:v>1897</c:v>
                </c:pt>
                <c:pt idx="48">
                  <c:v>1898</c:v>
                </c:pt>
                <c:pt idx="49">
                  <c:v>1899</c:v>
                </c:pt>
                <c:pt idx="50">
                  <c:v>1900</c:v>
                </c:pt>
                <c:pt idx="51">
                  <c:v>1901</c:v>
                </c:pt>
                <c:pt idx="52">
                  <c:v>1902</c:v>
                </c:pt>
                <c:pt idx="53">
                  <c:v>1903</c:v>
                </c:pt>
                <c:pt idx="54">
                  <c:v>1904</c:v>
                </c:pt>
                <c:pt idx="55">
                  <c:v>1905</c:v>
                </c:pt>
                <c:pt idx="56">
                  <c:v>1906</c:v>
                </c:pt>
                <c:pt idx="57">
                  <c:v>1907</c:v>
                </c:pt>
                <c:pt idx="58">
                  <c:v>1908</c:v>
                </c:pt>
                <c:pt idx="59">
                  <c:v>1909</c:v>
                </c:pt>
                <c:pt idx="60">
                  <c:v>1910</c:v>
                </c:pt>
                <c:pt idx="61">
                  <c:v>1911</c:v>
                </c:pt>
                <c:pt idx="62">
                  <c:v>1912</c:v>
                </c:pt>
                <c:pt idx="63">
                  <c:v>1913</c:v>
                </c:pt>
                <c:pt idx="64">
                  <c:v>1914</c:v>
                </c:pt>
                <c:pt idx="65">
                  <c:v>1915</c:v>
                </c:pt>
                <c:pt idx="66">
                  <c:v>1916</c:v>
                </c:pt>
                <c:pt idx="67">
                  <c:v>1917</c:v>
                </c:pt>
                <c:pt idx="68">
                  <c:v>1918</c:v>
                </c:pt>
                <c:pt idx="69">
                  <c:v>1919</c:v>
                </c:pt>
                <c:pt idx="70">
                  <c:v>1920</c:v>
                </c:pt>
                <c:pt idx="71">
                  <c:v>1921</c:v>
                </c:pt>
                <c:pt idx="72">
                  <c:v>1922</c:v>
                </c:pt>
                <c:pt idx="73">
                  <c:v>1923</c:v>
                </c:pt>
                <c:pt idx="74">
                  <c:v>1924</c:v>
                </c:pt>
                <c:pt idx="75">
                  <c:v>1925</c:v>
                </c:pt>
                <c:pt idx="76">
                  <c:v>1926</c:v>
                </c:pt>
                <c:pt idx="77">
                  <c:v>1927</c:v>
                </c:pt>
                <c:pt idx="78">
                  <c:v>1928</c:v>
                </c:pt>
                <c:pt idx="79">
                  <c:v>1929</c:v>
                </c:pt>
                <c:pt idx="80">
                  <c:v>1930</c:v>
                </c:pt>
                <c:pt idx="81">
                  <c:v>1931</c:v>
                </c:pt>
                <c:pt idx="82">
                  <c:v>1932</c:v>
                </c:pt>
                <c:pt idx="83">
                  <c:v>1933</c:v>
                </c:pt>
                <c:pt idx="84">
                  <c:v>1934</c:v>
                </c:pt>
                <c:pt idx="85">
                  <c:v>1935</c:v>
                </c:pt>
                <c:pt idx="86">
                  <c:v>1936</c:v>
                </c:pt>
                <c:pt idx="87">
                  <c:v>1937</c:v>
                </c:pt>
                <c:pt idx="88">
                  <c:v>1938</c:v>
                </c:pt>
                <c:pt idx="89">
                  <c:v>1939</c:v>
                </c:pt>
                <c:pt idx="90">
                  <c:v>1940</c:v>
                </c:pt>
                <c:pt idx="91">
                  <c:v>1941</c:v>
                </c:pt>
                <c:pt idx="92">
                  <c:v>1942</c:v>
                </c:pt>
                <c:pt idx="93">
                  <c:v>1943</c:v>
                </c:pt>
                <c:pt idx="94">
                  <c:v>1944</c:v>
                </c:pt>
                <c:pt idx="95">
                  <c:v>1945</c:v>
                </c:pt>
                <c:pt idx="96">
                  <c:v>1946</c:v>
                </c:pt>
                <c:pt idx="97">
                  <c:v>1947</c:v>
                </c:pt>
                <c:pt idx="98">
                  <c:v>1948</c:v>
                </c:pt>
                <c:pt idx="99">
                  <c:v>1949</c:v>
                </c:pt>
                <c:pt idx="100">
                  <c:v>1950</c:v>
                </c:pt>
                <c:pt idx="101">
                  <c:v>1951</c:v>
                </c:pt>
                <c:pt idx="102">
                  <c:v>1952</c:v>
                </c:pt>
                <c:pt idx="103">
                  <c:v>1953</c:v>
                </c:pt>
                <c:pt idx="104">
                  <c:v>1954</c:v>
                </c:pt>
                <c:pt idx="105">
                  <c:v>1955</c:v>
                </c:pt>
                <c:pt idx="106">
                  <c:v>1956</c:v>
                </c:pt>
                <c:pt idx="107">
                  <c:v>1957</c:v>
                </c:pt>
                <c:pt idx="108">
                  <c:v>1958</c:v>
                </c:pt>
                <c:pt idx="109">
                  <c:v>1959</c:v>
                </c:pt>
                <c:pt idx="110">
                  <c:v>1960</c:v>
                </c:pt>
                <c:pt idx="111">
                  <c:v>1961</c:v>
                </c:pt>
                <c:pt idx="112">
                  <c:v>1962</c:v>
                </c:pt>
                <c:pt idx="113">
                  <c:v>1963</c:v>
                </c:pt>
                <c:pt idx="114">
                  <c:v>1964</c:v>
                </c:pt>
                <c:pt idx="115">
                  <c:v>1965</c:v>
                </c:pt>
                <c:pt idx="116">
                  <c:v>1966</c:v>
                </c:pt>
                <c:pt idx="117">
                  <c:v>1967</c:v>
                </c:pt>
                <c:pt idx="118">
                  <c:v>1968</c:v>
                </c:pt>
                <c:pt idx="119">
                  <c:v>1969</c:v>
                </c:pt>
                <c:pt idx="120">
                  <c:v>1970</c:v>
                </c:pt>
                <c:pt idx="121">
                  <c:v>1971</c:v>
                </c:pt>
                <c:pt idx="122">
                  <c:v>1972</c:v>
                </c:pt>
                <c:pt idx="123">
                  <c:v>1973</c:v>
                </c:pt>
                <c:pt idx="124">
                  <c:v>1974</c:v>
                </c:pt>
                <c:pt idx="125">
                  <c:v>1975</c:v>
                </c:pt>
                <c:pt idx="126">
                  <c:v>1976</c:v>
                </c:pt>
                <c:pt idx="127">
                  <c:v>1977</c:v>
                </c:pt>
                <c:pt idx="128">
                  <c:v>1978</c:v>
                </c:pt>
                <c:pt idx="129">
                  <c:v>1979</c:v>
                </c:pt>
                <c:pt idx="130">
                  <c:v>1980</c:v>
                </c:pt>
                <c:pt idx="131">
                  <c:v>1981</c:v>
                </c:pt>
                <c:pt idx="132">
                  <c:v>1982</c:v>
                </c:pt>
                <c:pt idx="133">
                  <c:v>1983</c:v>
                </c:pt>
                <c:pt idx="134">
                  <c:v>1984</c:v>
                </c:pt>
                <c:pt idx="135">
                  <c:v>1985</c:v>
                </c:pt>
                <c:pt idx="136">
                  <c:v>1986</c:v>
                </c:pt>
                <c:pt idx="137">
                  <c:v>1987</c:v>
                </c:pt>
                <c:pt idx="138">
                  <c:v>1988</c:v>
                </c:pt>
                <c:pt idx="139">
                  <c:v>1989</c:v>
                </c:pt>
                <c:pt idx="140">
                  <c:v>1990</c:v>
                </c:pt>
                <c:pt idx="141">
                  <c:v>1991</c:v>
                </c:pt>
                <c:pt idx="142">
                  <c:v>1992</c:v>
                </c:pt>
                <c:pt idx="143">
                  <c:v>1993</c:v>
                </c:pt>
                <c:pt idx="144">
                  <c:v>1994</c:v>
                </c:pt>
                <c:pt idx="145">
                  <c:v>1995</c:v>
                </c:pt>
                <c:pt idx="146">
                  <c:v>1996</c:v>
                </c:pt>
                <c:pt idx="147">
                  <c:v>1997</c:v>
                </c:pt>
                <c:pt idx="148">
                  <c:v>1998</c:v>
                </c:pt>
                <c:pt idx="149">
                  <c:v>1999</c:v>
                </c:pt>
                <c:pt idx="150">
                  <c:v>2000</c:v>
                </c:pt>
                <c:pt idx="151">
                  <c:v>2001</c:v>
                </c:pt>
                <c:pt idx="152">
                  <c:v>2002</c:v>
                </c:pt>
                <c:pt idx="153">
                  <c:v>2003</c:v>
                </c:pt>
                <c:pt idx="154">
                  <c:v>2004</c:v>
                </c:pt>
                <c:pt idx="155">
                  <c:v>2005</c:v>
                </c:pt>
                <c:pt idx="156">
                  <c:v>2006</c:v>
                </c:pt>
                <c:pt idx="157">
                  <c:v>2007</c:v>
                </c:pt>
                <c:pt idx="158">
                  <c:v>2008</c:v>
                </c:pt>
                <c:pt idx="159">
                  <c:v>2009</c:v>
                </c:pt>
                <c:pt idx="160">
                  <c:v>2010</c:v>
                </c:pt>
                <c:pt idx="161">
                  <c:v>2011</c:v>
                </c:pt>
                <c:pt idx="162">
                  <c:v>2012</c:v>
                </c:pt>
                <c:pt idx="163">
                  <c:v>2013</c:v>
                </c:pt>
                <c:pt idx="164">
                  <c:v>2014</c:v>
                </c:pt>
                <c:pt idx="165">
                  <c:v>2015</c:v>
                </c:pt>
                <c:pt idx="166">
                  <c:v>2016</c:v>
                </c:pt>
                <c:pt idx="167">
                  <c:v>2017</c:v>
                </c:pt>
                <c:pt idx="168">
                  <c:v>2018</c:v>
                </c:pt>
                <c:pt idx="169">
                  <c:v>2019</c:v>
                </c:pt>
                <c:pt idx="170">
                  <c:v>2020</c:v>
                </c:pt>
              </c:numCache>
            </c:numRef>
          </c:cat>
          <c:val>
            <c:numRef>
              <c:f>temp!$B$5:$FP$5</c:f>
              <c:numCache>
                <c:formatCode>General</c:formatCode>
                <c:ptCount val="171"/>
                <c:pt idx="30">
                  <c:v>3.3500000000000002E-2</c:v>
                </c:pt>
                <c:pt idx="31">
                  <c:v>0.1235</c:v>
                </c:pt>
                <c:pt idx="32">
                  <c:v>0.1135</c:v>
                </c:pt>
                <c:pt idx="33">
                  <c:v>3.3500000000000002E-2</c:v>
                </c:pt>
                <c:pt idx="34">
                  <c:v>-6.6500000000000004E-2</c:v>
                </c:pt>
                <c:pt idx="35">
                  <c:v>-8.6499999999999994E-2</c:v>
                </c:pt>
                <c:pt idx="36">
                  <c:v>-9.6500000000000002E-2</c:v>
                </c:pt>
                <c:pt idx="37">
                  <c:v>-0.1265</c:v>
                </c:pt>
                <c:pt idx="38">
                  <c:v>4.3499999999999997E-2</c:v>
                </c:pt>
                <c:pt idx="39">
                  <c:v>0.1135</c:v>
                </c:pt>
                <c:pt idx="40">
                  <c:v>-0.14649999999999999</c:v>
                </c:pt>
                <c:pt idx="41">
                  <c:v>-1.6500000000000001E-2</c:v>
                </c:pt>
                <c:pt idx="42">
                  <c:v>-4.65E-2</c:v>
                </c:pt>
                <c:pt idx="43">
                  <c:v>-9.6500000000000002E-2</c:v>
                </c:pt>
                <c:pt idx="44">
                  <c:v>-8.6499999999999994E-2</c:v>
                </c:pt>
                <c:pt idx="45">
                  <c:v>-6.4999899999999998E-3</c:v>
                </c:pt>
                <c:pt idx="46">
                  <c:v>0.1135</c:v>
                </c:pt>
                <c:pt idx="47">
                  <c:v>0.1135</c:v>
                </c:pt>
                <c:pt idx="48">
                  <c:v>-5.6500000000000002E-2</c:v>
                </c:pt>
                <c:pt idx="49">
                  <c:v>4.3499999999999997E-2</c:v>
                </c:pt>
                <c:pt idx="50">
                  <c:v>0.13350000000000001</c:v>
                </c:pt>
                <c:pt idx="51">
                  <c:v>7.3499999999999996E-2</c:v>
                </c:pt>
                <c:pt idx="52">
                  <c:v>-6.6500000000000004E-2</c:v>
                </c:pt>
                <c:pt idx="53">
                  <c:v>-0.1565</c:v>
                </c:pt>
                <c:pt idx="54">
                  <c:v>-0.26650000000000001</c:v>
                </c:pt>
                <c:pt idx="55">
                  <c:v>-5.6500000000000002E-2</c:v>
                </c:pt>
                <c:pt idx="56">
                  <c:v>3.50001E-3</c:v>
                </c:pt>
                <c:pt idx="57">
                  <c:v>-0.16650000000000001</c:v>
                </c:pt>
                <c:pt idx="58">
                  <c:v>-0.20649999999999999</c:v>
                </c:pt>
                <c:pt idx="59">
                  <c:v>-0.2465</c:v>
                </c:pt>
                <c:pt idx="60">
                  <c:v>-0.20649999999999999</c:v>
                </c:pt>
                <c:pt idx="61">
                  <c:v>-0.20649999999999999</c:v>
                </c:pt>
                <c:pt idx="62">
                  <c:v>-0.1265</c:v>
                </c:pt>
                <c:pt idx="63">
                  <c:v>-0.1265</c:v>
                </c:pt>
                <c:pt idx="64">
                  <c:v>7.3499999999999996E-2</c:v>
                </c:pt>
                <c:pt idx="65">
                  <c:v>0.10349999999999999</c:v>
                </c:pt>
                <c:pt idx="66">
                  <c:v>-0.1065</c:v>
                </c:pt>
                <c:pt idx="67">
                  <c:v>-0.2165</c:v>
                </c:pt>
                <c:pt idx="68">
                  <c:v>-5.6500000000000002E-2</c:v>
                </c:pt>
                <c:pt idx="69">
                  <c:v>-4.65E-2</c:v>
                </c:pt>
                <c:pt idx="70">
                  <c:v>-3.6499999999999998E-2</c:v>
                </c:pt>
                <c:pt idx="71">
                  <c:v>4.3499999999999997E-2</c:v>
                </c:pt>
                <c:pt idx="72">
                  <c:v>-4.65E-2</c:v>
                </c:pt>
                <c:pt idx="73">
                  <c:v>-2.6499999999999999E-2</c:v>
                </c:pt>
                <c:pt idx="74">
                  <c:v>-2.6499999999999999E-2</c:v>
                </c:pt>
                <c:pt idx="75">
                  <c:v>2.35E-2</c:v>
                </c:pt>
                <c:pt idx="76">
                  <c:v>0.13350000000000001</c:v>
                </c:pt>
                <c:pt idx="77">
                  <c:v>2.35E-2</c:v>
                </c:pt>
                <c:pt idx="78">
                  <c:v>4.3499999999999997E-2</c:v>
                </c:pt>
                <c:pt idx="79">
                  <c:v>-0.11650000000000001</c:v>
                </c:pt>
                <c:pt idx="80">
                  <c:v>8.3500000000000005E-2</c:v>
                </c:pt>
                <c:pt idx="81">
                  <c:v>0.13350000000000001</c:v>
                </c:pt>
                <c:pt idx="82">
                  <c:v>7.3499999999999996E-2</c:v>
                </c:pt>
                <c:pt idx="83">
                  <c:v>-5.6500000000000002E-2</c:v>
                </c:pt>
                <c:pt idx="84">
                  <c:v>9.35E-2</c:v>
                </c:pt>
                <c:pt idx="85">
                  <c:v>3.3500000000000002E-2</c:v>
                </c:pt>
                <c:pt idx="86">
                  <c:v>7.3499999999999996E-2</c:v>
                </c:pt>
                <c:pt idx="87">
                  <c:v>0.20349999999999999</c:v>
                </c:pt>
                <c:pt idx="88">
                  <c:v>0.20349999999999999</c:v>
                </c:pt>
                <c:pt idx="89">
                  <c:v>0.20349999999999999</c:v>
                </c:pt>
                <c:pt idx="90">
                  <c:v>0.35349999999999998</c:v>
                </c:pt>
                <c:pt idx="91">
                  <c:v>0.41349999999999998</c:v>
                </c:pt>
                <c:pt idx="92">
                  <c:v>0.28349999999999997</c:v>
                </c:pt>
                <c:pt idx="93">
                  <c:v>0.30349999999999999</c:v>
                </c:pt>
                <c:pt idx="94">
                  <c:v>0.44350000000000001</c:v>
                </c:pt>
                <c:pt idx="95">
                  <c:v>0.32350000000000001</c:v>
                </c:pt>
                <c:pt idx="96">
                  <c:v>0.16350000000000001</c:v>
                </c:pt>
                <c:pt idx="97">
                  <c:v>0.19350000000000001</c:v>
                </c:pt>
                <c:pt idx="98">
                  <c:v>0.13350000000000001</c:v>
                </c:pt>
                <c:pt idx="99">
                  <c:v>0.13350000000000001</c:v>
                </c:pt>
                <c:pt idx="100">
                  <c:v>5.3499999999999999E-2</c:v>
                </c:pt>
                <c:pt idx="101">
                  <c:v>0.17349999999999999</c:v>
                </c:pt>
                <c:pt idx="102">
                  <c:v>0.24349999999999999</c:v>
                </c:pt>
                <c:pt idx="103">
                  <c:v>0.30349999999999999</c:v>
                </c:pt>
                <c:pt idx="104">
                  <c:v>9.35E-2</c:v>
                </c:pt>
                <c:pt idx="105">
                  <c:v>9.35E-2</c:v>
                </c:pt>
                <c:pt idx="106">
                  <c:v>3.3500000000000002E-2</c:v>
                </c:pt>
                <c:pt idx="107">
                  <c:v>0.27350000000000002</c:v>
                </c:pt>
                <c:pt idx="108">
                  <c:v>0.30349999999999999</c:v>
                </c:pt>
                <c:pt idx="109">
                  <c:v>0.26350000000000001</c:v>
                </c:pt>
                <c:pt idx="110">
                  <c:v>0.2135</c:v>
                </c:pt>
                <c:pt idx="111">
                  <c:v>0.29349999999999998</c:v>
                </c:pt>
                <c:pt idx="112">
                  <c:v>0.27350000000000002</c:v>
                </c:pt>
                <c:pt idx="113">
                  <c:v>0.30349999999999999</c:v>
                </c:pt>
                <c:pt idx="114">
                  <c:v>3.3500000000000002E-2</c:v>
                </c:pt>
                <c:pt idx="115">
                  <c:v>0.13350000000000001</c:v>
                </c:pt>
                <c:pt idx="116">
                  <c:v>0.1835</c:v>
                </c:pt>
                <c:pt idx="117">
                  <c:v>0.2135</c:v>
                </c:pt>
                <c:pt idx="118">
                  <c:v>0.1535</c:v>
                </c:pt>
                <c:pt idx="119">
                  <c:v>0.30349999999999999</c:v>
                </c:pt>
                <c:pt idx="120">
                  <c:v>0.26350000000000001</c:v>
                </c:pt>
                <c:pt idx="121">
                  <c:v>0.14349999999999999</c:v>
                </c:pt>
                <c:pt idx="122">
                  <c:v>0.24349999999999999</c:v>
                </c:pt>
                <c:pt idx="123">
                  <c:v>0.39350000000000002</c:v>
                </c:pt>
                <c:pt idx="124">
                  <c:v>0.1535</c:v>
                </c:pt>
                <c:pt idx="125">
                  <c:v>0.2235</c:v>
                </c:pt>
                <c:pt idx="126">
                  <c:v>0.1235</c:v>
                </c:pt>
                <c:pt idx="127">
                  <c:v>0.40350000000000003</c:v>
                </c:pt>
                <c:pt idx="128">
                  <c:v>0.29349999999999998</c:v>
                </c:pt>
                <c:pt idx="129">
                  <c:v>0.39350000000000002</c:v>
                </c:pt>
                <c:pt idx="130">
                  <c:v>0.50349999999999995</c:v>
                </c:pt>
                <c:pt idx="131">
                  <c:v>0.55349999999999999</c:v>
                </c:pt>
                <c:pt idx="132">
                  <c:v>0.36349999999999999</c:v>
                </c:pt>
                <c:pt idx="133">
                  <c:v>0.54349999999999998</c:v>
                </c:pt>
                <c:pt idx="134">
                  <c:v>0.39350000000000002</c:v>
                </c:pt>
                <c:pt idx="135">
                  <c:v>0.34350000000000003</c:v>
                </c:pt>
                <c:pt idx="136">
                  <c:v>0.41349999999999998</c:v>
                </c:pt>
                <c:pt idx="137">
                  <c:v>0.5635</c:v>
                </c:pt>
                <c:pt idx="138">
                  <c:v>0.63349999999999995</c:v>
                </c:pt>
                <c:pt idx="139">
                  <c:v>0.51349999999999996</c:v>
                </c:pt>
                <c:pt idx="140">
                  <c:v>0.66349999999999998</c:v>
                </c:pt>
                <c:pt idx="141">
                  <c:v>0.64349999999999996</c:v>
                </c:pt>
                <c:pt idx="142">
                  <c:v>0.45350000000000001</c:v>
                </c:pt>
                <c:pt idx="143">
                  <c:v>0.46350000000000002</c:v>
                </c:pt>
                <c:pt idx="144">
                  <c:v>0.54349999999999998</c:v>
                </c:pt>
                <c:pt idx="145">
                  <c:v>0.67349999999999999</c:v>
                </c:pt>
                <c:pt idx="146">
                  <c:v>0.5635</c:v>
                </c:pt>
                <c:pt idx="147">
                  <c:v>0.69350000000000001</c:v>
                </c:pt>
                <c:pt idx="148">
                  <c:v>0.85350000000000004</c:v>
                </c:pt>
                <c:pt idx="149">
                  <c:v>0.62350000000000005</c:v>
                </c:pt>
                <c:pt idx="150">
                  <c:v>0.62350000000000005</c:v>
                </c:pt>
                <c:pt idx="151">
                  <c:v>0.76349999999999996</c:v>
                </c:pt>
                <c:pt idx="152">
                  <c:v>0.85350000000000004</c:v>
                </c:pt>
                <c:pt idx="153">
                  <c:v>0.83350000000000002</c:v>
                </c:pt>
                <c:pt idx="154">
                  <c:v>0.76349999999999996</c:v>
                </c:pt>
                <c:pt idx="155">
                  <c:v>0.89349999999999996</c:v>
                </c:pt>
                <c:pt idx="156">
                  <c:v>0.84350000000000003</c:v>
                </c:pt>
                <c:pt idx="157">
                  <c:v>0.86350000000000005</c:v>
                </c:pt>
                <c:pt idx="158">
                  <c:v>0.74350000000000005</c:v>
                </c:pt>
                <c:pt idx="159">
                  <c:v>0.86350000000000005</c:v>
                </c:pt>
                <c:pt idx="160">
                  <c:v>0.92349999999999999</c:v>
                </c:pt>
                <c:pt idx="161">
                  <c:v>0.8135</c:v>
                </c:pt>
                <c:pt idx="162">
                  <c:v>0.84350000000000003</c:v>
                </c:pt>
                <c:pt idx="163">
                  <c:v>0.87350000000000005</c:v>
                </c:pt>
                <c:pt idx="164">
                  <c:v>0.96350000000000002</c:v>
                </c:pt>
                <c:pt idx="165">
                  <c:v>1.0934999999999999</c:v>
                </c:pt>
                <c:pt idx="166">
                  <c:v>1.2235</c:v>
                </c:pt>
                <c:pt idx="167">
                  <c:v>1.1335</c:v>
                </c:pt>
                <c:pt idx="168">
                  <c:v>1.0535000000000001</c:v>
                </c:pt>
              </c:numCache>
            </c:numRef>
          </c:val>
          <c:smooth val="0"/>
          <c:extLst>
            <c:ext xmlns:c16="http://schemas.microsoft.com/office/drawing/2014/chart" uri="{C3380CC4-5D6E-409C-BE32-E72D297353CC}">
              <c16:uniqueId val="{00000001-33A5-504D-8DFF-531BC4864E8F}"/>
            </c:ext>
          </c:extLst>
        </c:ser>
        <c:dLbls>
          <c:showLegendKey val="0"/>
          <c:showVal val="0"/>
          <c:showCatName val="0"/>
          <c:showSerName val="0"/>
          <c:showPercent val="0"/>
          <c:showBubbleSize val="0"/>
        </c:dLbls>
        <c:smooth val="0"/>
        <c:axId val="446228008"/>
        <c:axId val="446229320"/>
      </c:lineChart>
      <c:catAx>
        <c:axId val="446228008"/>
        <c:scaling>
          <c:orientation val="minMax"/>
        </c:scaling>
        <c:delete val="0"/>
        <c:axPos val="b"/>
        <c:numFmt formatCode="General" sourceLinked="1"/>
        <c:majorTickMark val="none"/>
        <c:minorTickMark val="none"/>
        <c:tickLblPos val="low"/>
        <c:spPr>
          <a:noFill/>
          <a:ln w="9525" cap="flat" cmpd="sng" algn="ctr">
            <a:noFill/>
            <a:round/>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s-US"/>
          </a:p>
        </c:txPr>
        <c:crossAx val="446229320"/>
        <c:crossesAt val="-0.4"/>
        <c:auto val="1"/>
        <c:lblAlgn val="ctr"/>
        <c:lblOffset val="100"/>
        <c:tickLblSkip val="20"/>
        <c:noMultiLvlLbl val="0"/>
      </c:catAx>
      <c:valAx>
        <c:axId val="446229320"/>
        <c:scaling>
          <c:orientation val="minMax"/>
        </c:scaling>
        <c:delete val="0"/>
        <c:axPos val="l"/>
        <c:majorGridlines>
          <c:spPr>
            <a:ln w="9525" cap="flat" cmpd="sng" algn="ctr">
              <a:solidFill>
                <a:schemeClr val="bg1">
                  <a:lumMod val="85000"/>
                  <a:alpha val="16000"/>
                </a:schemeClr>
              </a:solidFill>
              <a:round/>
            </a:ln>
            <a:effectLst/>
          </c:spPr>
        </c:majorGridlines>
        <c:title>
          <c:tx>
            <c:rich>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chemeClr val="bg1"/>
                    </a:solidFill>
                    <a:latin typeface="+mn-lt"/>
                    <a:ea typeface="+mn-ea"/>
                    <a:cs typeface="+mn-cs"/>
                  </a:defRPr>
                </a:pPr>
                <a:r>
                  <a:rPr lang="en-US" sz="2000" dirty="0" err="1">
                    <a:solidFill>
                      <a:schemeClr val="bg1"/>
                    </a:solidFill>
                  </a:rPr>
                  <a:t>Anomalía</a:t>
                </a:r>
                <a:r>
                  <a:rPr lang="en-US" sz="2000" dirty="0">
                    <a:solidFill>
                      <a:schemeClr val="bg1"/>
                    </a:solidFill>
                  </a:rPr>
                  <a:t> de </a:t>
                </a:r>
                <a:r>
                  <a:rPr lang="en-US" sz="2000" dirty="0" err="1">
                    <a:solidFill>
                      <a:schemeClr val="bg1"/>
                    </a:solidFill>
                  </a:rPr>
                  <a:t>Temperatura</a:t>
                </a:r>
                <a:r>
                  <a:rPr lang="en-US" sz="2000" dirty="0">
                    <a:solidFill>
                      <a:schemeClr val="bg1"/>
                    </a:solidFill>
                  </a:rPr>
                  <a:t> (°C)  </a:t>
                </a:r>
              </a:p>
            </c:rich>
          </c:tx>
          <c:layout>
            <c:manualLayout>
              <c:xMode val="edge"/>
              <c:yMode val="edge"/>
              <c:x val="1.0078629292208502E-3"/>
              <c:y val="0.30217987039406063"/>
            </c:manualLayout>
          </c:layout>
          <c:overlay val="0"/>
          <c:spPr>
            <a:noFill/>
            <a:ln>
              <a:noFill/>
            </a:ln>
            <a:effectLst/>
          </c:spPr>
          <c:txPr>
            <a:bodyPr rot="-5400000" spcFirstLastPara="1" vertOverflow="ellipsis" vert="horz" wrap="square" anchor="ctr" anchorCtr="1"/>
            <a:lstStyle/>
            <a:p>
              <a:pPr marL="0" marR="0" indent="0" algn="ctr" defTabSz="914400" rtl="0" eaLnBrk="1" fontAlgn="auto" latinLnBrk="0" hangingPunct="1">
                <a:lnSpc>
                  <a:spcPct val="100000"/>
                </a:lnSpc>
                <a:spcBef>
                  <a:spcPts val="0"/>
                </a:spcBef>
                <a:spcAft>
                  <a:spcPts val="0"/>
                </a:spcAft>
                <a:buClrTx/>
                <a:buSzTx/>
                <a:buFontTx/>
                <a:buNone/>
                <a:tabLst/>
                <a:defRPr sz="1000" b="0" i="0" u="none" strike="noStrike" kern="1200" baseline="0">
                  <a:solidFill>
                    <a:schemeClr val="bg1"/>
                  </a:solidFill>
                  <a:latin typeface="+mn-lt"/>
                  <a:ea typeface="+mn-ea"/>
                  <a:cs typeface="+mn-cs"/>
                </a:defRPr>
              </a:pPr>
              <a:endParaRPr lang="es-US"/>
            </a:p>
          </c:txPr>
        </c:title>
        <c:numFmt formatCode="General" sourceLinked="1"/>
        <c:majorTickMark val="none"/>
        <c:minorTickMark val="none"/>
        <c:tickLblPos val="low"/>
        <c:spPr>
          <a:noFill/>
          <a:ln>
            <a:noFill/>
          </a:ln>
          <a:effectLst/>
        </c:spPr>
        <c:txPr>
          <a:bodyPr rot="-6000000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s-US"/>
          </a:p>
        </c:txPr>
        <c:crossAx val="446228008"/>
        <c:crossesAt val="1"/>
        <c:crossBetween val="between"/>
        <c:majorUnit val="0.5"/>
      </c:valAx>
      <c:spPr>
        <a:noFill/>
        <a:ln>
          <a:noFill/>
        </a:ln>
        <a:effectLst/>
      </c:spPr>
    </c:plotArea>
    <c:legend>
      <c:legendPos val="r"/>
      <c:layout>
        <c:manualLayout>
          <c:xMode val="edge"/>
          <c:yMode val="edge"/>
          <c:x val="0.8396543358707208"/>
          <c:y val="0.43857643425813186"/>
          <c:w val="0.1590071156010788"/>
          <c:h val="0.15234115925397809"/>
        </c:manualLayout>
      </c:layout>
      <c:overlay val="0"/>
      <c:spPr>
        <a:noFill/>
        <a:ln>
          <a:noFill/>
        </a:ln>
        <a:effectLst/>
      </c:spPr>
      <c:txPr>
        <a:bodyPr rot="0" spcFirstLastPara="1" vertOverflow="ellipsis" vert="horz" wrap="square" anchor="ctr" anchorCtr="1"/>
        <a:lstStyle/>
        <a:p>
          <a:pPr>
            <a:defRPr sz="2000" b="0" i="0" u="none" strike="noStrike" kern="1200" baseline="0">
              <a:solidFill>
                <a:schemeClr val="bg1"/>
              </a:solidFill>
              <a:latin typeface="+mn-lt"/>
              <a:ea typeface="+mn-ea"/>
              <a:cs typeface="+mn-cs"/>
            </a:defRPr>
          </a:pPr>
          <a:endParaRPr lang="es-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 Id="rId4" Type="http://schemas.openxmlformats.org/officeDocument/2006/relationships/image" Target="../media/image33.jpeg"/></Relationships>
</file>

<file path=ppt/diagrams/_rels/data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image" Target="../media/image87.jpeg"/><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image" Target="../media/image30.jpeg"/><Relationship Id="rId4" Type="http://schemas.openxmlformats.org/officeDocument/2006/relationships/image" Target="../media/image33.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90.jpeg"/><Relationship Id="rId1" Type="http://schemas.openxmlformats.org/officeDocument/2006/relationships/image" Target="../media/image87.jpeg"/><Relationship Id="rId6" Type="http://schemas.openxmlformats.org/officeDocument/2006/relationships/image" Target="../media/image92.jpeg"/><Relationship Id="rId5" Type="http://schemas.openxmlformats.org/officeDocument/2006/relationships/image" Target="../media/image89.jpeg"/><Relationship Id="rId4" Type="http://schemas.openxmlformats.org/officeDocument/2006/relationships/image" Target="../media/image91.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C91FF9-F000-514A-9561-AA12BADAD630}" type="doc">
      <dgm:prSet loTypeId="urn:microsoft.com/office/officeart/2005/8/layout/vList4" loCatId="" qsTypeId="urn:microsoft.com/office/officeart/2005/8/quickstyle/simple1" qsCatId="simple" csTypeId="urn:microsoft.com/office/officeart/2005/8/colors/accent1_2" csCatId="accent1" phldr="1"/>
      <dgm:spPr/>
      <dgm:t>
        <a:bodyPr/>
        <a:lstStyle/>
        <a:p>
          <a:endParaRPr lang="en-US"/>
        </a:p>
      </dgm:t>
    </dgm:pt>
    <dgm:pt modelId="{B639CB0E-619F-5B49-8F0C-081AB40BE154}">
      <dgm:prSet phldrT="[Text]" custT="1"/>
      <dgm:spPr>
        <a:solidFill>
          <a:srgbClr val="203864"/>
        </a:solidFill>
      </dgm:spPr>
      <dgm:t>
        <a:bodyPr/>
        <a:lstStyle/>
        <a:p>
          <a:r>
            <a:rPr lang="en-US" sz="3000" dirty="0">
              <a:solidFill>
                <a:schemeClr val="bg1"/>
              </a:solidFill>
            </a:rPr>
            <a:t>El </a:t>
          </a:r>
          <a:r>
            <a:rPr lang="en-US" sz="3000" dirty="0" err="1">
              <a:solidFill>
                <a:schemeClr val="bg1"/>
              </a:solidFill>
            </a:rPr>
            <a:t>hielo</a:t>
          </a:r>
          <a:r>
            <a:rPr lang="en-US" sz="3000" dirty="0">
              <a:solidFill>
                <a:schemeClr val="bg1"/>
              </a:solidFill>
            </a:rPr>
            <a:t> del </a:t>
          </a:r>
          <a:r>
            <a:rPr lang="en-US" sz="3000" dirty="0" err="1">
              <a:solidFill>
                <a:schemeClr val="bg1"/>
              </a:solidFill>
            </a:rPr>
            <a:t>Ártico</a:t>
          </a:r>
          <a:r>
            <a:rPr lang="en-US" sz="3000" dirty="0">
              <a:solidFill>
                <a:schemeClr val="bg1"/>
              </a:solidFill>
            </a:rPr>
            <a:t> </a:t>
          </a:r>
          <a:r>
            <a:rPr lang="en-US" sz="3000" dirty="0" err="1">
              <a:solidFill>
                <a:schemeClr val="bg1"/>
              </a:solidFill>
            </a:rPr>
            <a:t>desaparecería</a:t>
          </a:r>
          <a:r>
            <a:rPr lang="en-US" sz="3000" dirty="0">
              <a:solidFill>
                <a:schemeClr val="bg1"/>
              </a:solidFill>
            </a:rPr>
            <a:t> </a:t>
          </a:r>
          <a:r>
            <a:rPr lang="en-US" sz="3000" dirty="0" err="1">
              <a:solidFill>
                <a:schemeClr val="bg1"/>
              </a:solidFill>
            </a:rPr>
            <a:t>en</a:t>
          </a:r>
          <a:r>
            <a:rPr lang="en-US" sz="3000" dirty="0">
              <a:solidFill>
                <a:schemeClr val="bg1"/>
              </a:solidFill>
            </a:rPr>
            <a:t> </a:t>
          </a:r>
          <a:r>
            <a:rPr lang="en-US" sz="3000" b="1" dirty="0">
              <a:solidFill>
                <a:srgbClr val="FFC000"/>
              </a:solidFill>
            </a:rPr>
            <a:t>2 de </a:t>
          </a:r>
          <a:r>
            <a:rPr lang="en-US" sz="3000" b="1" dirty="0" err="1">
              <a:solidFill>
                <a:srgbClr val="FFC000"/>
              </a:solidFill>
            </a:rPr>
            <a:t>cada</a:t>
          </a:r>
          <a:r>
            <a:rPr lang="en-US" sz="3000" b="1" dirty="0">
              <a:solidFill>
                <a:srgbClr val="FFC000"/>
              </a:solidFill>
            </a:rPr>
            <a:t> 3 veranos</a:t>
          </a:r>
          <a:r>
            <a:rPr lang="en-US" sz="3000" b="0" baseline="30000" dirty="0">
              <a:solidFill>
                <a:schemeClr val="bg1"/>
              </a:solidFill>
            </a:rPr>
            <a:t>1</a:t>
          </a:r>
          <a:endParaRPr lang="en-US" sz="3000" b="0" dirty="0">
            <a:solidFill>
              <a:schemeClr val="bg1"/>
            </a:solidFill>
          </a:endParaRPr>
        </a:p>
      </dgm:t>
    </dgm:pt>
    <dgm:pt modelId="{2F6CD873-6420-154F-893D-F599555E0EA5}" type="parTrans" cxnId="{3A0E07EA-A069-E241-98CA-E6452D7A0ACF}">
      <dgm:prSet/>
      <dgm:spPr/>
      <dgm:t>
        <a:bodyPr/>
        <a:lstStyle/>
        <a:p>
          <a:endParaRPr lang="en-US"/>
        </a:p>
      </dgm:t>
    </dgm:pt>
    <dgm:pt modelId="{7C5A8633-BF60-F941-9976-DF7947BC92BA}" type="sibTrans" cxnId="{3A0E07EA-A069-E241-98CA-E6452D7A0ACF}">
      <dgm:prSet/>
      <dgm:spPr/>
      <dgm:t>
        <a:bodyPr/>
        <a:lstStyle/>
        <a:p>
          <a:endParaRPr lang="en-US"/>
        </a:p>
      </dgm:t>
    </dgm:pt>
    <dgm:pt modelId="{AE3F423A-2B5E-BC4A-AF56-B3BBDC83E2BC}">
      <dgm:prSet phldrT="[Text]" custT="1"/>
      <dgm:spPr>
        <a:solidFill>
          <a:srgbClr val="203864"/>
        </a:solidFill>
      </dgm:spPr>
      <dgm:t>
        <a:bodyPr/>
        <a:lstStyle/>
        <a:p>
          <a:r>
            <a:rPr lang="en-US" sz="3000" b="1" dirty="0">
              <a:solidFill>
                <a:schemeClr val="accent1"/>
              </a:solidFill>
            </a:rPr>
            <a:t>50% </a:t>
          </a:r>
          <a:r>
            <a:rPr lang="en-US" sz="3000" b="0" dirty="0">
              <a:solidFill>
                <a:schemeClr val="bg1"/>
              </a:solidFill>
            </a:rPr>
            <a:t>de las </a:t>
          </a:r>
          <a:r>
            <a:rPr lang="en-US" sz="3000" b="0" dirty="0" err="1">
              <a:solidFill>
                <a:schemeClr val="bg1"/>
              </a:solidFill>
            </a:rPr>
            <a:t>especies</a:t>
          </a:r>
          <a:r>
            <a:rPr lang="en-US" sz="3000" b="0" dirty="0">
              <a:solidFill>
                <a:schemeClr val="bg1"/>
              </a:solidFill>
            </a:rPr>
            <a:t> de </a:t>
          </a:r>
          <a:r>
            <a:rPr lang="en-US" sz="3000" b="0" dirty="0" err="1">
              <a:solidFill>
                <a:schemeClr val="bg1"/>
              </a:solidFill>
            </a:rPr>
            <a:t>insectos</a:t>
          </a:r>
          <a:r>
            <a:rPr lang="en-US" sz="3000" b="0" dirty="0">
              <a:solidFill>
                <a:schemeClr val="bg1"/>
              </a:solidFill>
            </a:rPr>
            <a:t> </a:t>
          </a:r>
          <a:r>
            <a:rPr lang="en-US" sz="3000" b="0" dirty="0" err="1">
              <a:solidFill>
                <a:schemeClr val="bg1"/>
              </a:solidFill>
            </a:rPr>
            <a:t>perderían</a:t>
          </a:r>
          <a:r>
            <a:rPr lang="en-US" sz="3000" b="0" dirty="0">
              <a:solidFill>
                <a:schemeClr val="bg1"/>
              </a:solidFill>
            </a:rPr>
            <a:t> &gt;50% de </a:t>
          </a:r>
          <a:r>
            <a:rPr lang="en-US" sz="3000" b="0" dirty="0" err="1">
              <a:solidFill>
                <a:schemeClr val="bg1"/>
              </a:solidFill>
            </a:rPr>
            <a:t>su</a:t>
          </a:r>
          <a:r>
            <a:rPr lang="en-US" sz="3000" b="0" dirty="0">
              <a:solidFill>
                <a:schemeClr val="bg1"/>
              </a:solidFill>
            </a:rPr>
            <a:t> habitat</a:t>
          </a:r>
          <a:r>
            <a:rPr lang="en-US" sz="3000" b="0" baseline="30000" dirty="0">
              <a:solidFill>
                <a:schemeClr val="bg1"/>
              </a:solidFill>
            </a:rPr>
            <a:t>2</a:t>
          </a:r>
        </a:p>
      </dgm:t>
    </dgm:pt>
    <dgm:pt modelId="{FAED0D07-411E-674B-A93E-CF9EE8623508}" type="parTrans" cxnId="{0D588B75-6766-3841-964A-397F49E8C013}">
      <dgm:prSet/>
      <dgm:spPr/>
      <dgm:t>
        <a:bodyPr/>
        <a:lstStyle/>
        <a:p>
          <a:endParaRPr lang="en-US"/>
        </a:p>
      </dgm:t>
    </dgm:pt>
    <dgm:pt modelId="{5F4F3F09-12C2-184D-BB46-0C55311F21E8}" type="sibTrans" cxnId="{0D588B75-6766-3841-964A-397F49E8C013}">
      <dgm:prSet/>
      <dgm:spPr/>
      <dgm:t>
        <a:bodyPr/>
        <a:lstStyle/>
        <a:p>
          <a:endParaRPr lang="en-US"/>
        </a:p>
      </dgm:t>
    </dgm:pt>
    <dgm:pt modelId="{71AEB743-9711-6142-AD61-EE2E3060789A}">
      <dgm:prSet phldrT="[Text]" custT="1"/>
      <dgm:spPr>
        <a:solidFill>
          <a:srgbClr val="203864"/>
        </a:solidFill>
      </dgm:spPr>
      <dgm:t>
        <a:bodyPr/>
        <a:lstStyle/>
        <a:p>
          <a:r>
            <a:rPr lang="en-US" sz="3000" dirty="0" err="1">
              <a:solidFill>
                <a:schemeClr val="bg1"/>
              </a:solidFill>
            </a:rPr>
            <a:t>Sequías</a:t>
          </a:r>
          <a:r>
            <a:rPr lang="en-US" sz="3000" dirty="0">
              <a:solidFill>
                <a:schemeClr val="bg1"/>
              </a:solidFill>
            </a:rPr>
            <a:t>: </a:t>
          </a:r>
          <a:r>
            <a:rPr lang="en-US" sz="3000" b="1" dirty="0">
              <a:solidFill>
                <a:schemeClr val="accent1"/>
              </a:solidFill>
            </a:rPr>
            <a:t>11 </a:t>
          </a:r>
          <a:r>
            <a:rPr lang="en-US" sz="3000" b="1" dirty="0">
              <a:solidFill>
                <a:srgbClr val="FFC000"/>
              </a:solidFill>
            </a:rPr>
            <a:t>meses </a:t>
          </a:r>
          <a:r>
            <a:rPr lang="en-US" sz="3000" b="1" dirty="0" err="1">
              <a:solidFill>
                <a:srgbClr val="FFC000"/>
              </a:solidFill>
            </a:rPr>
            <a:t>más</a:t>
          </a:r>
          <a:r>
            <a:rPr lang="en-US" sz="3000" b="1" dirty="0">
              <a:solidFill>
                <a:srgbClr val="FFC000"/>
              </a:solidFill>
            </a:rPr>
            <a:t> </a:t>
          </a:r>
          <a:r>
            <a:rPr lang="en-US" sz="3000" b="1" dirty="0" err="1">
              <a:solidFill>
                <a:srgbClr val="FFC000"/>
              </a:solidFill>
            </a:rPr>
            <a:t>largas</a:t>
          </a:r>
          <a:endParaRPr lang="en-US" sz="3000" b="1" dirty="0">
            <a:solidFill>
              <a:srgbClr val="FFC000"/>
            </a:solidFill>
          </a:endParaRPr>
        </a:p>
        <a:p>
          <a:r>
            <a:rPr lang="en-US" sz="2000" i="1" dirty="0" err="1">
              <a:solidFill>
                <a:schemeClr val="bg1"/>
              </a:solidFill>
            </a:rPr>
            <a:t>Aumento</a:t>
          </a:r>
          <a:r>
            <a:rPr lang="en-US" sz="2000" i="1" dirty="0">
              <a:solidFill>
                <a:schemeClr val="bg1"/>
              </a:solidFill>
            </a:rPr>
            <a:t> de la </a:t>
          </a:r>
          <a:r>
            <a:rPr lang="en-US" sz="2000" i="1" dirty="0" err="1">
              <a:solidFill>
                <a:schemeClr val="bg1"/>
              </a:solidFill>
            </a:rPr>
            <a:t>duración</a:t>
          </a:r>
          <a:r>
            <a:rPr lang="en-US" sz="2000" i="1" dirty="0">
              <a:solidFill>
                <a:schemeClr val="bg1"/>
              </a:solidFill>
            </a:rPr>
            <a:t> </a:t>
          </a:r>
          <a:r>
            <a:rPr lang="en-US" sz="2000" i="1" dirty="0" err="1">
              <a:solidFill>
                <a:schemeClr val="bg1"/>
              </a:solidFill>
            </a:rPr>
            <a:t>promedio</a:t>
          </a:r>
          <a:r>
            <a:rPr lang="en-US" sz="2000" i="1" dirty="0">
              <a:solidFill>
                <a:schemeClr val="bg1"/>
              </a:solidFill>
            </a:rPr>
            <a:t> de las sequías</a:t>
          </a:r>
          <a:r>
            <a:rPr lang="en-US" sz="2000" i="1" baseline="30000" dirty="0">
              <a:solidFill>
                <a:schemeClr val="bg1"/>
              </a:solidFill>
            </a:rPr>
            <a:t>3</a:t>
          </a:r>
        </a:p>
      </dgm:t>
    </dgm:pt>
    <dgm:pt modelId="{B7BDA6AD-F4D8-6A4A-B58E-56F9756B2867}" type="sibTrans" cxnId="{C92166AC-3DF0-2D46-BCB6-DAE7850C212E}">
      <dgm:prSet/>
      <dgm:spPr/>
      <dgm:t>
        <a:bodyPr/>
        <a:lstStyle/>
        <a:p>
          <a:endParaRPr lang="en-US"/>
        </a:p>
      </dgm:t>
    </dgm:pt>
    <dgm:pt modelId="{2A7A1BDE-CC91-7040-8E07-5E9269CDD1E1}" type="parTrans" cxnId="{C92166AC-3DF0-2D46-BCB6-DAE7850C212E}">
      <dgm:prSet/>
      <dgm:spPr/>
      <dgm:t>
        <a:bodyPr/>
        <a:lstStyle/>
        <a:p>
          <a:endParaRPr lang="en-US"/>
        </a:p>
      </dgm:t>
    </dgm:pt>
    <dgm:pt modelId="{CD13794E-9586-6542-A34E-E3853922C92D}">
      <dgm:prSet phldrT="[Text]" custT="1"/>
      <dgm:spPr>
        <a:solidFill>
          <a:srgbClr val="203864"/>
        </a:solidFill>
      </dgm:spPr>
      <dgm:t>
        <a:bodyPr/>
        <a:lstStyle/>
        <a:p>
          <a:pPr>
            <a:buNone/>
          </a:pPr>
          <a:r>
            <a:rPr lang="en-US" sz="2700" b="0" dirty="0" err="1">
              <a:solidFill>
                <a:schemeClr val="bg1"/>
              </a:solidFill>
            </a:rPr>
            <a:t>Área</a:t>
          </a:r>
          <a:r>
            <a:rPr lang="en-US" sz="2700" b="0" dirty="0">
              <a:solidFill>
                <a:schemeClr val="bg1"/>
              </a:solidFill>
            </a:rPr>
            <a:t> de </a:t>
          </a:r>
          <a:r>
            <a:rPr lang="en-US" sz="2700" b="0" dirty="0" err="1">
              <a:solidFill>
                <a:schemeClr val="bg1"/>
              </a:solidFill>
            </a:rPr>
            <a:t>incendios</a:t>
          </a:r>
          <a:r>
            <a:rPr lang="en-US" sz="2700" b="0" dirty="0">
              <a:solidFill>
                <a:schemeClr val="bg1"/>
              </a:solidFill>
            </a:rPr>
            <a:t> </a:t>
          </a:r>
          <a:r>
            <a:rPr lang="en-US" sz="2700" b="0" dirty="0" err="1">
              <a:solidFill>
                <a:schemeClr val="bg1"/>
              </a:solidFill>
            </a:rPr>
            <a:t>forestales</a:t>
          </a:r>
          <a:r>
            <a:rPr lang="en-US" sz="2700" b="0" dirty="0">
              <a:solidFill>
                <a:schemeClr val="bg1"/>
              </a:solidFill>
            </a:rPr>
            <a:t> </a:t>
          </a:r>
          <a:r>
            <a:rPr lang="en-US" sz="2700" b="0" dirty="0" err="1">
              <a:solidFill>
                <a:schemeClr val="bg1"/>
              </a:solidFill>
            </a:rPr>
            <a:t>En</a:t>
          </a:r>
          <a:r>
            <a:rPr lang="en-US" sz="2700" b="0" dirty="0">
              <a:solidFill>
                <a:schemeClr val="bg1"/>
              </a:solidFill>
            </a:rPr>
            <a:t> Europa </a:t>
          </a:r>
          <a:r>
            <a:rPr lang="en-US" sz="2700" b="0" dirty="0" err="1">
              <a:solidFill>
                <a:schemeClr val="bg1"/>
              </a:solidFill>
            </a:rPr>
            <a:t>Mediterránea</a:t>
          </a:r>
          <a:r>
            <a:rPr lang="en-US" sz="2700" b="0" dirty="0">
              <a:solidFill>
                <a:schemeClr val="bg1"/>
              </a:solidFill>
            </a:rPr>
            <a:t> </a:t>
          </a:r>
          <a:r>
            <a:rPr lang="en-US" sz="2700" b="1" dirty="0">
              <a:solidFill>
                <a:srgbClr val="FFC000"/>
              </a:solidFill>
            </a:rPr>
            <a:t>se </a:t>
          </a:r>
          <a:r>
            <a:rPr lang="en-US" sz="2700" b="1" dirty="0" err="1">
              <a:solidFill>
                <a:srgbClr val="FFC000"/>
              </a:solidFill>
            </a:rPr>
            <a:t>duplica</a:t>
          </a:r>
          <a:r>
            <a:rPr lang="en-US" sz="2700" b="1" dirty="0">
              <a:solidFill>
                <a:srgbClr val="FFC000"/>
              </a:solidFill>
            </a:rPr>
            <a:t> </a:t>
          </a:r>
          <a:r>
            <a:rPr lang="en-US" sz="2700" b="0" dirty="0" err="1">
              <a:solidFill>
                <a:schemeClr val="bg1"/>
              </a:solidFill>
            </a:rPr>
            <a:t>en</a:t>
          </a:r>
          <a:r>
            <a:rPr lang="en-US" sz="2700" b="0" dirty="0">
              <a:solidFill>
                <a:schemeClr val="bg1"/>
              </a:solidFill>
            </a:rPr>
            <a:t> </a:t>
          </a:r>
          <a:r>
            <a:rPr lang="en-US" sz="2700" b="0" dirty="0" err="1">
              <a:solidFill>
                <a:schemeClr val="bg1"/>
              </a:solidFill>
            </a:rPr>
            <a:t>comparación</a:t>
          </a:r>
          <a:r>
            <a:rPr lang="en-US" sz="2700" b="0" dirty="0">
              <a:solidFill>
                <a:schemeClr val="bg1"/>
              </a:solidFill>
            </a:rPr>
            <a:t> a 2020</a:t>
          </a:r>
          <a:r>
            <a:rPr lang="en-US" sz="2700" b="0" baseline="30000" dirty="0">
              <a:solidFill>
                <a:schemeClr val="bg1"/>
              </a:solidFill>
            </a:rPr>
            <a:t>4</a:t>
          </a:r>
        </a:p>
      </dgm:t>
    </dgm:pt>
    <dgm:pt modelId="{B65DC524-C684-3044-B844-CCB6168E7CF6}" type="sibTrans" cxnId="{0D17271E-D94C-7A40-B396-F5A5C389EA23}">
      <dgm:prSet/>
      <dgm:spPr/>
      <dgm:t>
        <a:bodyPr/>
        <a:lstStyle/>
        <a:p>
          <a:endParaRPr lang="en-US"/>
        </a:p>
      </dgm:t>
    </dgm:pt>
    <dgm:pt modelId="{C3215026-7856-1B4E-B7BC-5AAAB79F7796}" type="parTrans" cxnId="{0D17271E-D94C-7A40-B396-F5A5C389EA23}">
      <dgm:prSet/>
      <dgm:spPr/>
      <dgm:t>
        <a:bodyPr/>
        <a:lstStyle/>
        <a:p>
          <a:endParaRPr lang="en-US"/>
        </a:p>
      </dgm:t>
    </dgm:pt>
    <dgm:pt modelId="{F0C1914B-0BB6-5142-B1CF-3F2A4B942BEC}" type="pres">
      <dgm:prSet presAssocID="{1FC91FF9-F000-514A-9561-AA12BADAD630}" presName="linear" presStyleCnt="0">
        <dgm:presLayoutVars>
          <dgm:dir/>
          <dgm:resizeHandles val="exact"/>
        </dgm:presLayoutVars>
      </dgm:prSet>
      <dgm:spPr/>
    </dgm:pt>
    <dgm:pt modelId="{38A90E93-AC9E-0F4C-9A47-409C6C100BC9}" type="pres">
      <dgm:prSet presAssocID="{B639CB0E-619F-5B49-8F0C-081AB40BE154}" presName="comp" presStyleCnt="0"/>
      <dgm:spPr/>
    </dgm:pt>
    <dgm:pt modelId="{18D09D77-651F-F441-89F2-17F42ACD5B22}" type="pres">
      <dgm:prSet presAssocID="{B639CB0E-619F-5B49-8F0C-081AB40BE154}" presName="box" presStyleLbl="node1" presStyleIdx="0" presStyleCnt="4" custLinFactNeighborY="-1200"/>
      <dgm:spPr/>
    </dgm:pt>
    <dgm:pt modelId="{AEE820C1-DF18-2544-A7EC-2402B266ADA4}" type="pres">
      <dgm:prSet presAssocID="{B639CB0E-619F-5B49-8F0C-081AB40BE154}" presName="img" presStyleLbl="fgImgPlace1" presStyleIdx="0" presStyleCnt="4" custScaleX="99870"/>
      <dgm:spPr>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pt>
    <dgm:pt modelId="{BCE4C6C1-E11B-594C-9878-D93E39F87385}" type="pres">
      <dgm:prSet presAssocID="{B639CB0E-619F-5B49-8F0C-081AB40BE154}" presName="text" presStyleLbl="node1" presStyleIdx="0" presStyleCnt="4">
        <dgm:presLayoutVars>
          <dgm:bulletEnabled val="1"/>
        </dgm:presLayoutVars>
      </dgm:prSet>
      <dgm:spPr/>
    </dgm:pt>
    <dgm:pt modelId="{FFCECDCE-168D-F547-A6F8-2F36C6FA5BBD}" type="pres">
      <dgm:prSet presAssocID="{7C5A8633-BF60-F941-9976-DF7947BC92BA}" presName="spacer" presStyleCnt="0"/>
      <dgm:spPr/>
    </dgm:pt>
    <dgm:pt modelId="{229120C1-00B8-2644-BA3E-4AE467D23A62}" type="pres">
      <dgm:prSet presAssocID="{AE3F423A-2B5E-BC4A-AF56-B3BBDC83E2BC}" presName="comp" presStyleCnt="0"/>
      <dgm:spPr/>
    </dgm:pt>
    <dgm:pt modelId="{9D3FA67F-CD1D-BD4B-97B1-94EC77E711C9}" type="pres">
      <dgm:prSet presAssocID="{AE3F423A-2B5E-BC4A-AF56-B3BBDC83E2BC}" presName="box" presStyleLbl="node1" presStyleIdx="1" presStyleCnt="4" custLinFactNeighborY="-1200"/>
      <dgm:spPr/>
    </dgm:pt>
    <dgm:pt modelId="{95E0771D-8FAB-A44E-9AC4-D7E15E6C397D}" type="pres">
      <dgm:prSet presAssocID="{AE3F423A-2B5E-BC4A-AF56-B3BBDC83E2BC}" presName="img" presStyleLbl="fgImgPlace1" presStyleIdx="1" presStyleCnt="4" custScaleX="99870" custLinFactNeighborX="-156" custLinFactNeighborY="295"/>
      <dgm:spPr>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t="358"/>
          </a:stretch>
        </a:blipFill>
      </dgm:spPr>
    </dgm:pt>
    <dgm:pt modelId="{2D619E53-340D-B34D-9757-56C72E2053CD}" type="pres">
      <dgm:prSet presAssocID="{AE3F423A-2B5E-BC4A-AF56-B3BBDC83E2BC}" presName="text" presStyleLbl="node1" presStyleIdx="1" presStyleCnt="4">
        <dgm:presLayoutVars>
          <dgm:bulletEnabled val="1"/>
        </dgm:presLayoutVars>
      </dgm:prSet>
      <dgm:spPr/>
    </dgm:pt>
    <dgm:pt modelId="{67D54CEC-BAEF-0546-9BEB-8CF07B622904}" type="pres">
      <dgm:prSet presAssocID="{5F4F3F09-12C2-184D-BB46-0C55311F21E8}" presName="spacer" presStyleCnt="0"/>
      <dgm:spPr/>
    </dgm:pt>
    <dgm:pt modelId="{F6ED839E-E60A-ED4A-8286-71756B22FB13}" type="pres">
      <dgm:prSet presAssocID="{71AEB743-9711-6142-AD61-EE2E3060789A}" presName="comp" presStyleCnt="0"/>
      <dgm:spPr/>
    </dgm:pt>
    <dgm:pt modelId="{4B20879D-1BA6-964A-9922-06194BCE8234}" type="pres">
      <dgm:prSet presAssocID="{71AEB743-9711-6142-AD61-EE2E3060789A}" presName="box" presStyleLbl="node1" presStyleIdx="2" presStyleCnt="4" custLinFactNeighborY="775"/>
      <dgm:spPr/>
    </dgm:pt>
    <dgm:pt modelId="{04B207F0-8830-5A42-A51A-2E1A72F4BAE6}" type="pres">
      <dgm:prSet presAssocID="{71AEB743-9711-6142-AD61-EE2E3060789A}" presName="img" presStyleLbl="fgImgPlace1" presStyleIdx="2" presStyleCnt="4" custLinFactNeighborY="1244"/>
      <dgm:spPr>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pt>
    <dgm:pt modelId="{EF1B7D94-D338-CA46-B8E3-6788707D5018}" type="pres">
      <dgm:prSet presAssocID="{71AEB743-9711-6142-AD61-EE2E3060789A}" presName="text" presStyleLbl="node1" presStyleIdx="2" presStyleCnt="4">
        <dgm:presLayoutVars>
          <dgm:bulletEnabled val="1"/>
        </dgm:presLayoutVars>
      </dgm:prSet>
      <dgm:spPr/>
    </dgm:pt>
    <dgm:pt modelId="{5E0549A7-C60C-B545-9F66-6CD2656B67E7}" type="pres">
      <dgm:prSet presAssocID="{B7BDA6AD-F4D8-6A4A-B58E-56F9756B2867}" presName="spacer" presStyleCnt="0"/>
      <dgm:spPr/>
    </dgm:pt>
    <dgm:pt modelId="{871B5B34-5C31-EB40-95D8-4E8429697060}" type="pres">
      <dgm:prSet presAssocID="{CD13794E-9586-6542-A34E-E3853922C92D}" presName="comp" presStyleCnt="0"/>
      <dgm:spPr/>
    </dgm:pt>
    <dgm:pt modelId="{B0F78F31-84AC-8B43-8F9B-32EA1F61FE1D}" type="pres">
      <dgm:prSet presAssocID="{CD13794E-9586-6542-A34E-E3853922C92D}" presName="box" presStyleLbl="node1" presStyleIdx="3" presStyleCnt="4" custLinFactNeighborY="-948"/>
      <dgm:spPr/>
    </dgm:pt>
    <dgm:pt modelId="{14020C73-B559-DC48-88C5-F238339E1C04}" type="pres">
      <dgm:prSet presAssocID="{CD13794E-9586-6542-A34E-E3853922C92D}" presName="img" presStyleLbl="fgImgPlace1" presStyleIdx="3" presStyleCnt="4"/>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48530C2E-8D0A-5549-B5E3-9C2F86B61164}" type="pres">
      <dgm:prSet presAssocID="{CD13794E-9586-6542-A34E-E3853922C92D}" presName="text" presStyleLbl="node1" presStyleIdx="3" presStyleCnt="4">
        <dgm:presLayoutVars>
          <dgm:bulletEnabled val="1"/>
        </dgm:presLayoutVars>
      </dgm:prSet>
      <dgm:spPr/>
    </dgm:pt>
  </dgm:ptLst>
  <dgm:cxnLst>
    <dgm:cxn modelId="{AD56450E-930A-DC46-B8DD-68C175E57991}" type="presOf" srcId="{1FC91FF9-F000-514A-9561-AA12BADAD630}" destId="{F0C1914B-0BB6-5142-B1CF-3F2A4B942BEC}" srcOrd="0" destOrd="0" presId="urn:microsoft.com/office/officeart/2005/8/layout/vList4"/>
    <dgm:cxn modelId="{5E7BBC15-6BD7-E841-9DF9-6B101347310A}" type="presOf" srcId="{AE3F423A-2B5E-BC4A-AF56-B3BBDC83E2BC}" destId="{2D619E53-340D-B34D-9757-56C72E2053CD}" srcOrd="1" destOrd="0" presId="urn:microsoft.com/office/officeart/2005/8/layout/vList4"/>
    <dgm:cxn modelId="{0D17271E-D94C-7A40-B396-F5A5C389EA23}" srcId="{1FC91FF9-F000-514A-9561-AA12BADAD630}" destId="{CD13794E-9586-6542-A34E-E3853922C92D}" srcOrd="3" destOrd="0" parTransId="{C3215026-7856-1B4E-B7BC-5AAAB79F7796}" sibTransId="{B65DC524-C684-3044-B844-CCB6168E7CF6}"/>
    <dgm:cxn modelId="{834C435B-B56A-A446-9B16-7E34D21F1E49}" type="presOf" srcId="{B639CB0E-619F-5B49-8F0C-081AB40BE154}" destId="{18D09D77-651F-F441-89F2-17F42ACD5B22}" srcOrd="0" destOrd="0" presId="urn:microsoft.com/office/officeart/2005/8/layout/vList4"/>
    <dgm:cxn modelId="{34EB1C5F-DA7E-D642-921E-EFCDED863152}" type="presOf" srcId="{71AEB743-9711-6142-AD61-EE2E3060789A}" destId="{EF1B7D94-D338-CA46-B8E3-6788707D5018}" srcOrd="1" destOrd="0" presId="urn:microsoft.com/office/officeart/2005/8/layout/vList4"/>
    <dgm:cxn modelId="{0D588B75-6766-3841-964A-397F49E8C013}" srcId="{1FC91FF9-F000-514A-9561-AA12BADAD630}" destId="{AE3F423A-2B5E-BC4A-AF56-B3BBDC83E2BC}" srcOrd="1" destOrd="0" parTransId="{FAED0D07-411E-674B-A93E-CF9EE8623508}" sibTransId="{5F4F3F09-12C2-184D-BB46-0C55311F21E8}"/>
    <dgm:cxn modelId="{B2F09D8C-06E4-2940-A3B1-AD11DB2C6311}" type="presOf" srcId="{71AEB743-9711-6142-AD61-EE2E3060789A}" destId="{4B20879D-1BA6-964A-9922-06194BCE8234}" srcOrd="0" destOrd="0" presId="urn:microsoft.com/office/officeart/2005/8/layout/vList4"/>
    <dgm:cxn modelId="{C92166AC-3DF0-2D46-BCB6-DAE7850C212E}" srcId="{1FC91FF9-F000-514A-9561-AA12BADAD630}" destId="{71AEB743-9711-6142-AD61-EE2E3060789A}" srcOrd="2" destOrd="0" parTransId="{2A7A1BDE-CC91-7040-8E07-5E9269CDD1E1}" sibTransId="{B7BDA6AD-F4D8-6A4A-B58E-56F9756B2867}"/>
    <dgm:cxn modelId="{29C033B0-644F-5146-9B72-A91ED57CD5F5}" type="presOf" srcId="{AE3F423A-2B5E-BC4A-AF56-B3BBDC83E2BC}" destId="{9D3FA67F-CD1D-BD4B-97B1-94EC77E711C9}" srcOrd="0" destOrd="0" presId="urn:microsoft.com/office/officeart/2005/8/layout/vList4"/>
    <dgm:cxn modelId="{AA0062C5-7710-5949-A406-82433BC08AB7}" type="presOf" srcId="{CD13794E-9586-6542-A34E-E3853922C92D}" destId="{48530C2E-8D0A-5549-B5E3-9C2F86B61164}" srcOrd="1" destOrd="0" presId="urn:microsoft.com/office/officeart/2005/8/layout/vList4"/>
    <dgm:cxn modelId="{17AD47D4-9F32-8F4F-A80E-73D85AD95D7D}" type="presOf" srcId="{CD13794E-9586-6542-A34E-E3853922C92D}" destId="{B0F78F31-84AC-8B43-8F9B-32EA1F61FE1D}" srcOrd="0" destOrd="0" presId="urn:microsoft.com/office/officeart/2005/8/layout/vList4"/>
    <dgm:cxn modelId="{3A0E07EA-A069-E241-98CA-E6452D7A0ACF}" srcId="{1FC91FF9-F000-514A-9561-AA12BADAD630}" destId="{B639CB0E-619F-5B49-8F0C-081AB40BE154}" srcOrd="0" destOrd="0" parTransId="{2F6CD873-6420-154F-893D-F599555E0EA5}" sibTransId="{7C5A8633-BF60-F941-9976-DF7947BC92BA}"/>
    <dgm:cxn modelId="{676730FD-3A9B-F142-8A6E-13AF718D4F51}" type="presOf" srcId="{B639CB0E-619F-5B49-8F0C-081AB40BE154}" destId="{BCE4C6C1-E11B-594C-9878-D93E39F87385}" srcOrd="1" destOrd="0" presId="urn:microsoft.com/office/officeart/2005/8/layout/vList4"/>
    <dgm:cxn modelId="{9CC2A77E-F2A7-0548-9BBE-18F6C72E3B6A}" type="presParOf" srcId="{F0C1914B-0BB6-5142-B1CF-3F2A4B942BEC}" destId="{38A90E93-AC9E-0F4C-9A47-409C6C100BC9}" srcOrd="0" destOrd="0" presId="urn:microsoft.com/office/officeart/2005/8/layout/vList4"/>
    <dgm:cxn modelId="{0C80D341-5244-4D42-BE52-45DD37164E21}" type="presParOf" srcId="{38A90E93-AC9E-0F4C-9A47-409C6C100BC9}" destId="{18D09D77-651F-F441-89F2-17F42ACD5B22}" srcOrd="0" destOrd="0" presId="urn:microsoft.com/office/officeart/2005/8/layout/vList4"/>
    <dgm:cxn modelId="{19D393D6-9CB8-C147-BE8C-ED136CCE44E6}" type="presParOf" srcId="{38A90E93-AC9E-0F4C-9A47-409C6C100BC9}" destId="{AEE820C1-DF18-2544-A7EC-2402B266ADA4}" srcOrd="1" destOrd="0" presId="urn:microsoft.com/office/officeart/2005/8/layout/vList4"/>
    <dgm:cxn modelId="{61A2282F-9D1A-4241-9EF5-B1EE23F77A00}" type="presParOf" srcId="{38A90E93-AC9E-0F4C-9A47-409C6C100BC9}" destId="{BCE4C6C1-E11B-594C-9878-D93E39F87385}" srcOrd="2" destOrd="0" presId="urn:microsoft.com/office/officeart/2005/8/layout/vList4"/>
    <dgm:cxn modelId="{36D490E8-7F28-BA4B-81C3-CC71B01077B7}" type="presParOf" srcId="{F0C1914B-0BB6-5142-B1CF-3F2A4B942BEC}" destId="{FFCECDCE-168D-F547-A6F8-2F36C6FA5BBD}" srcOrd="1" destOrd="0" presId="urn:microsoft.com/office/officeart/2005/8/layout/vList4"/>
    <dgm:cxn modelId="{654DCE5E-AE73-6341-9091-2AA3418CFE7E}" type="presParOf" srcId="{F0C1914B-0BB6-5142-B1CF-3F2A4B942BEC}" destId="{229120C1-00B8-2644-BA3E-4AE467D23A62}" srcOrd="2" destOrd="0" presId="urn:microsoft.com/office/officeart/2005/8/layout/vList4"/>
    <dgm:cxn modelId="{1F5BF0FD-44ED-5E46-AF54-8DFF87997A13}" type="presParOf" srcId="{229120C1-00B8-2644-BA3E-4AE467D23A62}" destId="{9D3FA67F-CD1D-BD4B-97B1-94EC77E711C9}" srcOrd="0" destOrd="0" presId="urn:microsoft.com/office/officeart/2005/8/layout/vList4"/>
    <dgm:cxn modelId="{9E3694B7-D31A-BE4A-8A39-4C4C07EBE365}" type="presParOf" srcId="{229120C1-00B8-2644-BA3E-4AE467D23A62}" destId="{95E0771D-8FAB-A44E-9AC4-D7E15E6C397D}" srcOrd="1" destOrd="0" presId="urn:microsoft.com/office/officeart/2005/8/layout/vList4"/>
    <dgm:cxn modelId="{A4E2AD2E-1F0C-CA40-948F-4C3CA16C5C40}" type="presParOf" srcId="{229120C1-00B8-2644-BA3E-4AE467D23A62}" destId="{2D619E53-340D-B34D-9757-56C72E2053CD}" srcOrd="2" destOrd="0" presId="urn:microsoft.com/office/officeart/2005/8/layout/vList4"/>
    <dgm:cxn modelId="{74B98718-F15A-B141-BD03-83BE30CE0FD4}" type="presParOf" srcId="{F0C1914B-0BB6-5142-B1CF-3F2A4B942BEC}" destId="{67D54CEC-BAEF-0546-9BEB-8CF07B622904}" srcOrd="3" destOrd="0" presId="urn:microsoft.com/office/officeart/2005/8/layout/vList4"/>
    <dgm:cxn modelId="{39D707D6-9966-6F4E-A78C-842A078CA72E}" type="presParOf" srcId="{F0C1914B-0BB6-5142-B1CF-3F2A4B942BEC}" destId="{F6ED839E-E60A-ED4A-8286-71756B22FB13}" srcOrd="4" destOrd="0" presId="urn:microsoft.com/office/officeart/2005/8/layout/vList4"/>
    <dgm:cxn modelId="{E88264D2-94D4-5B47-B88C-20C750332FC2}" type="presParOf" srcId="{F6ED839E-E60A-ED4A-8286-71756B22FB13}" destId="{4B20879D-1BA6-964A-9922-06194BCE8234}" srcOrd="0" destOrd="0" presId="urn:microsoft.com/office/officeart/2005/8/layout/vList4"/>
    <dgm:cxn modelId="{A98D3D76-645A-F34A-8452-B41A78C8E556}" type="presParOf" srcId="{F6ED839E-E60A-ED4A-8286-71756B22FB13}" destId="{04B207F0-8830-5A42-A51A-2E1A72F4BAE6}" srcOrd="1" destOrd="0" presId="urn:microsoft.com/office/officeart/2005/8/layout/vList4"/>
    <dgm:cxn modelId="{F34E2B88-ADBF-9341-AD8C-095DFA20C61E}" type="presParOf" srcId="{F6ED839E-E60A-ED4A-8286-71756B22FB13}" destId="{EF1B7D94-D338-CA46-B8E3-6788707D5018}" srcOrd="2" destOrd="0" presId="urn:microsoft.com/office/officeart/2005/8/layout/vList4"/>
    <dgm:cxn modelId="{292688D4-7AE6-DA4A-8E26-AA3086F696DA}" type="presParOf" srcId="{F0C1914B-0BB6-5142-B1CF-3F2A4B942BEC}" destId="{5E0549A7-C60C-B545-9F66-6CD2656B67E7}" srcOrd="5" destOrd="0" presId="urn:microsoft.com/office/officeart/2005/8/layout/vList4"/>
    <dgm:cxn modelId="{C7E0499C-694D-0748-A6CF-A648797B3F2E}" type="presParOf" srcId="{F0C1914B-0BB6-5142-B1CF-3F2A4B942BEC}" destId="{871B5B34-5C31-EB40-95D8-4E8429697060}" srcOrd="6" destOrd="0" presId="urn:microsoft.com/office/officeart/2005/8/layout/vList4"/>
    <dgm:cxn modelId="{FAE8D365-42BD-7640-9C3F-97B1C7E595BA}" type="presParOf" srcId="{871B5B34-5C31-EB40-95D8-4E8429697060}" destId="{B0F78F31-84AC-8B43-8F9B-32EA1F61FE1D}" srcOrd="0" destOrd="0" presId="urn:microsoft.com/office/officeart/2005/8/layout/vList4"/>
    <dgm:cxn modelId="{6126945A-441A-9543-9E8A-917B4D6286A4}" type="presParOf" srcId="{871B5B34-5C31-EB40-95D8-4E8429697060}" destId="{14020C73-B559-DC48-88C5-F238339E1C04}" srcOrd="1" destOrd="0" presId="urn:microsoft.com/office/officeart/2005/8/layout/vList4"/>
    <dgm:cxn modelId="{4549F00A-E51D-7049-BB9E-7E10864FEF53}" type="presParOf" srcId="{871B5B34-5C31-EB40-95D8-4E8429697060}" destId="{48530C2E-8D0A-5549-B5E3-9C2F86B61164}" srcOrd="2" destOrd="0" presId="urn:microsoft.com/office/officeart/2005/8/layout/vList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F82BD8A-91D6-3C45-9169-7B0A34608807}" type="doc">
      <dgm:prSet loTypeId="urn:microsoft.com/office/officeart/2005/8/layout/hList7" loCatId="list" qsTypeId="urn:microsoft.com/office/officeart/2005/8/quickstyle/simple1" qsCatId="simple" csTypeId="urn:microsoft.com/office/officeart/2005/8/colors/accent1_2" csCatId="accent1" phldr="1"/>
      <dgm:spPr/>
    </dgm:pt>
    <dgm:pt modelId="{A21C1276-EBD3-A245-89A6-1FDC9F60579B}">
      <dgm:prSet phldrT="[Text]" custT="1"/>
      <dgm:spPr>
        <a:blipFill dpi="0"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dgm:spPr>
      <dgm:t>
        <a:bodyPr anchor="t" anchorCtr="0"/>
        <a:lstStyle/>
        <a:p>
          <a:endParaRPr lang="en-US" sz="2000" b="1" dirty="0"/>
        </a:p>
      </dgm:t>
    </dgm:pt>
    <dgm:pt modelId="{D5BE1289-E0F7-BA48-BE06-5CCA0E703D5D}" type="parTrans" cxnId="{E27BFACD-9945-544F-B2DC-A29D755363C8}">
      <dgm:prSet/>
      <dgm:spPr/>
      <dgm:t>
        <a:bodyPr/>
        <a:lstStyle/>
        <a:p>
          <a:endParaRPr lang="en-US"/>
        </a:p>
      </dgm:t>
    </dgm:pt>
    <dgm:pt modelId="{396FC1CD-832F-5B46-A436-784428C018E3}" type="sibTrans" cxnId="{E27BFACD-9945-544F-B2DC-A29D755363C8}">
      <dgm:prSet/>
      <dgm:spPr/>
      <dgm:t>
        <a:bodyPr/>
        <a:lstStyle/>
        <a:p>
          <a:endParaRPr lang="en-US"/>
        </a:p>
      </dgm:t>
    </dgm:pt>
    <dgm:pt modelId="{CDA59EEF-574A-7A45-AB85-ABE664D32F5A}">
      <dgm:prSet phldrT="[Text]" custT="1"/>
      <dgm:spPr>
        <a:blipFill dpi="0" rotWithShape="0">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dgm:spPr>
      <dgm:t>
        <a:bodyPr anchor="t" anchorCtr="0"/>
        <a:lstStyle/>
        <a:p>
          <a:endParaRPr lang="en-US" sz="2000" b="1" dirty="0"/>
        </a:p>
      </dgm:t>
    </dgm:pt>
    <dgm:pt modelId="{84E50B38-130A-6441-A3EB-D475A0CF2BAA}" type="parTrans" cxnId="{89ECC4FE-BDA1-6745-973A-1AAD46EC3C4A}">
      <dgm:prSet/>
      <dgm:spPr/>
      <dgm:t>
        <a:bodyPr/>
        <a:lstStyle/>
        <a:p>
          <a:endParaRPr lang="en-US"/>
        </a:p>
      </dgm:t>
    </dgm:pt>
    <dgm:pt modelId="{E9BF5022-AF78-9D47-8ECA-27B74BADADC9}" type="sibTrans" cxnId="{89ECC4FE-BDA1-6745-973A-1AAD46EC3C4A}">
      <dgm:prSet/>
      <dgm:spPr/>
      <dgm:t>
        <a:bodyPr/>
        <a:lstStyle/>
        <a:p>
          <a:endParaRPr lang="en-US"/>
        </a:p>
      </dgm:t>
    </dgm:pt>
    <dgm:pt modelId="{F99E27B5-8A0A-F346-9D3C-850A7649BAAD}">
      <dgm:prSet phldrT="[Text]" custT="1"/>
      <dgm:spPr>
        <a:blipFill dpi="0" rotWithShape="0">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dgm:spPr>
      <dgm:t>
        <a:bodyPr anchor="t" anchorCtr="0"/>
        <a:lstStyle/>
        <a:p>
          <a:endParaRPr lang="en-US" sz="2500" b="1" dirty="0"/>
        </a:p>
      </dgm:t>
    </dgm:pt>
    <dgm:pt modelId="{D72C24B5-D769-4342-B7E2-585D85DDCFEB}" type="sibTrans" cxnId="{63E5E3A6-8C1A-4F48-BDD8-EA3C71E7EB8E}">
      <dgm:prSet/>
      <dgm:spPr/>
      <dgm:t>
        <a:bodyPr/>
        <a:lstStyle/>
        <a:p>
          <a:endParaRPr lang="en-US"/>
        </a:p>
      </dgm:t>
    </dgm:pt>
    <dgm:pt modelId="{8021482D-D968-F34F-8C27-EBAAC63857E6}" type="parTrans" cxnId="{63E5E3A6-8C1A-4F48-BDD8-EA3C71E7EB8E}">
      <dgm:prSet/>
      <dgm:spPr/>
      <dgm:t>
        <a:bodyPr/>
        <a:lstStyle/>
        <a:p>
          <a:endParaRPr lang="en-US"/>
        </a:p>
      </dgm:t>
    </dgm:pt>
    <dgm:pt modelId="{ADF3CEE2-1D90-F540-AB7D-E5077943E496}" type="pres">
      <dgm:prSet presAssocID="{8F82BD8A-91D6-3C45-9169-7B0A34608807}" presName="Name0" presStyleCnt="0">
        <dgm:presLayoutVars>
          <dgm:dir/>
          <dgm:resizeHandles val="exact"/>
        </dgm:presLayoutVars>
      </dgm:prSet>
      <dgm:spPr/>
    </dgm:pt>
    <dgm:pt modelId="{CC2EC453-9F95-6E4C-A855-91DA01AE2A84}" type="pres">
      <dgm:prSet presAssocID="{8F82BD8A-91D6-3C45-9169-7B0A34608807}" presName="fgShape" presStyleLbl="fgShp" presStyleIdx="0" presStyleCnt="1" custLinFactY="81614" custLinFactNeighborX="-1508" custLinFactNeighborY="100000"/>
      <dgm:spPr>
        <a:noFill/>
        <a:ln>
          <a:noFill/>
        </a:ln>
      </dgm:spPr>
    </dgm:pt>
    <dgm:pt modelId="{9DCBADA0-91BC-8645-8C29-D41039733265}" type="pres">
      <dgm:prSet presAssocID="{8F82BD8A-91D6-3C45-9169-7B0A34608807}" presName="linComp" presStyleCnt="0"/>
      <dgm:spPr/>
    </dgm:pt>
    <dgm:pt modelId="{6712FF5D-2140-2643-B469-CC25CD3E2D51}" type="pres">
      <dgm:prSet presAssocID="{A21C1276-EBD3-A245-89A6-1FDC9F60579B}" presName="compNode" presStyleCnt="0"/>
      <dgm:spPr/>
    </dgm:pt>
    <dgm:pt modelId="{AF10B860-324E-5F4C-B550-089CEEF2D478}" type="pres">
      <dgm:prSet presAssocID="{A21C1276-EBD3-A245-89A6-1FDC9F60579B}" presName="bkgdShape" presStyleLbl="node1" presStyleIdx="0" presStyleCnt="3" custLinFactNeighborX="-8371" custLinFactNeighborY="-1226"/>
      <dgm:spPr/>
    </dgm:pt>
    <dgm:pt modelId="{B6193100-A433-C141-A538-784060EDEA81}" type="pres">
      <dgm:prSet presAssocID="{A21C1276-EBD3-A245-89A6-1FDC9F60579B}" presName="nodeTx" presStyleLbl="node1" presStyleIdx="0" presStyleCnt="3">
        <dgm:presLayoutVars>
          <dgm:bulletEnabled val="1"/>
        </dgm:presLayoutVars>
      </dgm:prSet>
      <dgm:spPr/>
    </dgm:pt>
    <dgm:pt modelId="{FAEF0129-E7EE-EB47-A067-0F1B166E1240}" type="pres">
      <dgm:prSet presAssocID="{A21C1276-EBD3-A245-89A6-1FDC9F60579B}" presName="invisiNode" presStyleLbl="node1" presStyleIdx="0" presStyleCnt="3"/>
      <dgm:spPr/>
    </dgm:pt>
    <dgm:pt modelId="{C91D55FA-14DB-2044-988E-C090D41BCC8E}" type="pres">
      <dgm:prSet presAssocID="{A21C1276-EBD3-A245-89A6-1FDC9F60579B}" presName="imagNode" presStyleLbl="fgImgPlace1" presStyleIdx="0" presStyleCnt="3"/>
      <dgm:spPr>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dgm:spPr>
    </dgm:pt>
    <dgm:pt modelId="{4A654126-3D97-E64C-9288-975864A80354}" type="pres">
      <dgm:prSet presAssocID="{396FC1CD-832F-5B46-A436-784428C018E3}" presName="sibTrans" presStyleLbl="sibTrans2D1" presStyleIdx="0" presStyleCnt="0"/>
      <dgm:spPr/>
    </dgm:pt>
    <dgm:pt modelId="{5A80F230-65F9-8F4C-800B-B98EC85B88D4}" type="pres">
      <dgm:prSet presAssocID="{CDA59EEF-574A-7A45-AB85-ABE664D32F5A}" presName="compNode" presStyleCnt="0"/>
      <dgm:spPr/>
    </dgm:pt>
    <dgm:pt modelId="{118866B0-985E-9F49-8989-47F4E7DA12D8}" type="pres">
      <dgm:prSet presAssocID="{CDA59EEF-574A-7A45-AB85-ABE664D32F5A}" presName="bkgdShape" presStyleLbl="node1" presStyleIdx="1" presStyleCnt="3"/>
      <dgm:spPr/>
    </dgm:pt>
    <dgm:pt modelId="{6A38629C-1E50-E24B-A770-FBD9ACFA5A39}" type="pres">
      <dgm:prSet presAssocID="{CDA59EEF-574A-7A45-AB85-ABE664D32F5A}" presName="nodeTx" presStyleLbl="node1" presStyleIdx="1" presStyleCnt="3">
        <dgm:presLayoutVars>
          <dgm:bulletEnabled val="1"/>
        </dgm:presLayoutVars>
      </dgm:prSet>
      <dgm:spPr/>
    </dgm:pt>
    <dgm:pt modelId="{A5C1CAB2-A62B-8244-AB3F-C4465AA26819}" type="pres">
      <dgm:prSet presAssocID="{CDA59EEF-574A-7A45-AB85-ABE664D32F5A}" presName="invisiNode" presStyleLbl="node1" presStyleIdx="1" presStyleCnt="3"/>
      <dgm:spPr/>
    </dgm:pt>
    <dgm:pt modelId="{C26E6199-CC28-5C44-A899-7BDD5E9D819B}" type="pres">
      <dgm:prSet presAssocID="{CDA59EEF-574A-7A45-AB85-ABE664D32F5A}" presName="imagNode" presStyleLbl="fgImgPlace1" presStyleIdx="1" presStyleCnt="3"/>
      <dgm:spPr>
        <a:blipFill>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dgm:spPr>
    </dgm:pt>
    <dgm:pt modelId="{BDF16BDE-F7F1-FB40-A261-77E53D29367E}" type="pres">
      <dgm:prSet presAssocID="{E9BF5022-AF78-9D47-8ECA-27B74BADADC9}" presName="sibTrans" presStyleLbl="sibTrans2D1" presStyleIdx="0" presStyleCnt="0"/>
      <dgm:spPr/>
    </dgm:pt>
    <dgm:pt modelId="{60E63992-12D6-3F40-954D-C105AB261982}" type="pres">
      <dgm:prSet presAssocID="{F99E27B5-8A0A-F346-9D3C-850A7649BAAD}" presName="compNode" presStyleCnt="0"/>
      <dgm:spPr/>
    </dgm:pt>
    <dgm:pt modelId="{6AC55210-1033-9E41-AAD3-3E712BA02AAC}" type="pres">
      <dgm:prSet presAssocID="{F99E27B5-8A0A-F346-9D3C-850A7649BAAD}" presName="bkgdShape" presStyleLbl="node1" presStyleIdx="2" presStyleCnt="3"/>
      <dgm:spPr/>
    </dgm:pt>
    <dgm:pt modelId="{C9370D96-2E26-184A-ADCF-C9EBA2981B46}" type="pres">
      <dgm:prSet presAssocID="{F99E27B5-8A0A-F346-9D3C-850A7649BAAD}" presName="nodeTx" presStyleLbl="node1" presStyleIdx="2" presStyleCnt="3">
        <dgm:presLayoutVars>
          <dgm:bulletEnabled val="1"/>
        </dgm:presLayoutVars>
      </dgm:prSet>
      <dgm:spPr/>
    </dgm:pt>
    <dgm:pt modelId="{284C09D7-3060-E949-978A-C1548AEBD042}" type="pres">
      <dgm:prSet presAssocID="{F99E27B5-8A0A-F346-9D3C-850A7649BAAD}" presName="invisiNode" presStyleLbl="node1" presStyleIdx="2" presStyleCnt="3"/>
      <dgm:spPr/>
    </dgm:pt>
    <dgm:pt modelId="{0EA9B441-3187-A443-9F0F-96E0510387C1}" type="pres">
      <dgm:prSet presAssocID="{F99E27B5-8A0A-F346-9D3C-850A7649BAAD}" presName="imagNode" presStyleLbl="fgImgPlace1" presStyleIdx="2" presStyleCnt="3"/>
      <dgm:spPr>
        <a:blipFill>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dgm:spPr>
    </dgm:pt>
  </dgm:ptLst>
  <dgm:cxnLst>
    <dgm:cxn modelId="{C99E3C50-7F84-6D4F-A4EC-C9FD43F55C28}" type="presOf" srcId="{A21C1276-EBD3-A245-89A6-1FDC9F60579B}" destId="{AF10B860-324E-5F4C-B550-089CEEF2D478}" srcOrd="0" destOrd="0" presId="urn:microsoft.com/office/officeart/2005/8/layout/hList7"/>
    <dgm:cxn modelId="{6E869851-55CD-5946-9330-AA591B84B784}" type="presOf" srcId="{E9BF5022-AF78-9D47-8ECA-27B74BADADC9}" destId="{BDF16BDE-F7F1-FB40-A261-77E53D29367E}" srcOrd="0" destOrd="0" presId="urn:microsoft.com/office/officeart/2005/8/layout/hList7"/>
    <dgm:cxn modelId="{5B3B3459-5AB9-7B48-A965-37382330FD50}" type="presOf" srcId="{F99E27B5-8A0A-F346-9D3C-850A7649BAAD}" destId="{C9370D96-2E26-184A-ADCF-C9EBA2981B46}" srcOrd="1" destOrd="0" presId="urn:microsoft.com/office/officeart/2005/8/layout/hList7"/>
    <dgm:cxn modelId="{3FEEB276-C983-EA4B-B21F-7814322FB061}" type="presOf" srcId="{CDA59EEF-574A-7A45-AB85-ABE664D32F5A}" destId="{118866B0-985E-9F49-8989-47F4E7DA12D8}" srcOrd="0" destOrd="0" presId="urn:microsoft.com/office/officeart/2005/8/layout/hList7"/>
    <dgm:cxn modelId="{FD868978-04FE-E345-B968-9ECD7B6E9CEA}" type="presOf" srcId="{396FC1CD-832F-5B46-A436-784428C018E3}" destId="{4A654126-3D97-E64C-9288-975864A80354}" srcOrd="0" destOrd="0" presId="urn:microsoft.com/office/officeart/2005/8/layout/hList7"/>
    <dgm:cxn modelId="{B0502D7C-0AA6-CC49-BA03-C208EFE90E91}" type="presOf" srcId="{CDA59EEF-574A-7A45-AB85-ABE664D32F5A}" destId="{6A38629C-1E50-E24B-A770-FBD9ACFA5A39}" srcOrd="1" destOrd="0" presId="urn:microsoft.com/office/officeart/2005/8/layout/hList7"/>
    <dgm:cxn modelId="{63E5E3A6-8C1A-4F48-BDD8-EA3C71E7EB8E}" srcId="{8F82BD8A-91D6-3C45-9169-7B0A34608807}" destId="{F99E27B5-8A0A-F346-9D3C-850A7649BAAD}" srcOrd="2" destOrd="0" parTransId="{8021482D-D968-F34F-8C27-EBAAC63857E6}" sibTransId="{D72C24B5-D769-4342-B7E2-585D85DDCFEB}"/>
    <dgm:cxn modelId="{39D86EC0-910B-0946-A033-FE3D43237353}" type="presOf" srcId="{A21C1276-EBD3-A245-89A6-1FDC9F60579B}" destId="{B6193100-A433-C141-A538-784060EDEA81}" srcOrd="1" destOrd="0" presId="urn:microsoft.com/office/officeart/2005/8/layout/hList7"/>
    <dgm:cxn modelId="{E27BFACD-9945-544F-B2DC-A29D755363C8}" srcId="{8F82BD8A-91D6-3C45-9169-7B0A34608807}" destId="{A21C1276-EBD3-A245-89A6-1FDC9F60579B}" srcOrd="0" destOrd="0" parTransId="{D5BE1289-E0F7-BA48-BE06-5CCA0E703D5D}" sibTransId="{396FC1CD-832F-5B46-A436-784428C018E3}"/>
    <dgm:cxn modelId="{B8DE43CE-39B7-364F-9B80-4F22F146C610}" type="presOf" srcId="{8F82BD8A-91D6-3C45-9169-7B0A34608807}" destId="{ADF3CEE2-1D90-F540-AB7D-E5077943E496}" srcOrd="0" destOrd="0" presId="urn:microsoft.com/office/officeart/2005/8/layout/hList7"/>
    <dgm:cxn modelId="{004704F1-BE8C-6E45-A072-2C43883C203B}" type="presOf" srcId="{F99E27B5-8A0A-F346-9D3C-850A7649BAAD}" destId="{6AC55210-1033-9E41-AAD3-3E712BA02AAC}" srcOrd="0" destOrd="0" presId="urn:microsoft.com/office/officeart/2005/8/layout/hList7"/>
    <dgm:cxn modelId="{89ECC4FE-BDA1-6745-973A-1AAD46EC3C4A}" srcId="{8F82BD8A-91D6-3C45-9169-7B0A34608807}" destId="{CDA59EEF-574A-7A45-AB85-ABE664D32F5A}" srcOrd="1" destOrd="0" parTransId="{84E50B38-130A-6441-A3EB-D475A0CF2BAA}" sibTransId="{E9BF5022-AF78-9D47-8ECA-27B74BADADC9}"/>
    <dgm:cxn modelId="{4301500E-58E3-654B-94D8-FC2C9ADCAF82}" type="presParOf" srcId="{ADF3CEE2-1D90-F540-AB7D-E5077943E496}" destId="{CC2EC453-9F95-6E4C-A855-91DA01AE2A84}" srcOrd="0" destOrd="0" presId="urn:microsoft.com/office/officeart/2005/8/layout/hList7"/>
    <dgm:cxn modelId="{7EAD4007-9EA2-D44E-9470-99FD70F46ECC}" type="presParOf" srcId="{ADF3CEE2-1D90-F540-AB7D-E5077943E496}" destId="{9DCBADA0-91BC-8645-8C29-D41039733265}" srcOrd="1" destOrd="0" presId="urn:microsoft.com/office/officeart/2005/8/layout/hList7"/>
    <dgm:cxn modelId="{34F3890A-5EEF-8A47-BE9D-8994B5E99A5C}" type="presParOf" srcId="{9DCBADA0-91BC-8645-8C29-D41039733265}" destId="{6712FF5D-2140-2643-B469-CC25CD3E2D51}" srcOrd="0" destOrd="0" presId="urn:microsoft.com/office/officeart/2005/8/layout/hList7"/>
    <dgm:cxn modelId="{7953F041-BA30-E44D-BEC6-D06AD1A75BE6}" type="presParOf" srcId="{6712FF5D-2140-2643-B469-CC25CD3E2D51}" destId="{AF10B860-324E-5F4C-B550-089CEEF2D478}" srcOrd="0" destOrd="0" presId="urn:microsoft.com/office/officeart/2005/8/layout/hList7"/>
    <dgm:cxn modelId="{D387F768-5862-7B40-8878-0DE704325786}" type="presParOf" srcId="{6712FF5D-2140-2643-B469-CC25CD3E2D51}" destId="{B6193100-A433-C141-A538-784060EDEA81}" srcOrd="1" destOrd="0" presId="urn:microsoft.com/office/officeart/2005/8/layout/hList7"/>
    <dgm:cxn modelId="{3F4BAD2C-7593-A748-B4EB-3AFCAE230A5C}" type="presParOf" srcId="{6712FF5D-2140-2643-B469-CC25CD3E2D51}" destId="{FAEF0129-E7EE-EB47-A067-0F1B166E1240}" srcOrd="2" destOrd="0" presId="urn:microsoft.com/office/officeart/2005/8/layout/hList7"/>
    <dgm:cxn modelId="{0CD2FF0A-9DD7-1E4C-B258-5304808E89CA}" type="presParOf" srcId="{6712FF5D-2140-2643-B469-CC25CD3E2D51}" destId="{C91D55FA-14DB-2044-988E-C090D41BCC8E}" srcOrd="3" destOrd="0" presId="urn:microsoft.com/office/officeart/2005/8/layout/hList7"/>
    <dgm:cxn modelId="{81B26FAE-F2DF-8540-B77B-E7E7B95DE9E9}" type="presParOf" srcId="{9DCBADA0-91BC-8645-8C29-D41039733265}" destId="{4A654126-3D97-E64C-9288-975864A80354}" srcOrd="1" destOrd="0" presId="urn:microsoft.com/office/officeart/2005/8/layout/hList7"/>
    <dgm:cxn modelId="{32D6E11C-55EA-DB4B-AD81-E11482E28C30}" type="presParOf" srcId="{9DCBADA0-91BC-8645-8C29-D41039733265}" destId="{5A80F230-65F9-8F4C-800B-B98EC85B88D4}" srcOrd="2" destOrd="0" presId="urn:microsoft.com/office/officeart/2005/8/layout/hList7"/>
    <dgm:cxn modelId="{74D65F21-1384-FA48-B69C-AF2F39343590}" type="presParOf" srcId="{5A80F230-65F9-8F4C-800B-B98EC85B88D4}" destId="{118866B0-985E-9F49-8989-47F4E7DA12D8}" srcOrd="0" destOrd="0" presId="urn:microsoft.com/office/officeart/2005/8/layout/hList7"/>
    <dgm:cxn modelId="{6DDDAF5D-8A78-BA43-9E7D-DCAA1E972D72}" type="presParOf" srcId="{5A80F230-65F9-8F4C-800B-B98EC85B88D4}" destId="{6A38629C-1E50-E24B-A770-FBD9ACFA5A39}" srcOrd="1" destOrd="0" presId="urn:microsoft.com/office/officeart/2005/8/layout/hList7"/>
    <dgm:cxn modelId="{34C0553B-1906-3842-BFB2-BD5A2735C0D8}" type="presParOf" srcId="{5A80F230-65F9-8F4C-800B-B98EC85B88D4}" destId="{A5C1CAB2-A62B-8244-AB3F-C4465AA26819}" srcOrd="2" destOrd="0" presId="urn:microsoft.com/office/officeart/2005/8/layout/hList7"/>
    <dgm:cxn modelId="{A372C02C-7D77-2F4F-801C-A1F6ADC50219}" type="presParOf" srcId="{5A80F230-65F9-8F4C-800B-B98EC85B88D4}" destId="{C26E6199-CC28-5C44-A899-7BDD5E9D819B}" srcOrd="3" destOrd="0" presId="urn:microsoft.com/office/officeart/2005/8/layout/hList7"/>
    <dgm:cxn modelId="{C24099B6-2A4B-4646-A895-82A52FAA0712}" type="presParOf" srcId="{9DCBADA0-91BC-8645-8C29-D41039733265}" destId="{BDF16BDE-F7F1-FB40-A261-77E53D29367E}" srcOrd="3" destOrd="0" presId="urn:microsoft.com/office/officeart/2005/8/layout/hList7"/>
    <dgm:cxn modelId="{637BB0E3-62AB-ED40-921A-436E33E6E355}" type="presParOf" srcId="{9DCBADA0-91BC-8645-8C29-D41039733265}" destId="{60E63992-12D6-3F40-954D-C105AB261982}" srcOrd="4" destOrd="0" presId="urn:microsoft.com/office/officeart/2005/8/layout/hList7"/>
    <dgm:cxn modelId="{2227E427-BA74-3940-828B-E9590367CC66}" type="presParOf" srcId="{60E63992-12D6-3F40-954D-C105AB261982}" destId="{6AC55210-1033-9E41-AAD3-3E712BA02AAC}" srcOrd="0" destOrd="0" presId="urn:microsoft.com/office/officeart/2005/8/layout/hList7"/>
    <dgm:cxn modelId="{B1441BBD-A805-E348-9331-1BD9852F8AA8}" type="presParOf" srcId="{60E63992-12D6-3F40-954D-C105AB261982}" destId="{C9370D96-2E26-184A-ADCF-C9EBA2981B46}" srcOrd="1" destOrd="0" presId="urn:microsoft.com/office/officeart/2005/8/layout/hList7"/>
    <dgm:cxn modelId="{CB7E0C25-257A-3E47-A955-1BBBF48E1E5A}" type="presParOf" srcId="{60E63992-12D6-3F40-954D-C105AB261982}" destId="{284C09D7-3060-E949-978A-C1548AEBD042}" srcOrd="2" destOrd="0" presId="urn:microsoft.com/office/officeart/2005/8/layout/hList7"/>
    <dgm:cxn modelId="{EE57C688-6EA8-9D41-A4C6-29C107915BC9}" type="presParOf" srcId="{60E63992-12D6-3F40-954D-C105AB261982}" destId="{0EA9B441-3187-A443-9F0F-96E0510387C1}"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D09D77-651F-F441-89F2-17F42ACD5B22}">
      <dsp:nvSpPr>
        <dsp:cNvPr id="0" name=""/>
        <dsp:cNvSpPr/>
      </dsp:nvSpPr>
      <dsp:spPr>
        <a:xfrm>
          <a:off x="0" y="0"/>
          <a:ext cx="11261724" cy="1209202"/>
        </a:xfrm>
        <a:prstGeom prst="roundRect">
          <a:avLst>
            <a:gd name="adj" fmla="val 10000"/>
          </a:avLst>
        </a:prstGeom>
        <a:solidFill>
          <a:srgbClr val="2038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a:solidFill>
                <a:schemeClr val="bg1"/>
              </a:solidFill>
            </a:rPr>
            <a:t>El </a:t>
          </a:r>
          <a:r>
            <a:rPr lang="en-US" sz="3000" kern="1200" dirty="0" err="1">
              <a:solidFill>
                <a:schemeClr val="bg1"/>
              </a:solidFill>
            </a:rPr>
            <a:t>hielo</a:t>
          </a:r>
          <a:r>
            <a:rPr lang="en-US" sz="3000" kern="1200" dirty="0">
              <a:solidFill>
                <a:schemeClr val="bg1"/>
              </a:solidFill>
            </a:rPr>
            <a:t> del </a:t>
          </a:r>
          <a:r>
            <a:rPr lang="en-US" sz="3000" kern="1200" dirty="0" err="1">
              <a:solidFill>
                <a:schemeClr val="bg1"/>
              </a:solidFill>
            </a:rPr>
            <a:t>Ártico</a:t>
          </a:r>
          <a:r>
            <a:rPr lang="en-US" sz="3000" kern="1200" dirty="0">
              <a:solidFill>
                <a:schemeClr val="bg1"/>
              </a:solidFill>
            </a:rPr>
            <a:t> </a:t>
          </a:r>
          <a:r>
            <a:rPr lang="en-US" sz="3000" kern="1200" dirty="0" err="1">
              <a:solidFill>
                <a:schemeClr val="bg1"/>
              </a:solidFill>
            </a:rPr>
            <a:t>desaparecería</a:t>
          </a:r>
          <a:r>
            <a:rPr lang="en-US" sz="3000" kern="1200" dirty="0">
              <a:solidFill>
                <a:schemeClr val="bg1"/>
              </a:solidFill>
            </a:rPr>
            <a:t> </a:t>
          </a:r>
          <a:r>
            <a:rPr lang="en-US" sz="3000" kern="1200" dirty="0" err="1">
              <a:solidFill>
                <a:schemeClr val="bg1"/>
              </a:solidFill>
            </a:rPr>
            <a:t>en</a:t>
          </a:r>
          <a:r>
            <a:rPr lang="en-US" sz="3000" kern="1200" dirty="0">
              <a:solidFill>
                <a:schemeClr val="bg1"/>
              </a:solidFill>
            </a:rPr>
            <a:t> </a:t>
          </a:r>
          <a:r>
            <a:rPr lang="en-US" sz="3000" b="1" kern="1200" dirty="0">
              <a:solidFill>
                <a:srgbClr val="FFC000"/>
              </a:solidFill>
            </a:rPr>
            <a:t>2 de </a:t>
          </a:r>
          <a:r>
            <a:rPr lang="en-US" sz="3000" b="1" kern="1200" dirty="0" err="1">
              <a:solidFill>
                <a:srgbClr val="FFC000"/>
              </a:solidFill>
            </a:rPr>
            <a:t>cada</a:t>
          </a:r>
          <a:r>
            <a:rPr lang="en-US" sz="3000" b="1" kern="1200" dirty="0">
              <a:solidFill>
                <a:srgbClr val="FFC000"/>
              </a:solidFill>
            </a:rPr>
            <a:t> 3 veranos</a:t>
          </a:r>
          <a:r>
            <a:rPr lang="en-US" sz="3000" b="0" kern="1200" baseline="30000" dirty="0">
              <a:solidFill>
                <a:schemeClr val="bg1"/>
              </a:solidFill>
            </a:rPr>
            <a:t>1</a:t>
          </a:r>
          <a:endParaRPr lang="en-US" sz="3000" b="0" kern="1200" dirty="0">
            <a:solidFill>
              <a:schemeClr val="bg1"/>
            </a:solidFill>
          </a:endParaRPr>
        </a:p>
      </dsp:txBody>
      <dsp:txXfrm>
        <a:off x="2373265" y="0"/>
        <a:ext cx="8888459" cy="1209202"/>
      </dsp:txXfrm>
    </dsp:sp>
    <dsp:sp modelId="{AEE820C1-DF18-2544-A7EC-2402B266ADA4}">
      <dsp:nvSpPr>
        <dsp:cNvPr id="0" name=""/>
        <dsp:cNvSpPr/>
      </dsp:nvSpPr>
      <dsp:spPr>
        <a:xfrm>
          <a:off x="122384" y="120920"/>
          <a:ext cx="2249416" cy="967361"/>
        </a:xfrm>
        <a:prstGeom prst="roundRect">
          <a:avLst>
            <a:gd name="adj" fmla="val 10000"/>
          </a:avLst>
        </a:prstGeom>
        <a:blipFill dpi="0"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D3FA67F-CD1D-BD4B-97B1-94EC77E711C9}">
      <dsp:nvSpPr>
        <dsp:cNvPr id="0" name=""/>
        <dsp:cNvSpPr/>
      </dsp:nvSpPr>
      <dsp:spPr>
        <a:xfrm>
          <a:off x="0" y="1315612"/>
          <a:ext cx="11261724" cy="1209202"/>
        </a:xfrm>
        <a:prstGeom prst="roundRect">
          <a:avLst>
            <a:gd name="adj" fmla="val 10000"/>
          </a:avLst>
        </a:prstGeom>
        <a:solidFill>
          <a:srgbClr val="2038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b="1" kern="1200" dirty="0">
              <a:solidFill>
                <a:schemeClr val="accent1"/>
              </a:solidFill>
            </a:rPr>
            <a:t>50% </a:t>
          </a:r>
          <a:r>
            <a:rPr lang="en-US" sz="3000" b="0" kern="1200" dirty="0">
              <a:solidFill>
                <a:schemeClr val="bg1"/>
              </a:solidFill>
            </a:rPr>
            <a:t>de las </a:t>
          </a:r>
          <a:r>
            <a:rPr lang="en-US" sz="3000" b="0" kern="1200" dirty="0" err="1">
              <a:solidFill>
                <a:schemeClr val="bg1"/>
              </a:solidFill>
            </a:rPr>
            <a:t>especies</a:t>
          </a:r>
          <a:r>
            <a:rPr lang="en-US" sz="3000" b="0" kern="1200" dirty="0">
              <a:solidFill>
                <a:schemeClr val="bg1"/>
              </a:solidFill>
            </a:rPr>
            <a:t> de </a:t>
          </a:r>
          <a:r>
            <a:rPr lang="en-US" sz="3000" b="0" kern="1200" dirty="0" err="1">
              <a:solidFill>
                <a:schemeClr val="bg1"/>
              </a:solidFill>
            </a:rPr>
            <a:t>insectos</a:t>
          </a:r>
          <a:r>
            <a:rPr lang="en-US" sz="3000" b="0" kern="1200" dirty="0">
              <a:solidFill>
                <a:schemeClr val="bg1"/>
              </a:solidFill>
            </a:rPr>
            <a:t> </a:t>
          </a:r>
          <a:r>
            <a:rPr lang="en-US" sz="3000" b="0" kern="1200" dirty="0" err="1">
              <a:solidFill>
                <a:schemeClr val="bg1"/>
              </a:solidFill>
            </a:rPr>
            <a:t>perderían</a:t>
          </a:r>
          <a:r>
            <a:rPr lang="en-US" sz="3000" b="0" kern="1200" dirty="0">
              <a:solidFill>
                <a:schemeClr val="bg1"/>
              </a:solidFill>
            </a:rPr>
            <a:t> &gt;50% de </a:t>
          </a:r>
          <a:r>
            <a:rPr lang="en-US" sz="3000" b="0" kern="1200" dirty="0" err="1">
              <a:solidFill>
                <a:schemeClr val="bg1"/>
              </a:solidFill>
            </a:rPr>
            <a:t>su</a:t>
          </a:r>
          <a:r>
            <a:rPr lang="en-US" sz="3000" b="0" kern="1200" dirty="0">
              <a:solidFill>
                <a:schemeClr val="bg1"/>
              </a:solidFill>
            </a:rPr>
            <a:t> habitat</a:t>
          </a:r>
          <a:r>
            <a:rPr lang="en-US" sz="3000" b="0" kern="1200" baseline="30000" dirty="0">
              <a:solidFill>
                <a:schemeClr val="bg1"/>
              </a:solidFill>
            </a:rPr>
            <a:t>2</a:t>
          </a:r>
        </a:p>
      </dsp:txBody>
      <dsp:txXfrm>
        <a:off x="2373265" y="1315612"/>
        <a:ext cx="8888459" cy="1209202"/>
      </dsp:txXfrm>
    </dsp:sp>
    <dsp:sp modelId="{95E0771D-8FAB-A44E-9AC4-D7E15E6C397D}">
      <dsp:nvSpPr>
        <dsp:cNvPr id="0" name=""/>
        <dsp:cNvSpPr/>
      </dsp:nvSpPr>
      <dsp:spPr>
        <a:xfrm>
          <a:off x="118870" y="1453896"/>
          <a:ext cx="2249416" cy="967361"/>
        </a:xfrm>
        <a:prstGeom prst="roundRect">
          <a:avLst>
            <a:gd name="adj" fmla="val 10000"/>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t="358"/>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B20879D-1BA6-964A-9922-06194BCE8234}">
      <dsp:nvSpPr>
        <dsp:cNvPr id="0" name=""/>
        <dsp:cNvSpPr/>
      </dsp:nvSpPr>
      <dsp:spPr>
        <a:xfrm>
          <a:off x="0" y="2669616"/>
          <a:ext cx="11261724" cy="1209202"/>
        </a:xfrm>
        <a:prstGeom prst="roundRect">
          <a:avLst>
            <a:gd name="adj" fmla="val 10000"/>
          </a:avLst>
        </a:prstGeom>
        <a:solidFill>
          <a:srgbClr val="2038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dirty="0" err="1">
              <a:solidFill>
                <a:schemeClr val="bg1"/>
              </a:solidFill>
            </a:rPr>
            <a:t>Sequías</a:t>
          </a:r>
          <a:r>
            <a:rPr lang="en-US" sz="3000" kern="1200" dirty="0">
              <a:solidFill>
                <a:schemeClr val="bg1"/>
              </a:solidFill>
            </a:rPr>
            <a:t>: </a:t>
          </a:r>
          <a:r>
            <a:rPr lang="en-US" sz="3000" b="1" kern="1200" dirty="0">
              <a:solidFill>
                <a:schemeClr val="accent1"/>
              </a:solidFill>
            </a:rPr>
            <a:t>11 </a:t>
          </a:r>
          <a:r>
            <a:rPr lang="en-US" sz="3000" b="1" kern="1200" dirty="0">
              <a:solidFill>
                <a:srgbClr val="FFC000"/>
              </a:solidFill>
            </a:rPr>
            <a:t>meses </a:t>
          </a:r>
          <a:r>
            <a:rPr lang="en-US" sz="3000" b="1" kern="1200" dirty="0" err="1">
              <a:solidFill>
                <a:srgbClr val="FFC000"/>
              </a:solidFill>
            </a:rPr>
            <a:t>más</a:t>
          </a:r>
          <a:r>
            <a:rPr lang="en-US" sz="3000" b="1" kern="1200" dirty="0">
              <a:solidFill>
                <a:srgbClr val="FFC000"/>
              </a:solidFill>
            </a:rPr>
            <a:t> </a:t>
          </a:r>
          <a:r>
            <a:rPr lang="en-US" sz="3000" b="1" kern="1200" dirty="0" err="1">
              <a:solidFill>
                <a:srgbClr val="FFC000"/>
              </a:solidFill>
            </a:rPr>
            <a:t>largas</a:t>
          </a:r>
          <a:endParaRPr lang="en-US" sz="3000" b="1" kern="1200" dirty="0">
            <a:solidFill>
              <a:srgbClr val="FFC000"/>
            </a:solidFill>
          </a:endParaRPr>
        </a:p>
        <a:p>
          <a:pPr marL="0" lvl="0" indent="0" algn="l" defTabSz="1333500">
            <a:lnSpc>
              <a:spcPct val="90000"/>
            </a:lnSpc>
            <a:spcBef>
              <a:spcPct val="0"/>
            </a:spcBef>
            <a:spcAft>
              <a:spcPct val="35000"/>
            </a:spcAft>
            <a:buNone/>
          </a:pPr>
          <a:r>
            <a:rPr lang="en-US" sz="2000" i="1" kern="1200" dirty="0" err="1">
              <a:solidFill>
                <a:schemeClr val="bg1"/>
              </a:solidFill>
            </a:rPr>
            <a:t>Aumento</a:t>
          </a:r>
          <a:r>
            <a:rPr lang="en-US" sz="2000" i="1" kern="1200" dirty="0">
              <a:solidFill>
                <a:schemeClr val="bg1"/>
              </a:solidFill>
            </a:rPr>
            <a:t> de la </a:t>
          </a:r>
          <a:r>
            <a:rPr lang="en-US" sz="2000" i="1" kern="1200" dirty="0" err="1">
              <a:solidFill>
                <a:schemeClr val="bg1"/>
              </a:solidFill>
            </a:rPr>
            <a:t>duración</a:t>
          </a:r>
          <a:r>
            <a:rPr lang="en-US" sz="2000" i="1" kern="1200" dirty="0">
              <a:solidFill>
                <a:schemeClr val="bg1"/>
              </a:solidFill>
            </a:rPr>
            <a:t> </a:t>
          </a:r>
          <a:r>
            <a:rPr lang="en-US" sz="2000" i="1" kern="1200" dirty="0" err="1">
              <a:solidFill>
                <a:schemeClr val="bg1"/>
              </a:solidFill>
            </a:rPr>
            <a:t>promedio</a:t>
          </a:r>
          <a:r>
            <a:rPr lang="en-US" sz="2000" i="1" kern="1200" dirty="0">
              <a:solidFill>
                <a:schemeClr val="bg1"/>
              </a:solidFill>
            </a:rPr>
            <a:t> de las sequías</a:t>
          </a:r>
          <a:r>
            <a:rPr lang="en-US" sz="2000" i="1" kern="1200" baseline="30000" dirty="0">
              <a:solidFill>
                <a:schemeClr val="bg1"/>
              </a:solidFill>
            </a:rPr>
            <a:t>3</a:t>
          </a:r>
        </a:p>
      </dsp:txBody>
      <dsp:txXfrm>
        <a:off x="2373265" y="2669616"/>
        <a:ext cx="8888459" cy="1209202"/>
      </dsp:txXfrm>
    </dsp:sp>
    <dsp:sp modelId="{04B207F0-8830-5A42-A51A-2E1A72F4BAE6}">
      <dsp:nvSpPr>
        <dsp:cNvPr id="0" name=""/>
        <dsp:cNvSpPr/>
      </dsp:nvSpPr>
      <dsp:spPr>
        <a:xfrm>
          <a:off x="120920" y="2793199"/>
          <a:ext cx="2252345" cy="967361"/>
        </a:xfrm>
        <a:prstGeom prst="roundRect">
          <a:avLst>
            <a:gd name="adj" fmla="val 10000"/>
          </a:avLst>
        </a:prstGeom>
        <a:blipFill>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0F78F31-84AC-8B43-8F9B-32EA1F61FE1D}">
      <dsp:nvSpPr>
        <dsp:cNvPr id="0" name=""/>
        <dsp:cNvSpPr/>
      </dsp:nvSpPr>
      <dsp:spPr>
        <a:xfrm>
          <a:off x="0" y="3978904"/>
          <a:ext cx="11261724" cy="1209202"/>
        </a:xfrm>
        <a:prstGeom prst="roundRect">
          <a:avLst>
            <a:gd name="adj" fmla="val 10000"/>
          </a:avLst>
        </a:prstGeom>
        <a:solidFill>
          <a:srgbClr val="203864"/>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2870" tIns="102870" rIns="102870" bIns="102870" numCol="1" spcCol="1270" anchor="ctr" anchorCtr="0">
          <a:noAutofit/>
        </a:bodyPr>
        <a:lstStyle/>
        <a:p>
          <a:pPr marL="0" lvl="0" indent="0" algn="l" defTabSz="1200150">
            <a:lnSpc>
              <a:spcPct val="90000"/>
            </a:lnSpc>
            <a:spcBef>
              <a:spcPct val="0"/>
            </a:spcBef>
            <a:spcAft>
              <a:spcPct val="35000"/>
            </a:spcAft>
            <a:buNone/>
          </a:pPr>
          <a:r>
            <a:rPr lang="en-US" sz="2700" b="0" kern="1200" dirty="0" err="1">
              <a:solidFill>
                <a:schemeClr val="bg1"/>
              </a:solidFill>
            </a:rPr>
            <a:t>Área</a:t>
          </a:r>
          <a:r>
            <a:rPr lang="en-US" sz="2700" b="0" kern="1200" dirty="0">
              <a:solidFill>
                <a:schemeClr val="bg1"/>
              </a:solidFill>
            </a:rPr>
            <a:t> de </a:t>
          </a:r>
          <a:r>
            <a:rPr lang="en-US" sz="2700" b="0" kern="1200" dirty="0" err="1">
              <a:solidFill>
                <a:schemeClr val="bg1"/>
              </a:solidFill>
            </a:rPr>
            <a:t>incendios</a:t>
          </a:r>
          <a:r>
            <a:rPr lang="en-US" sz="2700" b="0" kern="1200" dirty="0">
              <a:solidFill>
                <a:schemeClr val="bg1"/>
              </a:solidFill>
            </a:rPr>
            <a:t> </a:t>
          </a:r>
          <a:r>
            <a:rPr lang="en-US" sz="2700" b="0" kern="1200" dirty="0" err="1">
              <a:solidFill>
                <a:schemeClr val="bg1"/>
              </a:solidFill>
            </a:rPr>
            <a:t>forestales</a:t>
          </a:r>
          <a:r>
            <a:rPr lang="en-US" sz="2700" b="0" kern="1200" dirty="0">
              <a:solidFill>
                <a:schemeClr val="bg1"/>
              </a:solidFill>
            </a:rPr>
            <a:t> </a:t>
          </a:r>
          <a:r>
            <a:rPr lang="en-US" sz="2700" b="0" kern="1200" dirty="0" err="1">
              <a:solidFill>
                <a:schemeClr val="bg1"/>
              </a:solidFill>
            </a:rPr>
            <a:t>En</a:t>
          </a:r>
          <a:r>
            <a:rPr lang="en-US" sz="2700" b="0" kern="1200" dirty="0">
              <a:solidFill>
                <a:schemeClr val="bg1"/>
              </a:solidFill>
            </a:rPr>
            <a:t> Europa </a:t>
          </a:r>
          <a:r>
            <a:rPr lang="en-US" sz="2700" b="0" kern="1200" dirty="0" err="1">
              <a:solidFill>
                <a:schemeClr val="bg1"/>
              </a:solidFill>
            </a:rPr>
            <a:t>Mediterránea</a:t>
          </a:r>
          <a:r>
            <a:rPr lang="en-US" sz="2700" b="0" kern="1200" dirty="0">
              <a:solidFill>
                <a:schemeClr val="bg1"/>
              </a:solidFill>
            </a:rPr>
            <a:t> </a:t>
          </a:r>
          <a:r>
            <a:rPr lang="en-US" sz="2700" b="1" kern="1200" dirty="0">
              <a:solidFill>
                <a:srgbClr val="FFC000"/>
              </a:solidFill>
            </a:rPr>
            <a:t>se </a:t>
          </a:r>
          <a:r>
            <a:rPr lang="en-US" sz="2700" b="1" kern="1200" dirty="0" err="1">
              <a:solidFill>
                <a:srgbClr val="FFC000"/>
              </a:solidFill>
            </a:rPr>
            <a:t>duplica</a:t>
          </a:r>
          <a:r>
            <a:rPr lang="en-US" sz="2700" b="1" kern="1200" dirty="0">
              <a:solidFill>
                <a:srgbClr val="FFC000"/>
              </a:solidFill>
            </a:rPr>
            <a:t> </a:t>
          </a:r>
          <a:r>
            <a:rPr lang="en-US" sz="2700" b="0" kern="1200" dirty="0" err="1">
              <a:solidFill>
                <a:schemeClr val="bg1"/>
              </a:solidFill>
            </a:rPr>
            <a:t>en</a:t>
          </a:r>
          <a:r>
            <a:rPr lang="en-US" sz="2700" b="0" kern="1200" dirty="0">
              <a:solidFill>
                <a:schemeClr val="bg1"/>
              </a:solidFill>
            </a:rPr>
            <a:t> </a:t>
          </a:r>
          <a:r>
            <a:rPr lang="en-US" sz="2700" b="0" kern="1200" dirty="0" err="1">
              <a:solidFill>
                <a:schemeClr val="bg1"/>
              </a:solidFill>
            </a:rPr>
            <a:t>comparación</a:t>
          </a:r>
          <a:r>
            <a:rPr lang="en-US" sz="2700" b="0" kern="1200" dirty="0">
              <a:solidFill>
                <a:schemeClr val="bg1"/>
              </a:solidFill>
            </a:rPr>
            <a:t> a 2020</a:t>
          </a:r>
          <a:r>
            <a:rPr lang="en-US" sz="2700" b="0" kern="1200" baseline="30000" dirty="0">
              <a:solidFill>
                <a:schemeClr val="bg1"/>
              </a:solidFill>
            </a:rPr>
            <a:t>4</a:t>
          </a:r>
        </a:p>
      </dsp:txBody>
      <dsp:txXfrm>
        <a:off x="2373265" y="3978904"/>
        <a:ext cx="8888459" cy="1209202"/>
      </dsp:txXfrm>
    </dsp:sp>
    <dsp:sp modelId="{14020C73-B559-DC48-88C5-F238339E1C04}">
      <dsp:nvSpPr>
        <dsp:cNvPr id="0" name=""/>
        <dsp:cNvSpPr/>
      </dsp:nvSpPr>
      <dsp:spPr>
        <a:xfrm>
          <a:off x="120920" y="4111287"/>
          <a:ext cx="2252345" cy="967361"/>
        </a:xfrm>
        <a:prstGeom prst="roundRect">
          <a:avLst>
            <a:gd name="adj" fmla="val 10000"/>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10B860-324E-5F4C-B550-089CEEF2D478}">
      <dsp:nvSpPr>
        <dsp:cNvPr id="0" name=""/>
        <dsp:cNvSpPr/>
      </dsp:nvSpPr>
      <dsp:spPr>
        <a:xfrm>
          <a:off x="0" y="0"/>
          <a:ext cx="3750794" cy="5414555"/>
        </a:xfrm>
        <a:prstGeom prst="roundRect">
          <a:avLst>
            <a:gd name="adj" fmla="val 10000"/>
          </a:avLst>
        </a:prstGeom>
        <a:blipFill dpi="0" rotWithShape="0">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endParaRPr lang="en-US" sz="2000" b="1" kern="1200" dirty="0"/>
        </a:p>
      </dsp:txBody>
      <dsp:txXfrm>
        <a:off x="0" y="2165822"/>
        <a:ext cx="3750794" cy="2165822"/>
      </dsp:txXfrm>
    </dsp:sp>
    <dsp:sp modelId="{C91D55FA-14DB-2044-988E-C090D41BCC8E}">
      <dsp:nvSpPr>
        <dsp:cNvPr id="0" name=""/>
        <dsp:cNvSpPr/>
      </dsp:nvSpPr>
      <dsp:spPr>
        <a:xfrm>
          <a:off x="976284" y="324873"/>
          <a:ext cx="1803046" cy="1803046"/>
        </a:xfrm>
        <a:prstGeom prst="ellipse">
          <a:avLst/>
        </a:prstGeom>
        <a:blipFill>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8866B0-985E-9F49-8989-47F4E7DA12D8}">
      <dsp:nvSpPr>
        <dsp:cNvPr id="0" name=""/>
        <dsp:cNvSpPr/>
      </dsp:nvSpPr>
      <dsp:spPr>
        <a:xfrm>
          <a:off x="3865728" y="0"/>
          <a:ext cx="3750794" cy="5414555"/>
        </a:xfrm>
        <a:prstGeom prst="roundRect">
          <a:avLst>
            <a:gd name="adj" fmla="val 10000"/>
          </a:avLst>
        </a:prstGeom>
        <a:blipFill dpi="0" rotWithShape="0">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t" anchorCtr="0">
          <a:noAutofit/>
        </a:bodyPr>
        <a:lstStyle/>
        <a:p>
          <a:pPr marL="0" lvl="0" indent="0" algn="ctr" defTabSz="889000">
            <a:lnSpc>
              <a:spcPct val="90000"/>
            </a:lnSpc>
            <a:spcBef>
              <a:spcPct val="0"/>
            </a:spcBef>
            <a:spcAft>
              <a:spcPct val="35000"/>
            </a:spcAft>
            <a:buNone/>
          </a:pPr>
          <a:endParaRPr lang="en-US" sz="2000" b="1" kern="1200" dirty="0"/>
        </a:p>
      </dsp:txBody>
      <dsp:txXfrm>
        <a:off x="3865728" y="2165822"/>
        <a:ext cx="3750794" cy="2165822"/>
      </dsp:txXfrm>
    </dsp:sp>
    <dsp:sp modelId="{C26E6199-CC28-5C44-A899-7BDD5E9D819B}">
      <dsp:nvSpPr>
        <dsp:cNvPr id="0" name=""/>
        <dsp:cNvSpPr/>
      </dsp:nvSpPr>
      <dsp:spPr>
        <a:xfrm>
          <a:off x="4839602" y="324873"/>
          <a:ext cx="1803046" cy="1803046"/>
        </a:xfrm>
        <a:prstGeom prst="ellipse">
          <a:avLst/>
        </a:prstGeom>
        <a:blipFill>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AC55210-1033-9E41-AAD3-3E712BA02AAC}">
      <dsp:nvSpPr>
        <dsp:cNvPr id="0" name=""/>
        <dsp:cNvSpPr/>
      </dsp:nvSpPr>
      <dsp:spPr>
        <a:xfrm>
          <a:off x="7729046" y="0"/>
          <a:ext cx="3750794" cy="5414555"/>
        </a:xfrm>
        <a:prstGeom prst="roundRect">
          <a:avLst>
            <a:gd name="adj" fmla="val 10000"/>
          </a:avLst>
        </a:prstGeom>
        <a:blipFill dpi="0" rotWithShape="0">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7800" tIns="177800" rIns="177800" bIns="177800" numCol="1" spcCol="1270" anchor="t" anchorCtr="0">
          <a:noAutofit/>
        </a:bodyPr>
        <a:lstStyle/>
        <a:p>
          <a:pPr marL="0" lvl="0" indent="0" algn="ctr" defTabSz="1111250">
            <a:lnSpc>
              <a:spcPct val="90000"/>
            </a:lnSpc>
            <a:spcBef>
              <a:spcPct val="0"/>
            </a:spcBef>
            <a:spcAft>
              <a:spcPct val="35000"/>
            </a:spcAft>
            <a:buNone/>
          </a:pPr>
          <a:endParaRPr lang="en-US" sz="2500" b="1" kern="1200" dirty="0"/>
        </a:p>
      </dsp:txBody>
      <dsp:txXfrm>
        <a:off x="7729046" y="2165822"/>
        <a:ext cx="3750794" cy="2165822"/>
      </dsp:txXfrm>
    </dsp:sp>
    <dsp:sp modelId="{0EA9B441-3187-A443-9F0F-96E0510387C1}">
      <dsp:nvSpPr>
        <dsp:cNvPr id="0" name=""/>
        <dsp:cNvSpPr/>
      </dsp:nvSpPr>
      <dsp:spPr>
        <a:xfrm>
          <a:off x="8702920" y="324873"/>
          <a:ext cx="1803046" cy="1803046"/>
        </a:xfrm>
        <a:prstGeom prst="ellipse">
          <a:avLst/>
        </a:prstGeom>
        <a:blipFill>
          <a:blip xmlns:r="http://schemas.openxmlformats.org/officeDocument/2006/relationships" r:embed="rId6" cstate="screen">
            <a:extLst>
              <a:ext uri="{28A0092B-C50C-407E-A947-70E740481C1C}">
                <a14:useLocalDpi xmlns:a14="http://schemas.microsoft.com/office/drawing/2010/main"/>
              </a:ext>
            </a:extLst>
          </a:blip>
          <a:srcRect/>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C2EC453-9F95-6E4C-A855-91DA01AE2A84}">
      <dsp:nvSpPr>
        <dsp:cNvPr id="0" name=""/>
        <dsp:cNvSpPr/>
      </dsp:nvSpPr>
      <dsp:spPr>
        <a:xfrm>
          <a:off x="299989" y="4602371"/>
          <a:ext cx="10563671" cy="812183"/>
        </a:xfrm>
        <a:prstGeom prst="leftRightArrow">
          <a:avLst/>
        </a:prstGeom>
        <a:no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0.71444</cdr:x>
      <cdr:y>0.11247</cdr:y>
    </cdr:from>
    <cdr:to>
      <cdr:x>1</cdr:x>
      <cdr:y>0.81738</cdr:y>
    </cdr:to>
    <cdr:grpSp>
      <cdr:nvGrpSpPr>
        <cdr:cNvPr id="36" name="Group 35">
          <a:extLst xmlns:a="http://schemas.openxmlformats.org/drawingml/2006/main">
            <a:ext uri="{FF2B5EF4-FFF2-40B4-BE49-F238E27FC236}">
              <a16:creationId xmlns:a16="http://schemas.microsoft.com/office/drawing/2014/main" id="{25774216-F80D-5D4C-B29C-4EAFFC02F6E9}"/>
            </a:ext>
          </a:extLst>
        </cdr:cNvPr>
        <cdr:cNvGrpSpPr/>
      </cdr:nvGrpSpPr>
      <cdr:grpSpPr>
        <a:xfrm xmlns:a="http://schemas.openxmlformats.org/drawingml/2006/main">
          <a:off x="8316362" y="658152"/>
          <a:ext cx="3324030" cy="4124991"/>
          <a:chOff x="12372250" y="918588"/>
          <a:chExt cx="1330673" cy="6094747"/>
        </a:xfrm>
      </cdr:grpSpPr>
      <cdr:sp macro="" textlink="">
        <cdr:nvSpPr>
          <cdr:cNvPr id="11" name="TextBox 1">
            <a:extLst xmlns:a="http://schemas.openxmlformats.org/drawingml/2006/main">
              <a:ext uri="{FF2B5EF4-FFF2-40B4-BE49-F238E27FC236}">
                <a16:creationId xmlns:a16="http://schemas.microsoft.com/office/drawing/2014/main" id="{7DA67361-69F4-0E46-B4B0-283456B26EEA}"/>
              </a:ext>
            </a:extLst>
          </cdr:cNvPr>
          <cdr:cNvSpPr txBox="1"/>
        </cdr:nvSpPr>
        <cdr:spPr>
          <a:xfrm xmlns:a="http://schemas.openxmlformats.org/drawingml/2006/main">
            <a:off x="12372250" y="5967630"/>
            <a:ext cx="1330673" cy="104570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0" dirty="0">
                <a:solidFill>
                  <a:schemeClr val="bg1"/>
                </a:solidFill>
              </a:rPr>
              <a:t>68%</a:t>
            </a:r>
            <a:endParaRPr lang="en-US" sz="2000" b="0" dirty="0">
              <a:solidFill>
                <a:srgbClr val="FCB412"/>
              </a:solidFill>
            </a:endParaRPr>
          </a:p>
        </cdr:txBody>
      </cdr:sp>
      <cdr:sp macro="" textlink="">
        <cdr:nvSpPr>
          <cdr:cNvPr id="12" name="TextBox 1">
            <a:extLst xmlns:a="http://schemas.openxmlformats.org/drawingml/2006/main">
              <a:ext uri="{FF2B5EF4-FFF2-40B4-BE49-F238E27FC236}">
                <a16:creationId xmlns:a16="http://schemas.microsoft.com/office/drawing/2014/main" id="{546A2964-8997-474F-81B6-2FFA1C82B5F2}"/>
              </a:ext>
            </a:extLst>
          </cdr:cNvPr>
          <cdr:cNvSpPr txBox="1"/>
        </cdr:nvSpPr>
        <cdr:spPr>
          <a:xfrm xmlns:a="http://schemas.openxmlformats.org/drawingml/2006/main">
            <a:off x="12432252" y="3267803"/>
            <a:ext cx="1266037" cy="93598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0" dirty="0">
                <a:solidFill>
                  <a:schemeClr val="bg1"/>
                </a:solidFill>
              </a:rPr>
              <a:t>7%</a:t>
            </a:r>
            <a:endParaRPr lang="en-US" sz="2400" b="0" dirty="0">
              <a:solidFill>
                <a:srgbClr val="FCB412"/>
              </a:solidFill>
            </a:endParaRPr>
          </a:p>
        </cdr:txBody>
      </cdr:sp>
      <cdr:sp macro="" textlink="">
        <cdr:nvSpPr>
          <cdr:cNvPr id="13" name="TextBox 1">
            <a:extLst xmlns:a="http://schemas.openxmlformats.org/drawingml/2006/main">
              <a:ext uri="{FF2B5EF4-FFF2-40B4-BE49-F238E27FC236}">
                <a16:creationId xmlns:a16="http://schemas.microsoft.com/office/drawing/2014/main" id="{D5644E1B-EEE5-934E-A2AA-5FE1E832786D}"/>
              </a:ext>
            </a:extLst>
          </cdr:cNvPr>
          <cdr:cNvSpPr txBox="1"/>
        </cdr:nvSpPr>
        <cdr:spPr>
          <a:xfrm xmlns:a="http://schemas.openxmlformats.org/drawingml/2006/main">
            <a:off x="12376476" y="2488753"/>
            <a:ext cx="635019" cy="92858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0" dirty="0">
                <a:solidFill>
                  <a:schemeClr val="bg1"/>
                </a:solidFill>
              </a:rPr>
              <a:t>18%  </a:t>
            </a:r>
            <a:r>
              <a:rPr lang="en-US" sz="2400" b="0" dirty="0">
                <a:solidFill>
                  <a:srgbClr val="FCB412"/>
                </a:solidFill>
              </a:rPr>
              <a:t>CH</a:t>
            </a:r>
            <a:r>
              <a:rPr lang="en-US" sz="2400" b="0" baseline="-25000" dirty="0">
                <a:solidFill>
                  <a:srgbClr val="FCB412"/>
                </a:solidFill>
              </a:rPr>
              <a:t>4</a:t>
            </a:r>
            <a:endParaRPr lang="en-US" sz="2000" b="0" baseline="-25000" dirty="0">
              <a:solidFill>
                <a:srgbClr val="FCB412"/>
              </a:solidFill>
            </a:endParaRPr>
          </a:p>
        </cdr:txBody>
      </cdr:sp>
      <cdr:sp macro="" textlink="">
        <cdr:nvSpPr>
          <cdr:cNvPr id="14" name="TextBox 1">
            <a:extLst xmlns:a="http://schemas.openxmlformats.org/drawingml/2006/main">
              <a:ext uri="{FF2B5EF4-FFF2-40B4-BE49-F238E27FC236}">
                <a16:creationId xmlns:a16="http://schemas.microsoft.com/office/drawing/2014/main" id="{FD46FA63-3766-7048-B5CE-C013D8635A2A}"/>
              </a:ext>
            </a:extLst>
          </cdr:cNvPr>
          <cdr:cNvSpPr txBox="1"/>
        </cdr:nvSpPr>
        <cdr:spPr>
          <a:xfrm xmlns:a="http://schemas.openxmlformats.org/drawingml/2006/main">
            <a:off x="12675148" y="1711514"/>
            <a:ext cx="552059" cy="92858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0" dirty="0">
                <a:solidFill>
                  <a:schemeClr val="bg1"/>
                </a:solidFill>
              </a:rPr>
              <a:t>5% </a:t>
            </a:r>
            <a:r>
              <a:rPr lang="en-US" sz="2400" b="0" dirty="0">
                <a:solidFill>
                  <a:srgbClr val="FCB412"/>
                </a:solidFill>
              </a:rPr>
              <a:t>N</a:t>
            </a:r>
            <a:r>
              <a:rPr lang="en-US" sz="2400" b="0" baseline="-25000" dirty="0">
                <a:solidFill>
                  <a:srgbClr val="FCB412"/>
                </a:solidFill>
              </a:rPr>
              <a:t>2</a:t>
            </a:r>
            <a:r>
              <a:rPr lang="en-US" sz="2400" b="0" dirty="0">
                <a:solidFill>
                  <a:srgbClr val="FCB412"/>
                </a:solidFill>
              </a:rPr>
              <a:t>O</a:t>
            </a:r>
            <a:endParaRPr lang="en-US" sz="2000" b="0" dirty="0">
              <a:solidFill>
                <a:srgbClr val="FCB412"/>
              </a:solidFill>
            </a:endParaRPr>
          </a:p>
          <a:p xmlns:a="http://schemas.openxmlformats.org/drawingml/2006/main">
            <a:endParaRPr lang="en-US" sz="2000" b="0" dirty="0">
              <a:solidFill>
                <a:schemeClr val="bg1"/>
              </a:solidFill>
            </a:endParaRPr>
          </a:p>
        </cdr:txBody>
      </cdr:sp>
      <cdr:cxnSp macro="">
        <cdr:nvCxnSpPr>
          <cdr:cNvPr id="32" name="Straight Arrow Connector 31">
            <a:extLst xmlns:a="http://schemas.openxmlformats.org/drawingml/2006/main">
              <a:ext uri="{FF2B5EF4-FFF2-40B4-BE49-F238E27FC236}">
                <a16:creationId xmlns:a16="http://schemas.microsoft.com/office/drawing/2014/main" id="{DFA01FB8-8E67-E54C-B522-AADED9A3F03A}"/>
              </a:ext>
            </a:extLst>
          </cdr:cNvPr>
          <cdr:cNvCxnSpPr/>
        </cdr:nvCxnSpPr>
        <cdr:spPr>
          <a:xfrm xmlns:a="http://schemas.openxmlformats.org/drawingml/2006/main" flipH="1">
            <a:off x="12607563" y="1318269"/>
            <a:ext cx="101600" cy="254001"/>
          </a:xfrm>
          <a:prstGeom xmlns:a="http://schemas.openxmlformats.org/drawingml/2006/main" prst="straightConnector1">
            <a:avLst/>
          </a:prstGeom>
          <a:ln xmlns:a="http://schemas.openxmlformats.org/drawingml/2006/main" w="25400">
            <a:solidFill>
              <a:schemeClr val="bg1">
                <a:alpha val="98000"/>
              </a:schemeClr>
            </a:solidFill>
            <a:tailEnd type="triangle"/>
          </a:ln>
        </cdr:spPr>
        <cdr:style>
          <a:lnRef xmlns:a="http://schemas.openxmlformats.org/drawingml/2006/main" idx="1">
            <a:schemeClr val="accent4"/>
          </a:lnRef>
          <a:fillRef xmlns:a="http://schemas.openxmlformats.org/drawingml/2006/main" idx="0">
            <a:schemeClr val="accent4"/>
          </a:fillRef>
          <a:effectRef xmlns:a="http://schemas.openxmlformats.org/drawingml/2006/main" idx="0">
            <a:schemeClr val="accent4"/>
          </a:effectRef>
          <a:fontRef xmlns:a="http://schemas.openxmlformats.org/drawingml/2006/main" idx="minor">
            <a:schemeClr val="tx1"/>
          </a:fontRef>
        </cdr:style>
      </cdr:cxnSp>
      <cdr:sp macro="" textlink="">
        <cdr:nvSpPr>
          <cdr:cNvPr id="33" name="TextBox 1">
            <a:extLst xmlns:a="http://schemas.openxmlformats.org/drawingml/2006/main">
              <a:ext uri="{FF2B5EF4-FFF2-40B4-BE49-F238E27FC236}">
                <a16:creationId xmlns:a16="http://schemas.microsoft.com/office/drawing/2014/main" id="{76A1F7FF-7A75-6D42-B4EC-206DCDEB3D92}"/>
              </a:ext>
            </a:extLst>
          </cdr:cNvPr>
          <cdr:cNvSpPr txBox="1"/>
        </cdr:nvSpPr>
        <cdr:spPr>
          <a:xfrm xmlns:a="http://schemas.openxmlformats.org/drawingml/2006/main">
            <a:off x="12673754" y="918588"/>
            <a:ext cx="1029169" cy="928583"/>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0" dirty="0">
                <a:solidFill>
                  <a:schemeClr val="bg1"/>
                </a:solidFill>
              </a:rPr>
              <a:t>2% </a:t>
            </a:r>
            <a:r>
              <a:rPr lang="en-US" sz="2400" b="0" dirty="0">
                <a:solidFill>
                  <a:srgbClr val="FCB412"/>
                </a:solidFill>
              </a:rPr>
              <a:t>gases </a:t>
            </a:r>
            <a:r>
              <a:rPr lang="en-US" sz="2400" b="0" dirty="0" err="1">
                <a:solidFill>
                  <a:srgbClr val="FCB412"/>
                </a:solidFill>
              </a:rPr>
              <a:t>fluorados</a:t>
            </a:r>
            <a:endParaRPr lang="en-US" sz="2000" b="0" dirty="0">
              <a:solidFill>
                <a:srgbClr val="FCB412"/>
              </a:solidFill>
            </a:endParaRPr>
          </a:p>
        </cdr:txBody>
      </cdr:sp>
    </cdr:grpSp>
  </cdr:relSizeAnchor>
  <cdr:relSizeAnchor xmlns:cdr="http://schemas.openxmlformats.org/drawingml/2006/chartDrawing">
    <cdr:from>
      <cdr:x>0.76526</cdr:x>
      <cdr:y>0.22757</cdr:y>
    </cdr:from>
    <cdr:to>
      <cdr:x>0.78553</cdr:x>
      <cdr:y>0.2356</cdr:y>
    </cdr:to>
    <cdr:cxnSp macro="">
      <cdr:nvCxnSpPr>
        <cdr:cNvPr id="15" name="Straight Arrow Connector 14">
          <a:extLst xmlns:a="http://schemas.openxmlformats.org/drawingml/2006/main">
            <a:ext uri="{FF2B5EF4-FFF2-40B4-BE49-F238E27FC236}">
              <a16:creationId xmlns:a16="http://schemas.microsoft.com/office/drawing/2014/main" id="{9957AFAD-0753-9446-A764-15611A5765BE}"/>
            </a:ext>
          </a:extLst>
        </cdr:cNvPr>
        <cdr:cNvCxnSpPr/>
      </cdr:nvCxnSpPr>
      <cdr:spPr>
        <a:xfrm xmlns:a="http://schemas.openxmlformats.org/drawingml/2006/main" flipH="1" flipV="1">
          <a:off x="8907946" y="1474228"/>
          <a:ext cx="235915" cy="52055"/>
        </a:xfrm>
        <a:prstGeom xmlns:a="http://schemas.openxmlformats.org/drawingml/2006/main" prst="straightConnector1">
          <a:avLst/>
        </a:prstGeom>
        <a:ln xmlns:a="http://schemas.openxmlformats.org/drawingml/2006/main" w="25400">
          <a:solidFill>
            <a:schemeClr val="bg1">
              <a:alpha val="98000"/>
            </a:schemeClr>
          </a:solidFill>
          <a:tailEnd type="triangle"/>
        </a:ln>
      </cdr:spPr>
      <cdr:style>
        <a:lnRef xmlns:a="http://schemas.openxmlformats.org/drawingml/2006/main" idx="1">
          <a:schemeClr val="accent4"/>
        </a:lnRef>
        <a:fillRef xmlns:a="http://schemas.openxmlformats.org/drawingml/2006/main" idx="0">
          <a:schemeClr val="accent4"/>
        </a:fillRef>
        <a:effectRef xmlns:a="http://schemas.openxmlformats.org/drawingml/2006/main" idx="0">
          <a:schemeClr val="accent4"/>
        </a:effectRef>
        <a:fontRef xmlns:a="http://schemas.openxmlformats.org/drawingml/2006/main" idx="minor">
          <a:schemeClr val="tx1"/>
        </a:fontRef>
      </cdr:style>
    </cdr:cxnSp>
  </cdr:relSizeAnchor>
  <cdr:relSizeAnchor xmlns:cdr="http://schemas.openxmlformats.org/drawingml/2006/chartDrawing">
    <cdr:from>
      <cdr:x>0.76372</cdr:x>
      <cdr:y>0.37513</cdr:y>
    </cdr:from>
    <cdr:to>
      <cdr:x>1</cdr:x>
      <cdr:y>0.44907</cdr:y>
    </cdr:to>
    <cdr:sp macro="" textlink="">
      <cdr:nvSpPr>
        <cdr:cNvPr id="16" name="TextBox 1">
          <a:extLst xmlns:a="http://schemas.openxmlformats.org/drawingml/2006/main">
            <a:ext uri="{FF2B5EF4-FFF2-40B4-BE49-F238E27FC236}">
              <a16:creationId xmlns:a16="http://schemas.microsoft.com/office/drawing/2014/main" id="{AE46E7D5-BBC1-ED43-A9C7-0EF45D8FE365}"/>
            </a:ext>
          </a:extLst>
        </cdr:cNvPr>
        <cdr:cNvSpPr txBox="1"/>
      </cdr:nvSpPr>
      <cdr:spPr>
        <a:xfrm xmlns:a="http://schemas.openxmlformats.org/drawingml/2006/main">
          <a:off x="8889967" y="2430156"/>
          <a:ext cx="2750425" cy="47899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400" b="0" dirty="0">
              <a:solidFill>
                <a:srgbClr val="FCB412"/>
              </a:solidFill>
            </a:rPr>
            <a:t>CO</a:t>
          </a:r>
          <a:r>
            <a:rPr lang="en-US" sz="2400" b="0" baseline="-25000" dirty="0">
              <a:solidFill>
                <a:srgbClr val="FCB412"/>
              </a:solidFill>
            </a:rPr>
            <a:t>2</a:t>
          </a:r>
          <a:r>
            <a:rPr lang="en-US" sz="2400" b="0" dirty="0">
              <a:solidFill>
                <a:srgbClr val="FCB412"/>
              </a:solidFill>
            </a:rPr>
            <a:t> del </a:t>
          </a:r>
          <a:r>
            <a:rPr lang="en-US" sz="2400" b="0" dirty="0" err="1">
              <a:solidFill>
                <a:srgbClr val="FCB412"/>
              </a:solidFill>
            </a:rPr>
            <a:t>uso</a:t>
          </a:r>
          <a:r>
            <a:rPr lang="en-US" sz="2400" b="0" dirty="0">
              <a:solidFill>
                <a:srgbClr val="FCB412"/>
              </a:solidFill>
            </a:rPr>
            <a:t> del </a:t>
          </a:r>
          <a:r>
            <a:rPr lang="en-US" sz="2400" b="0" dirty="0" err="1">
              <a:solidFill>
                <a:srgbClr val="FCB412"/>
              </a:solidFill>
            </a:rPr>
            <a:t>suelo</a:t>
          </a:r>
          <a:r>
            <a:rPr lang="en-US" sz="2400" b="0" dirty="0">
              <a:solidFill>
                <a:srgbClr val="FCB412"/>
              </a:solidFill>
            </a:rPr>
            <a:t> y </a:t>
          </a:r>
          <a:r>
            <a:rPr lang="en-US" sz="2400" b="0" dirty="0" err="1">
              <a:solidFill>
                <a:srgbClr val="FCB412"/>
              </a:solidFill>
            </a:rPr>
            <a:t>forestación</a:t>
          </a:r>
          <a:endParaRPr lang="en-US" sz="2400" b="0" dirty="0">
            <a:solidFill>
              <a:srgbClr val="FCB412"/>
            </a:solidFill>
          </a:endParaRPr>
        </a:p>
      </cdr:txBody>
    </cdr:sp>
  </cdr:relSizeAnchor>
  <cdr:relSizeAnchor xmlns:cdr="http://schemas.openxmlformats.org/drawingml/2006/chartDrawing">
    <cdr:from>
      <cdr:x>0.75718</cdr:x>
      <cdr:y>0.69083</cdr:y>
    </cdr:from>
    <cdr:to>
      <cdr:x>1</cdr:x>
      <cdr:y>0.81178</cdr:y>
    </cdr:to>
    <cdr:sp macro="" textlink="">
      <cdr:nvSpPr>
        <cdr:cNvPr id="17" name="TextBox 1">
          <a:extLst xmlns:a="http://schemas.openxmlformats.org/drawingml/2006/main">
            <a:ext uri="{FF2B5EF4-FFF2-40B4-BE49-F238E27FC236}">
              <a16:creationId xmlns:a16="http://schemas.microsoft.com/office/drawing/2014/main" id="{344A18AF-8EFE-0847-BCD7-7C380C1D21CD}"/>
            </a:ext>
          </a:extLst>
        </cdr:cNvPr>
        <cdr:cNvSpPr txBox="1"/>
      </cdr:nvSpPr>
      <cdr:spPr>
        <a:xfrm xmlns:a="http://schemas.openxmlformats.org/drawingml/2006/main">
          <a:off x="8813902" y="4475338"/>
          <a:ext cx="2826490" cy="78350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000" b="0" dirty="0">
              <a:solidFill>
                <a:schemeClr val="bg1"/>
              </a:solidFill>
            </a:rPr>
            <a:t> </a:t>
          </a:r>
          <a:r>
            <a:rPr lang="en-US" sz="2400" b="0" dirty="0">
              <a:solidFill>
                <a:srgbClr val="FCB412"/>
              </a:solidFill>
            </a:rPr>
            <a:t>CO</a:t>
          </a:r>
          <a:r>
            <a:rPr lang="en-US" sz="2400" b="0" baseline="-25000" dirty="0">
              <a:solidFill>
                <a:srgbClr val="FCB412"/>
              </a:solidFill>
            </a:rPr>
            <a:t>2</a:t>
          </a:r>
          <a:r>
            <a:rPr lang="en-US" sz="2400" b="0" dirty="0">
              <a:solidFill>
                <a:srgbClr val="FCB412"/>
              </a:solidFill>
            </a:rPr>
            <a:t> de combustibles </a:t>
          </a:r>
          <a:r>
            <a:rPr lang="en-US" sz="2400" b="0" dirty="0" err="1">
              <a:solidFill>
                <a:srgbClr val="FCB412"/>
              </a:solidFill>
            </a:rPr>
            <a:t>fósiles</a:t>
          </a:r>
          <a:endParaRPr lang="en-US" sz="2000" b="0" dirty="0">
            <a:solidFill>
              <a:srgbClr val="FCB412"/>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0.81044</cdr:x>
      <cdr:y>0.0733</cdr:y>
    </cdr:from>
    <cdr:to>
      <cdr:x>0.92561</cdr:x>
      <cdr:y>0.9362</cdr:y>
    </cdr:to>
    <cdr:grpSp>
      <cdr:nvGrpSpPr>
        <cdr:cNvPr id="10" name="Group 9">
          <a:extLst xmlns:a="http://schemas.openxmlformats.org/drawingml/2006/main">
            <a:ext uri="{FF2B5EF4-FFF2-40B4-BE49-F238E27FC236}">
              <a16:creationId xmlns:a16="http://schemas.microsoft.com/office/drawing/2014/main" id="{0EE4AC1B-47CE-5941-A692-C7F95E215555}"/>
            </a:ext>
          </a:extLst>
        </cdr:cNvPr>
        <cdr:cNvGrpSpPr/>
      </cdr:nvGrpSpPr>
      <cdr:grpSpPr>
        <a:xfrm xmlns:a="http://schemas.openxmlformats.org/drawingml/2006/main">
          <a:off x="9126731" y="476892"/>
          <a:ext cx="1296982" cy="5614052"/>
          <a:chOff x="10199173" y="532469"/>
          <a:chExt cx="1496211" cy="6268452"/>
        </a:xfrm>
      </cdr:grpSpPr>
      <cdr:sp macro="" textlink="">
        <cdr:nvSpPr>
          <cdr:cNvPr id="2" name="TextBox 1">
            <a:extLst xmlns:a="http://schemas.openxmlformats.org/drawingml/2006/main">
              <a:ext uri="{FF2B5EF4-FFF2-40B4-BE49-F238E27FC236}">
                <a16:creationId xmlns:a16="http://schemas.microsoft.com/office/drawing/2014/main" id="{BB7A45E0-5B37-FB42-B03A-B32DFCDAECD7}"/>
              </a:ext>
            </a:extLst>
          </cdr:cNvPr>
          <cdr:cNvSpPr txBox="1"/>
        </cdr:nvSpPr>
        <cdr:spPr>
          <a:xfrm xmlns:a="http://schemas.openxmlformats.org/drawingml/2006/main">
            <a:off x="10199173" y="2129876"/>
            <a:ext cx="960068" cy="49443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500" dirty="0">
                <a:solidFill>
                  <a:schemeClr val="bg1"/>
                </a:solidFill>
              </a:rPr>
              <a:t>1.8</a:t>
            </a:r>
          </a:p>
        </cdr:txBody>
      </cdr:sp>
      <cdr:sp macro="" textlink="">
        <cdr:nvSpPr>
          <cdr:cNvPr id="4" name="TextBox 1">
            <a:extLst xmlns:a="http://schemas.openxmlformats.org/drawingml/2006/main">
              <a:ext uri="{FF2B5EF4-FFF2-40B4-BE49-F238E27FC236}">
                <a16:creationId xmlns:a16="http://schemas.microsoft.com/office/drawing/2014/main" id="{0D4F4483-ADB9-124B-B812-16D9A31AAC3C}"/>
              </a:ext>
            </a:extLst>
          </cdr:cNvPr>
          <cdr:cNvSpPr txBox="1"/>
        </cdr:nvSpPr>
        <cdr:spPr>
          <a:xfrm xmlns:a="http://schemas.openxmlformats.org/drawingml/2006/main">
            <a:off x="10199173" y="3625861"/>
            <a:ext cx="1496211" cy="49443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500" dirty="0">
                <a:solidFill>
                  <a:schemeClr val="bg1"/>
                </a:solidFill>
              </a:rPr>
              <a:t>0.9</a:t>
            </a:r>
          </a:p>
        </cdr:txBody>
      </cdr:sp>
      <cdr:sp macro="" textlink="">
        <cdr:nvSpPr>
          <cdr:cNvPr id="5" name="TextBox 1">
            <a:extLst xmlns:a="http://schemas.openxmlformats.org/drawingml/2006/main">
              <a:ext uri="{FF2B5EF4-FFF2-40B4-BE49-F238E27FC236}">
                <a16:creationId xmlns:a16="http://schemas.microsoft.com/office/drawing/2014/main" id="{0D4F4483-ADB9-124B-B812-16D9A31AAC3C}"/>
              </a:ext>
            </a:extLst>
          </cdr:cNvPr>
          <cdr:cNvSpPr txBox="1"/>
        </cdr:nvSpPr>
        <cdr:spPr>
          <a:xfrm xmlns:a="http://schemas.openxmlformats.org/drawingml/2006/main">
            <a:off x="10199173" y="5083812"/>
            <a:ext cx="960068" cy="49443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500" dirty="0">
                <a:solidFill>
                  <a:schemeClr val="bg1"/>
                </a:solidFill>
              </a:rPr>
              <a:t>0</a:t>
            </a:r>
          </a:p>
        </cdr:txBody>
      </cdr:sp>
      <cdr:sp macro="" textlink="">
        <cdr:nvSpPr>
          <cdr:cNvPr id="6" name="TextBox 1">
            <a:extLst xmlns:a="http://schemas.openxmlformats.org/drawingml/2006/main">
              <a:ext uri="{FF2B5EF4-FFF2-40B4-BE49-F238E27FC236}">
                <a16:creationId xmlns:a16="http://schemas.microsoft.com/office/drawing/2014/main" id="{0D4F4483-ADB9-124B-B812-16D9A31AAC3C}"/>
              </a:ext>
            </a:extLst>
          </cdr:cNvPr>
          <cdr:cNvSpPr txBox="1"/>
        </cdr:nvSpPr>
        <cdr:spPr>
          <a:xfrm xmlns:a="http://schemas.openxmlformats.org/drawingml/2006/main">
            <a:off x="10199173" y="6306486"/>
            <a:ext cx="960067" cy="49443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500" dirty="0">
                <a:solidFill>
                  <a:schemeClr val="bg1"/>
                </a:solidFill>
              </a:rPr>
              <a:t>-0.9</a:t>
            </a:r>
          </a:p>
        </cdr:txBody>
      </cdr:sp>
      <cdr:sp macro="" textlink="">
        <cdr:nvSpPr>
          <cdr:cNvPr id="7" name="TextBox 1">
            <a:extLst xmlns:a="http://schemas.openxmlformats.org/drawingml/2006/main">
              <a:ext uri="{FF2B5EF4-FFF2-40B4-BE49-F238E27FC236}">
                <a16:creationId xmlns:a16="http://schemas.microsoft.com/office/drawing/2014/main" id="{0D4F4483-ADB9-124B-B812-16D9A31AAC3C}"/>
              </a:ext>
            </a:extLst>
          </cdr:cNvPr>
          <cdr:cNvSpPr txBox="1"/>
        </cdr:nvSpPr>
        <cdr:spPr>
          <a:xfrm xmlns:a="http://schemas.openxmlformats.org/drawingml/2006/main">
            <a:off x="10199173" y="532469"/>
            <a:ext cx="960068" cy="494436"/>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500" dirty="0">
                <a:solidFill>
                  <a:schemeClr val="bg1"/>
                </a:solidFill>
              </a:rPr>
              <a:t>°F</a:t>
            </a:r>
          </a:p>
        </cdr:txBody>
      </cdr:sp>
    </cdr:grp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americanprogress.org/issues/green/reports/2014/09/18/96404/green-growth/" TargetMode="External"/><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1: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 name="Google Shape;70;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0">
                <a:solidFill>
                  <a:schemeClr val="dk1"/>
                </a:solidFill>
                <a:latin typeface="Calibri"/>
                <a:ea typeface="Calibri"/>
                <a:cs typeface="Calibri"/>
                <a:sym typeface="Calibri"/>
              </a:rPr>
              <a:t>Estimado facilitador, estas diapositivas pueden ayudarlo a facilitar el juego de rol de Simulación de acción climática, que complementa el modelo de simulación En-Roads. Puede elegir entre estas diapositivas y ajustarlas para adaptarse a su audiencia y entorno.</a:t>
            </a:r>
            <a:br>
              <a:rPr lang="en-US" sz="1200" b="0" i="0">
                <a:solidFill>
                  <a:schemeClr val="dk1"/>
                </a:solidFill>
                <a:latin typeface="Calibri"/>
                <a:ea typeface="Calibri"/>
                <a:cs typeface="Calibri"/>
                <a:sym typeface="Calibri"/>
              </a:rPr>
            </a:br>
            <a:br>
              <a:rPr lang="en-US" sz="1200" b="0" i="0" u="sng">
                <a:solidFill>
                  <a:schemeClr val="dk1"/>
                </a:solidFill>
                <a:latin typeface="Calibri"/>
                <a:ea typeface="Calibri"/>
                <a:cs typeface="Calibri"/>
                <a:sym typeface="Calibri"/>
              </a:rPr>
            </a:br>
            <a:r>
              <a:rPr lang="en-US" sz="1200" b="0" i="1" u="sng">
                <a:solidFill>
                  <a:schemeClr val="dk1"/>
                </a:solidFill>
                <a:latin typeface="Calibri"/>
                <a:ea typeface="Calibri"/>
                <a:cs typeface="Calibri"/>
                <a:sym typeface="Calibri"/>
              </a:rPr>
              <a:t>Guión: ¡Bienvenidos a todos! Estoy [preséntese] y facilitaré la simulación de acción climática hoy.</a:t>
            </a:r>
            <a:endParaRPr/>
          </a:p>
        </p:txBody>
      </p:sp>
      <p:sp>
        <p:nvSpPr>
          <p:cNvPr id="71" name="Google Shape;7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8: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2" name="Google Shape;222;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dirty="0"/>
              <a:t>Script: ¿Pero de </a:t>
            </a:r>
            <a:r>
              <a:rPr lang="en-US" dirty="0" err="1"/>
              <a:t>dónde</a:t>
            </a:r>
            <a:r>
              <a:rPr lang="en-US" dirty="0"/>
              <a:t> </a:t>
            </a:r>
            <a:r>
              <a:rPr lang="en-US" dirty="0" err="1"/>
              <a:t>viene</a:t>
            </a:r>
            <a:r>
              <a:rPr lang="en-US" dirty="0"/>
              <a:t> </a:t>
            </a:r>
            <a:r>
              <a:rPr lang="en-US" dirty="0" err="1"/>
              <a:t>todo</a:t>
            </a:r>
            <a:r>
              <a:rPr lang="en-US" dirty="0"/>
              <a:t> el CO2? ¿</a:t>
            </a:r>
            <a:r>
              <a:rPr lang="en-US" dirty="0" err="1"/>
              <a:t>Algunas</a:t>
            </a:r>
            <a:r>
              <a:rPr lang="en-US" dirty="0"/>
              <a:t> ideas? Este </a:t>
            </a:r>
            <a:r>
              <a:rPr lang="en-US" dirty="0" err="1"/>
              <a:t>gráfico</a:t>
            </a:r>
            <a:r>
              <a:rPr lang="en-US" dirty="0"/>
              <a:t> </a:t>
            </a:r>
            <a:r>
              <a:rPr lang="en-US" dirty="0" err="1"/>
              <a:t>muestra</a:t>
            </a:r>
            <a:r>
              <a:rPr lang="en-US" dirty="0"/>
              <a:t> las </a:t>
            </a:r>
            <a:r>
              <a:rPr lang="en-US" dirty="0" err="1"/>
              <a:t>fuentes</a:t>
            </a:r>
            <a:r>
              <a:rPr lang="en-US" dirty="0"/>
              <a:t> de CO2 </a:t>
            </a:r>
            <a:r>
              <a:rPr lang="en-US" dirty="0" err="1"/>
              <a:t>desde</a:t>
            </a:r>
            <a:r>
              <a:rPr lang="en-US" dirty="0"/>
              <a:t> el </a:t>
            </a:r>
            <a:r>
              <a:rPr lang="en-US" dirty="0" err="1"/>
              <a:t>año</a:t>
            </a:r>
            <a:r>
              <a:rPr lang="en-US" dirty="0"/>
              <a:t> 1860 hasta 2016. El principal </a:t>
            </a:r>
            <a:r>
              <a:rPr lang="en-US" dirty="0" err="1"/>
              <a:t>contribuyente</a:t>
            </a:r>
            <a:r>
              <a:rPr lang="en-US" dirty="0"/>
              <a:t> a las </a:t>
            </a:r>
            <a:r>
              <a:rPr lang="en-US" dirty="0" err="1"/>
              <a:t>emisiones</a:t>
            </a:r>
            <a:r>
              <a:rPr lang="en-US" dirty="0"/>
              <a:t> de CO2 son los combustibles </a:t>
            </a:r>
            <a:r>
              <a:rPr lang="en-US" dirty="0" err="1"/>
              <a:t>fósiles</a:t>
            </a:r>
            <a:r>
              <a:rPr lang="en-US" dirty="0"/>
              <a:t>: </a:t>
            </a:r>
            <a:r>
              <a:rPr lang="en-US" dirty="0" err="1"/>
              <a:t>carbón</a:t>
            </a:r>
            <a:r>
              <a:rPr lang="en-US" dirty="0"/>
              <a:t> (que se </a:t>
            </a:r>
            <a:r>
              <a:rPr lang="en-US" dirty="0" err="1"/>
              <a:t>ve</a:t>
            </a:r>
            <a:r>
              <a:rPr lang="en-US" dirty="0"/>
              <a:t> </a:t>
            </a:r>
            <a:r>
              <a:rPr lang="en-US" dirty="0" err="1"/>
              <a:t>en</a:t>
            </a:r>
            <a:r>
              <a:rPr lang="en-US" dirty="0"/>
              <a:t> </a:t>
            </a:r>
            <a:r>
              <a:rPr lang="en-US" dirty="0" err="1"/>
              <a:t>marrón</a:t>
            </a:r>
            <a:r>
              <a:rPr lang="en-US" dirty="0"/>
              <a:t>), </a:t>
            </a:r>
            <a:r>
              <a:rPr lang="en-US" dirty="0" err="1"/>
              <a:t>petróleo</a:t>
            </a:r>
            <a:r>
              <a:rPr lang="en-US" dirty="0"/>
              <a:t> (</a:t>
            </a:r>
            <a:r>
              <a:rPr lang="en-US" dirty="0" err="1"/>
              <a:t>en</a:t>
            </a:r>
            <a:r>
              <a:rPr lang="en-US" dirty="0"/>
              <a:t> negro) y gas (</a:t>
            </a:r>
            <a:r>
              <a:rPr lang="en-US" dirty="0" err="1"/>
              <a:t>en</a:t>
            </a:r>
            <a:r>
              <a:rPr lang="en-US" dirty="0"/>
              <a:t> </a:t>
            </a:r>
            <a:r>
              <a:rPr lang="en-US" dirty="0" err="1"/>
              <a:t>azul</a:t>
            </a:r>
            <a:r>
              <a:rPr lang="en-US" dirty="0"/>
              <a:t>). </a:t>
            </a:r>
            <a:r>
              <a:rPr lang="en-US" dirty="0" err="1"/>
              <a:t>Puede</a:t>
            </a:r>
            <a:r>
              <a:rPr lang="en-US" dirty="0"/>
              <a:t> </a:t>
            </a:r>
            <a:r>
              <a:rPr lang="en-US" dirty="0" err="1"/>
              <a:t>ver</a:t>
            </a:r>
            <a:r>
              <a:rPr lang="en-US" dirty="0"/>
              <a:t> que ha </a:t>
            </a:r>
            <a:r>
              <a:rPr lang="en-US" dirty="0" err="1"/>
              <a:t>habido</a:t>
            </a:r>
            <a:r>
              <a:rPr lang="en-US" dirty="0"/>
              <a:t> </a:t>
            </a:r>
            <a:r>
              <a:rPr lang="en-US" dirty="0" err="1"/>
              <a:t>mucho</a:t>
            </a:r>
            <a:r>
              <a:rPr lang="en-US" dirty="0"/>
              <a:t> </a:t>
            </a:r>
            <a:r>
              <a:rPr lang="en-US" dirty="0" err="1"/>
              <a:t>crecimiento</a:t>
            </a:r>
            <a:r>
              <a:rPr lang="en-US" dirty="0"/>
              <a:t> </a:t>
            </a:r>
            <a:r>
              <a:rPr lang="en-US" dirty="0" err="1"/>
              <a:t>en</a:t>
            </a:r>
            <a:r>
              <a:rPr lang="en-US" dirty="0"/>
              <a:t> </a:t>
            </a:r>
            <a:r>
              <a:rPr lang="en-US" dirty="0" err="1"/>
              <a:t>carbón</a:t>
            </a:r>
            <a:r>
              <a:rPr lang="en-US" dirty="0"/>
              <a:t>, </a:t>
            </a:r>
            <a:r>
              <a:rPr lang="en-US" dirty="0" err="1"/>
              <a:t>petróleo</a:t>
            </a:r>
            <a:r>
              <a:rPr lang="en-US" dirty="0"/>
              <a:t> y gas </a:t>
            </a:r>
            <a:r>
              <a:rPr lang="en-US" dirty="0" err="1"/>
              <a:t>en</a:t>
            </a:r>
            <a:r>
              <a:rPr lang="en-US" dirty="0"/>
              <a:t> los </a:t>
            </a:r>
            <a:r>
              <a:rPr lang="en-US" dirty="0" err="1"/>
              <a:t>últimos</a:t>
            </a:r>
            <a:r>
              <a:rPr lang="en-US" dirty="0"/>
              <a:t> 100 </a:t>
            </a:r>
            <a:r>
              <a:rPr lang="en-US" dirty="0" err="1"/>
              <a:t>años</a:t>
            </a:r>
            <a:r>
              <a:rPr lang="en-US" dirty="0"/>
              <a:t>. </a:t>
            </a:r>
            <a:r>
              <a:rPr lang="en-US" dirty="0" err="1"/>
              <a:t>Comparativamente</a:t>
            </a:r>
            <a:r>
              <a:rPr lang="en-US" dirty="0"/>
              <a:t>, las </a:t>
            </a:r>
            <a:r>
              <a:rPr lang="en-US" dirty="0" err="1"/>
              <a:t>emisiones</a:t>
            </a:r>
            <a:r>
              <a:rPr lang="en-US" dirty="0"/>
              <a:t> de </a:t>
            </a:r>
            <a:r>
              <a:rPr lang="en-US" dirty="0" err="1"/>
              <a:t>cambio</a:t>
            </a:r>
            <a:r>
              <a:rPr lang="en-US" dirty="0"/>
              <a:t> </a:t>
            </a:r>
            <a:r>
              <a:rPr lang="en-US" dirty="0" err="1"/>
              <a:t>en</a:t>
            </a:r>
            <a:r>
              <a:rPr lang="en-US" dirty="0"/>
              <a:t> el </a:t>
            </a:r>
            <a:r>
              <a:rPr lang="en-US" dirty="0" err="1"/>
              <a:t>uso</a:t>
            </a:r>
            <a:r>
              <a:rPr lang="en-US" dirty="0"/>
              <a:t> del </a:t>
            </a:r>
            <a:r>
              <a:rPr lang="en-US" dirty="0" err="1"/>
              <a:t>suelo</a:t>
            </a:r>
            <a:r>
              <a:rPr lang="en-US" dirty="0"/>
              <a:t>, que se </a:t>
            </a:r>
            <a:r>
              <a:rPr lang="en-US" dirty="0" err="1"/>
              <a:t>deben</a:t>
            </a:r>
            <a:r>
              <a:rPr lang="en-US" dirty="0"/>
              <a:t> </a:t>
            </a:r>
            <a:r>
              <a:rPr lang="en-US" dirty="0" err="1"/>
              <a:t>principalmente</a:t>
            </a:r>
            <a:r>
              <a:rPr lang="en-US" dirty="0"/>
              <a:t> a la </a:t>
            </a:r>
            <a:r>
              <a:rPr lang="en-US" dirty="0" err="1"/>
              <a:t>deforestación</a:t>
            </a:r>
            <a:r>
              <a:rPr lang="en-US" dirty="0"/>
              <a:t>, no </a:t>
            </a:r>
            <a:r>
              <a:rPr lang="en-US" dirty="0" err="1"/>
              <a:t>han</a:t>
            </a:r>
            <a:r>
              <a:rPr lang="en-US" dirty="0"/>
              <a:t> </a:t>
            </a:r>
            <a:r>
              <a:rPr lang="en-US" dirty="0" err="1"/>
              <a:t>crecido</a:t>
            </a:r>
            <a:r>
              <a:rPr lang="en-US" dirty="0"/>
              <a:t> tan </a:t>
            </a:r>
            <a:r>
              <a:rPr lang="en-US" dirty="0" err="1"/>
              <a:t>sustancialmente</a:t>
            </a:r>
            <a:r>
              <a:rPr lang="en-US" dirty="0"/>
              <a:t> e </a:t>
            </a:r>
            <a:r>
              <a:rPr lang="en-US" dirty="0" err="1"/>
              <a:t>incluso</a:t>
            </a:r>
            <a:r>
              <a:rPr lang="en-US" dirty="0"/>
              <a:t> </a:t>
            </a:r>
            <a:r>
              <a:rPr lang="en-US" dirty="0" err="1"/>
              <a:t>pueden</a:t>
            </a:r>
            <a:r>
              <a:rPr lang="en-US" dirty="0"/>
              <a:t> </a:t>
            </a:r>
            <a:r>
              <a:rPr lang="en-US" dirty="0" err="1"/>
              <a:t>estar</a:t>
            </a:r>
            <a:r>
              <a:rPr lang="en-US" dirty="0"/>
              <a:t> </a:t>
            </a:r>
            <a:r>
              <a:rPr lang="en-US" dirty="0" err="1"/>
              <a:t>disminuyendo</a:t>
            </a:r>
            <a:r>
              <a:rPr lang="en-US" dirty="0"/>
              <a:t>. </a:t>
            </a:r>
            <a:r>
              <a:rPr lang="en-US" dirty="0" err="1"/>
              <a:t>Otras</a:t>
            </a:r>
            <a:r>
              <a:rPr lang="en-US" dirty="0"/>
              <a:t> </a:t>
            </a:r>
            <a:r>
              <a:rPr lang="en-US" dirty="0" err="1"/>
              <a:t>emisiones</a:t>
            </a:r>
            <a:r>
              <a:rPr lang="en-US" dirty="0"/>
              <a:t> </a:t>
            </a:r>
            <a:r>
              <a:rPr lang="en-US" dirty="0" err="1"/>
              <a:t>consisten</a:t>
            </a:r>
            <a:r>
              <a:rPr lang="en-US" dirty="0"/>
              <a:t> </a:t>
            </a:r>
            <a:r>
              <a:rPr lang="en-US" dirty="0" err="1"/>
              <a:t>principalmente</a:t>
            </a:r>
            <a:r>
              <a:rPr lang="en-US" dirty="0"/>
              <a:t> </a:t>
            </a:r>
            <a:r>
              <a:rPr lang="en-US" dirty="0" err="1"/>
              <a:t>en</a:t>
            </a:r>
            <a:r>
              <a:rPr lang="en-US" dirty="0"/>
              <a:t> </a:t>
            </a:r>
            <a:r>
              <a:rPr lang="en-US" dirty="0" err="1"/>
              <a:t>calcinación</a:t>
            </a:r>
            <a:r>
              <a:rPr lang="en-US" dirty="0"/>
              <a:t> de </a:t>
            </a:r>
            <a:r>
              <a:rPr lang="en-US" dirty="0" err="1"/>
              <a:t>cal</a:t>
            </a:r>
            <a:r>
              <a:rPr lang="en-US" dirty="0"/>
              <a:t> para la </a:t>
            </a:r>
            <a:r>
              <a:rPr lang="en-US" dirty="0" err="1"/>
              <a:t>producción</a:t>
            </a:r>
            <a:r>
              <a:rPr lang="en-US" dirty="0"/>
              <a:t> de </a:t>
            </a:r>
            <a:r>
              <a:rPr lang="en-US" dirty="0" err="1"/>
              <a:t>hormigón</a:t>
            </a:r>
            <a:r>
              <a:rPr lang="en-US" dirty="0"/>
              <a:t>.</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a:t>Fuentes: CDIAC (https://</a:t>
            </a:r>
            <a:r>
              <a:rPr lang="en-US" dirty="0" err="1"/>
              <a:t>www.globalcarbonproject.org</a:t>
            </a:r>
            <a:r>
              <a:rPr lang="en-US" dirty="0"/>
              <a:t>/</a:t>
            </a:r>
            <a:r>
              <a:rPr lang="en-US" dirty="0" err="1"/>
              <a:t>carbonbudget</a:t>
            </a:r>
            <a:r>
              <a:rPr lang="en-US" dirty="0"/>
              <a:t>/19/</a:t>
            </a:r>
            <a:r>
              <a:rPr lang="en-US" dirty="0" err="1"/>
              <a:t>presentation.htm</a:t>
            </a:r>
            <a:r>
              <a:rPr lang="en-US" dirty="0"/>
              <a:t>), </a:t>
            </a:r>
            <a:r>
              <a:rPr lang="en-US" dirty="0" err="1"/>
              <a:t>extraído</a:t>
            </a:r>
            <a:r>
              <a:rPr lang="en-US" dirty="0"/>
              <a:t> de Houghton y </a:t>
            </a:r>
            <a:r>
              <a:rPr lang="en-US" dirty="0" err="1"/>
              <a:t>Nassikas</a:t>
            </a:r>
            <a:r>
              <a:rPr lang="en-US" dirty="0"/>
              <a:t> 2017; </a:t>
            </a:r>
            <a:r>
              <a:rPr lang="en-US" dirty="0" err="1"/>
              <a:t>Hansis</a:t>
            </a:r>
            <a:r>
              <a:rPr lang="en-US" dirty="0"/>
              <a:t> y col. 2015; </a:t>
            </a:r>
            <a:r>
              <a:rPr lang="en-US" dirty="0" err="1"/>
              <a:t>Friedlingstein</a:t>
            </a:r>
            <a:r>
              <a:rPr lang="en-US" dirty="0"/>
              <a:t> y col. 2019; </a:t>
            </a:r>
            <a:r>
              <a:rPr lang="en-US" dirty="0" err="1"/>
              <a:t>Presupuesto</a:t>
            </a:r>
            <a:r>
              <a:rPr lang="en-US" dirty="0"/>
              <a:t> global de </a:t>
            </a:r>
            <a:r>
              <a:rPr lang="en-US" dirty="0" err="1"/>
              <a:t>carbono</a:t>
            </a:r>
            <a:r>
              <a:rPr lang="en-US" dirty="0"/>
              <a:t> 2019</a:t>
            </a:r>
          </a:p>
          <a:p>
            <a:pPr marL="0" marR="0" lvl="0" indent="0" algn="l" rtl="0">
              <a:lnSpc>
                <a:spcPct val="100000"/>
              </a:lnSpc>
              <a:spcBef>
                <a:spcPts val="0"/>
              </a:spcBef>
              <a:spcAft>
                <a:spcPts val="0"/>
              </a:spcAft>
              <a:buClr>
                <a:schemeClr val="dk1"/>
              </a:buClr>
              <a:buSzPts val="1200"/>
              <a:buFont typeface="Calibri"/>
              <a:buNone/>
            </a:pPr>
            <a:endParaRPr lang="en-US" dirty="0"/>
          </a:p>
          <a:p>
            <a:pPr marL="0" marR="0" lvl="0" indent="0" algn="l" rtl="0">
              <a:lnSpc>
                <a:spcPct val="100000"/>
              </a:lnSpc>
              <a:spcBef>
                <a:spcPts val="0"/>
              </a:spcBef>
              <a:spcAft>
                <a:spcPts val="0"/>
              </a:spcAft>
              <a:buClr>
                <a:schemeClr val="dk1"/>
              </a:buClr>
              <a:buSzPts val="1200"/>
              <a:buFont typeface="Calibri"/>
              <a:buNone/>
            </a:pPr>
            <a:r>
              <a:rPr lang="en-US" dirty="0" err="1"/>
              <a:t>Actualizado</a:t>
            </a:r>
            <a:r>
              <a:rPr lang="en-US" dirty="0"/>
              <a:t>: </a:t>
            </a:r>
            <a:r>
              <a:rPr lang="en-US" dirty="0" err="1"/>
              <a:t>septiembre</a:t>
            </a:r>
            <a:r>
              <a:rPr lang="en-US" dirty="0"/>
              <a:t> de 2020</a:t>
            </a:r>
          </a:p>
        </p:txBody>
      </p:sp>
      <p:sp>
        <p:nvSpPr>
          <p:cNvPr id="223" name="Google Shape;223;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err="1"/>
              <a:t>Guión</a:t>
            </a:r>
            <a:r>
              <a:rPr lang="en-US" i="1" dirty="0"/>
              <a:t>: </a:t>
            </a:r>
            <a:r>
              <a:rPr lang="en-US" dirty="0"/>
              <a:t>El </a:t>
            </a:r>
            <a:r>
              <a:rPr lang="en-US" dirty="0" err="1"/>
              <a:t>dióxido</a:t>
            </a:r>
            <a:r>
              <a:rPr lang="en-US" dirty="0"/>
              <a:t> de </a:t>
            </a:r>
            <a:r>
              <a:rPr lang="en-US" dirty="0" err="1"/>
              <a:t>carbono</a:t>
            </a:r>
            <a:r>
              <a:rPr lang="en-US" dirty="0"/>
              <a:t> no es lo </a:t>
            </a:r>
            <a:r>
              <a:rPr lang="en-US" dirty="0" err="1"/>
              <a:t>único</a:t>
            </a:r>
            <a:r>
              <a:rPr lang="en-US" dirty="0"/>
              <a:t> que </a:t>
            </a:r>
            <a:r>
              <a:rPr lang="en-US" dirty="0" err="1"/>
              <a:t>contribuye</a:t>
            </a:r>
            <a:r>
              <a:rPr lang="en-US" dirty="0"/>
              <a:t> al </a:t>
            </a:r>
            <a:r>
              <a:rPr lang="en-US" dirty="0" err="1"/>
              <a:t>cambio</a:t>
            </a:r>
            <a:r>
              <a:rPr lang="en-US" dirty="0"/>
              <a:t> </a:t>
            </a:r>
            <a:r>
              <a:rPr lang="en-US" dirty="0" err="1"/>
              <a:t>climático</a:t>
            </a:r>
            <a:r>
              <a:rPr lang="en-US" dirty="0"/>
              <a:t>. </a:t>
            </a:r>
            <a:r>
              <a:rPr lang="en-US" dirty="0" err="1"/>
              <a:t>También</a:t>
            </a:r>
            <a:r>
              <a:rPr lang="en-US" dirty="0"/>
              <a:t> hay </a:t>
            </a:r>
            <a:r>
              <a:rPr lang="en-US" dirty="0" err="1"/>
              <a:t>varios</a:t>
            </a:r>
            <a:r>
              <a:rPr lang="en-US" dirty="0"/>
              <a:t> </a:t>
            </a:r>
            <a:r>
              <a:rPr lang="en-US" dirty="0" err="1"/>
              <a:t>otros</a:t>
            </a:r>
            <a:r>
              <a:rPr lang="en-US" dirty="0"/>
              <a:t> gases de </a:t>
            </a:r>
            <a:r>
              <a:rPr lang="en-US" dirty="0" err="1"/>
              <a:t>efecto</a:t>
            </a:r>
            <a:r>
              <a:rPr lang="en-US" dirty="0"/>
              <a:t> </a:t>
            </a:r>
            <a:r>
              <a:rPr lang="en-US" dirty="0" err="1"/>
              <a:t>invernadero</a:t>
            </a:r>
            <a:r>
              <a:rPr lang="en-US" dirty="0"/>
              <a:t>. </a:t>
            </a:r>
            <a:r>
              <a:rPr lang="en-US" dirty="0" err="1"/>
              <a:t>Aquí</a:t>
            </a:r>
            <a:r>
              <a:rPr lang="en-US" dirty="0"/>
              <a:t> </a:t>
            </a:r>
            <a:r>
              <a:rPr lang="en-US" dirty="0" err="1"/>
              <a:t>puede</a:t>
            </a:r>
            <a:r>
              <a:rPr lang="en-US" dirty="0"/>
              <a:t> </a:t>
            </a:r>
            <a:r>
              <a:rPr lang="en-US" dirty="0" err="1"/>
              <a:t>ver</a:t>
            </a:r>
            <a:r>
              <a:rPr lang="en-US" dirty="0"/>
              <a:t> la </a:t>
            </a:r>
            <a:r>
              <a:rPr lang="en-US" dirty="0" err="1"/>
              <a:t>contribución</a:t>
            </a:r>
            <a:r>
              <a:rPr lang="en-US" dirty="0"/>
              <a:t> </a:t>
            </a:r>
            <a:r>
              <a:rPr lang="en-US" dirty="0" err="1"/>
              <a:t>relativa</a:t>
            </a:r>
            <a:r>
              <a:rPr lang="en-US" dirty="0"/>
              <a:t> de </a:t>
            </a:r>
            <a:r>
              <a:rPr lang="en-US" dirty="0" err="1"/>
              <a:t>diferentes</a:t>
            </a:r>
            <a:r>
              <a:rPr lang="en-US" dirty="0"/>
              <a:t> gases. </a:t>
            </a:r>
            <a:r>
              <a:rPr lang="en-US" dirty="0" err="1"/>
              <a:t>En</a:t>
            </a:r>
            <a:r>
              <a:rPr lang="en-US" dirty="0"/>
              <a:t> negro y </a:t>
            </a:r>
            <a:r>
              <a:rPr lang="en-US" dirty="0" err="1"/>
              <a:t>verde</a:t>
            </a:r>
            <a:r>
              <a:rPr lang="en-US" dirty="0"/>
              <a:t> se </a:t>
            </a:r>
            <a:r>
              <a:rPr lang="en-US" dirty="0" err="1"/>
              <a:t>puede</a:t>
            </a:r>
            <a:r>
              <a:rPr lang="en-US" dirty="0"/>
              <a:t> </a:t>
            </a:r>
            <a:r>
              <a:rPr lang="en-US" dirty="0" err="1"/>
              <a:t>ver</a:t>
            </a:r>
            <a:r>
              <a:rPr lang="en-US" dirty="0"/>
              <a:t> la </a:t>
            </a:r>
            <a:r>
              <a:rPr lang="en-US" dirty="0" err="1"/>
              <a:t>contribución</a:t>
            </a:r>
            <a:r>
              <a:rPr lang="en-US" dirty="0"/>
              <a:t> que </a:t>
            </a:r>
            <a:r>
              <a:rPr lang="en-US" dirty="0" err="1"/>
              <a:t>hace</a:t>
            </a:r>
            <a:r>
              <a:rPr lang="en-US" dirty="0"/>
              <a:t> el CO2 de los combustibles </a:t>
            </a:r>
            <a:r>
              <a:rPr lang="en-US" dirty="0" err="1"/>
              <a:t>fósiles</a:t>
            </a:r>
            <a:r>
              <a:rPr lang="en-US" dirty="0"/>
              <a:t> y el </a:t>
            </a:r>
            <a:r>
              <a:rPr lang="en-US" dirty="0" err="1"/>
              <a:t>uso</a:t>
            </a:r>
            <a:r>
              <a:rPr lang="en-US" dirty="0"/>
              <a:t> de la tierra, </a:t>
            </a:r>
            <a:r>
              <a:rPr lang="en-US" dirty="0" err="1"/>
              <a:t>luego</a:t>
            </a:r>
            <a:r>
              <a:rPr lang="en-US" dirty="0"/>
              <a:t> </a:t>
            </a:r>
            <a:r>
              <a:rPr lang="en-US" dirty="0" err="1"/>
              <a:t>en</a:t>
            </a:r>
            <a:r>
              <a:rPr lang="en-US" dirty="0"/>
              <a:t> </a:t>
            </a:r>
            <a:r>
              <a:rPr lang="en-US" dirty="0" err="1"/>
              <a:t>azul</a:t>
            </a:r>
            <a:r>
              <a:rPr lang="en-US" dirty="0"/>
              <a:t> claro </a:t>
            </a:r>
            <a:r>
              <a:rPr lang="en-US" dirty="0" err="1"/>
              <a:t>está</a:t>
            </a:r>
            <a:r>
              <a:rPr lang="en-US" dirty="0"/>
              <a:t> el </a:t>
            </a:r>
            <a:r>
              <a:rPr lang="en-US" dirty="0" err="1"/>
              <a:t>metano</a:t>
            </a:r>
            <a:r>
              <a:rPr lang="en-US" dirty="0"/>
              <a:t> (CH4), </a:t>
            </a:r>
            <a:r>
              <a:rPr lang="en-US" dirty="0" err="1"/>
              <a:t>luego</a:t>
            </a:r>
            <a:r>
              <a:rPr lang="en-US" dirty="0"/>
              <a:t> el </a:t>
            </a:r>
            <a:r>
              <a:rPr lang="en-US" dirty="0" err="1"/>
              <a:t>óxido</a:t>
            </a:r>
            <a:r>
              <a:rPr lang="en-US" dirty="0"/>
              <a:t> nitroso (N2O) y los gases </a:t>
            </a:r>
            <a:r>
              <a:rPr lang="en-US" dirty="0" err="1"/>
              <a:t>fluorados</a:t>
            </a:r>
            <a:r>
              <a:rPr lang="en-US" dirty="0"/>
              <a:t> (gases </a:t>
            </a:r>
            <a:r>
              <a:rPr lang="en-US" dirty="0" err="1"/>
              <a:t>fluorados</a:t>
            </a:r>
            <a:r>
              <a:rPr lang="en-US" dirty="0"/>
              <a:t>). La </a:t>
            </a:r>
            <a:r>
              <a:rPr lang="en-US" dirty="0" err="1"/>
              <a:t>agricultura</a:t>
            </a:r>
            <a:r>
              <a:rPr lang="en-US" dirty="0"/>
              <a:t> </a:t>
            </a:r>
            <a:r>
              <a:rPr lang="en-US" dirty="0" err="1"/>
              <a:t>contribuye</a:t>
            </a:r>
            <a:r>
              <a:rPr lang="en-US" dirty="0"/>
              <a:t> con el 50% de las </a:t>
            </a:r>
            <a:r>
              <a:rPr lang="en-US" dirty="0" err="1"/>
              <a:t>emisiones</a:t>
            </a:r>
            <a:r>
              <a:rPr lang="en-US" dirty="0"/>
              <a:t> </a:t>
            </a:r>
            <a:r>
              <a:rPr lang="en-US" dirty="0" err="1"/>
              <a:t>globales</a:t>
            </a:r>
            <a:r>
              <a:rPr lang="en-US" dirty="0"/>
              <a:t> de </a:t>
            </a:r>
            <a:r>
              <a:rPr lang="en-US" dirty="0" err="1"/>
              <a:t>metano</a:t>
            </a:r>
            <a:r>
              <a:rPr lang="en-US" dirty="0"/>
              <a:t> (CH4) y el 60% de las </a:t>
            </a:r>
            <a:r>
              <a:rPr lang="en-US" dirty="0" err="1"/>
              <a:t>emisiones</a:t>
            </a:r>
            <a:r>
              <a:rPr lang="en-US" dirty="0"/>
              <a:t> </a:t>
            </a:r>
            <a:r>
              <a:rPr lang="en-US" dirty="0" err="1"/>
              <a:t>globales</a:t>
            </a:r>
            <a:r>
              <a:rPr lang="en-US" dirty="0"/>
              <a:t> de </a:t>
            </a:r>
            <a:r>
              <a:rPr lang="en-US" dirty="0" err="1"/>
              <a:t>óxido</a:t>
            </a:r>
            <a:r>
              <a:rPr lang="en-US" dirty="0"/>
              <a:t> nitroso (N2O). La </a:t>
            </a:r>
            <a:r>
              <a:rPr lang="en-US" dirty="0" err="1"/>
              <a:t>industria</a:t>
            </a:r>
            <a:r>
              <a:rPr lang="en-US" dirty="0"/>
              <a:t> </a:t>
            </a:r>
            <a:r>
              <a:rPr lang="en-US" dirty="0" err="1"/>
              <a:t>pesada</a:t>
            </a:r>
            <a:r>
              <a:rPr lang="en-US" dirty="0"/>
              <a:t> y la </a:t>
            </a:r>
            <a:r>
              <a:rPr lang="en-US" dirty="0" err="1"/>
              <a:t>manufactura</a:t>
            </a:r>
            <a:r>
              <a:rPr lang="en-US" dirty="0"/>
              <a:t>, </a:t>
            </a:r>
            <a:r>
              <a:rPr lang="en-US" dirty="0" err="1"/>
              <a:t>así</a:t>
            </a:r>
            <a:r>
              <a:rPr lang="en-US" dirty="0"/>
              <a:t> </a:t>
            </a:r>
            <a:r>
              <a:rPr lang="en-US" dirty="0" err="1"/>
              <a:t>como</a:t>
            </a:r>
            <a:r>
              <a:rPr lang="en-US" dirty="0"/>
              <a:t> los </a:t>
            </a:r>
            <a:r>
              <a:rPr lang="en-US" dirty="0" err="1"/>
              <a:t>bienes</a:t>
            </a:r>
            <a:r>
              <a:rPr lang="en-US" dirty="0"/>
              <a:t> de </a:t>
            </a:r>
            <a:r>
              <a:rPr lang="en-US" dirty="0" err="1"/>
              <a:t>consumo</a:t>
            </a:r>
            <a:r>
              <a:rPr lang="en-US" dirty="0"/>
              <a:t>, son </a:t>
            </a:r>
            <a:r>
              <a:rPr lang="en-US" dirty="0" err="1"/>
              <a:t>fuentes</a:t>
            </a:r>
            <a:r>
              <a:rPr lang="en-US" dirty="0"/>
              <a:t> de N2O y gases </a:t>
            </a:r>
            <a:r>
              <a:rPr lang="en-US" dirty="0" err="1"/>
              <a:t>fluorados</a:t>
            </a:r>
            <a:r>
              <a:rPr lang="en-US" dirty="0"/>
              <a:t>.</a:t>
            </a:r>
          </a:p>
          <a:p>
            <a:endParaRPr lang="en-US" dirty="0"/>
          </a:p>
          <a:p>
            <a:endParaRPr lang="en-US" dirty="0"/>
          </a:p>
          <a:p>
            <a:r>
              <a:rPr lang="en-US" dirty="0"/>
              <a:t>Fuentes: C-ROADS (Climate Interactive)</a:t>
            </a:r>
          </a:p>
          <a:p>
            <a:endParaRPr lang="en-US" dirty="0"/>
          </a:p>
          <a:p>
            <a:r>
              <a:rPr lang="en-US" dirty="0" err="1"/>
              <a:t>Actualizado</a:t>
            </a:r>
            <a:r>
              <a:rPr lang="en-US" dirty="0"/>
              <a:t>: </a:t>
            </a:r>
            <a:r>
              <a:rPr lang="en-US" dirty="0" err="1"/>
              <a:t>septiembre</a:t>
            </a:r>
            <a:r>
              <a:rPr lang="en-US" dirty="0"/>
              <a:t> de 2020</a:t>
            </a:r>
          </a:p>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t>11</a:t>
            </a:fld>
            <a:endParaRPr lang="en-US"/>
          </a:p>
        </p:txBody>
      </p:sp>
    </p:spTree>
    <p:extLst>
      <p:ext uri="{BB962C8B-B14F-4D97-AF65-F5344CB8AC3E}">
        <p14:creationId xmlns:p14="http://schemas.microsoft.com/office/powerpoint/2010/main" val="24857758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err="1"/>
              <a:t>Guión</a:t>
            </a:r>
            <a:r>
              <a:rPr lang="en-US" dirty="0"/>
              <a:t>: </a:t>
            </a:r>
            <a:r>
              <a:rPr lang="en-US" dirty="0" err="1"/>
              <a:t>este</a:t>
            </a:r>
            <a:r>
              <a:rPr lang="en-US" dirty="0"/>
              <a:t> </a:t>
            </a:r>
            <a:r>
              <a:rPr lang="en-US" dirty="0" err="1"/>
              <a:t>gráfico</a:t>
            </a:r>
            <a:r>
              <a:rPr lang="en-US" dirty="0"/>
              <a:t> </a:t>
            </a:r>
            <a:r>
              <a:rPr lang="en-US" dirty="0" err="1"/>
              <a:t>muestra</a:t>
            </a:r>
            <a:r>
              <a:rPr lang="en-US" dirty="0"/>
              <a:t> una </a:t>
            </a:r>
            <a:r>
              <a:rPr lang="en-US" dirty="0" err="1"/>
              <a:t>mirada</a:t>
            </a:r>
            <a:r>
              <a:rPr lang="en-US" dirty="0"/>
              <a:t> </a:t>
            </a:r>
            <a:r>
              <a:rPr lang="en-US" dirty="0" err="1"/>
              <a:t>más</a:t>
            </a:r>
            <a:r>
              <a:rPr lang="en-US" dirty="0"/>
              <a:t> </a:t>
            </a:r>
            <a:r>
              <a:rPr lang="en-US" dirty="0" err="1"/>
              <a:t>cercana</a:t>
            </a:r>
            <a:r>
              <a:rPr lang="en-US" dirty="0"/>
              <a:t> a los </a:t>
            </a:r>
            <a:r>
              <a:rPr lang="en-US" dirty="0" err="1"/>
              <a:t>últimos</a:t>
            </a:r>
            <a:r>
              <a:rPr lang="en-US" dirty="0"/>
              <a:t> 170 </a:t>
            </a:r>
            <a:r>
              <a:rPr lang="en-US" dirty="0" err="1"/>
              <a:t>años</a:t>
            </a:r>
            <a:r>
              <a:rPr lang="en-US" dirty="0"/>
              <a:t>. </a:t>
            </a:r>
            <a:r>
              <a:rPr lang="en-US" dirty="0" err="1"/>
              <a:t>Midiendo</a:t>
            </a:r>
            <a:r>
              <a:rPr lang="en-US" dirty="0"/>
              <a:t> </a:t>
            </a:r>
            <a:r>
              <a:rPr lang="en-US" dirty="0" err="1"/>
              <a:t>desde</a:t>
            </a:r>
            <a:r>
              <a:rPr lang="en-US" dirty="0"/>
              <a:t> 1850, que a menudo se </a:t>
            </a:r>
            <a:r>
              <a:rPr lang="en-US" dirty="0" err="1"/>
              <a:t>usa</a:t>
            </a:r>
            <a:r>
              <a:rPr lang="en-US" dirty="0"/>
              <a:t> para </a:t>
            </a:r>
            <a:r>
              <a:rPr lang="en-US" dirty="0" err="1"/>
              <a:t>aproximar</a:t>
            </a:r>
            <a:r>
              <a:rPr lang="en-US" dirty="0"/>
              <a:t> la </a:t>
            </a:r>
            <a:r>
              <a:rPr lang="en-US" dirty="0" err="1"/>
              <a:t>temperatura</a:t>
            </a:r>
            <a:r>
              <a:rPr lang="en-US" dirty="0"/>
              <a:t> </a:t>
            </a:r>
            <a:r>
              <a:rPr lang="en-US" dirty="0" err="1"/>
              <a:t>en</a:t>
            </a:r>
            <a:r>
              <a:rPr lang="en-US" dirty="0"/>
              <a:t> la </a:t>
            </a:r>
            <a:r>
              <a:rPr lang="en-US" dirty="0" err="1"/>
              <a:t>época</a:t>
            </a:r>
            <a:r>
              <a:rPr lang="en-US" dirty="0"/>
              <a:t> preindustrial, la </a:t>
            </a:r>
            <a:r>
              <a:rPr lang="en-US" dirty="0" err="1"/>
              <a:t>temperatura</a:t>
            </a:r>
            <a:r>
              <a:rPr lang="en-US" dirty="0"/>
              <a:t> de la </a:t>
            </a:r>
            <a:r>
              <a:rPr lang="en-US" dirty="0" err="1"/>
              <a:t>superficie</a:t>
            </a:r>
            <a:r>
              <a:rPr lang="en-US" dirty="0"/>
              <a:t> ha </a:t>
            </a:r>
            <a:r>
              <a:rPr lang="en-US" dirty="0" err="1"/>
              <a:t>aumentado</a:t>
            </a:r>
            <a:r>
              <a:rPr lang="en-US" dirty="0"/>
              <a:t> </a:t>
            </a:r>
            <a:r>
              <a:rPr lang="en-US" dirty="0" err="1"/>
              <a:t>aproximadamente</a:t>
            </a:r>
            <a:r>
              <a:rPr lang="en-US" dirty="0"/>
              <a:t> 1 </a:t>
            </a:r>
            <a:r>
              <a:rPr lang="en-US" dirty="0" err="1"/>
              <a:t>grado</a:t>
            </a:r>
            <a:r>
              <a:rPr lang="en-US" dirty="0"/>
              <a:t> C o 1,8 </a:t>
            </a:r>
            <a:r>
              <a:rPr lang="en-US" dirty="0" err="1"/>
              <a:t>grados</a:t>
            </a:r>
            <a:r>
              <a:rPr lang="en-US" dirty="0"/>
              <a:t> 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Fuentes: C-ROADS, </a:t>
            </a:r>
            <a:r>
              <a:rPr lang="en-US" dirty="0" err="1"/>
              <a:t>utilizando</a:t>
            </a:r>
            <a:r>
              <a:rPr lang="en-US" dirty="0"/>
              <a:t> </a:t>
            </a:r>
            <a:r>
              <a:rPr lang="en-US" dirty="0" err="1"/>
              <a:t>datos</a:t>
            </a:r>
            <a:r>
              <a:rPr lang="en-US" dirty="0"/>
              <a:t> del </a:t>
            </a:r>
            <a:r>
              <a:rPr lang="en-US" dirty="0" err="1"/>
              <a:t>Análisis</a:t>
            </a:r>
            <a:r>
              <a:rPr lang="en-US" dirty="0"/>
              <a:t> de </a:t>
            </a:r>
            <a:r>
              <a:rPr lang="en-US" dirty="0" err="1"/>
              <a:t>temperatura</a:t>
            </a:r>
            <a:r>
              <a:rPr lang="en-US" dirty="0"/>
              <a:t> de </a:t>
            </a:r>
            <a:r>
              <a:rPr lang="en-US" dirty="0" err="1"/>
              <a:t>superficie</a:t>
            </a:r>
            <a:r>
              <a:rPr lang="en-US" dirty="0"/>
              <a:t> GISS de la NASA (GISTEMP) y el Centro Hadley de la </a:t>
            </a:r>
            <a:r>
              <a:rPr lang="en-US" dirty="0" err="1"/>
              <a:t>Oficina</a:t>
            </a:r>
            <a:r>
              <a:rPr lang="en-US" dirty="0"/>
              <a:t> </a:t>
            </a:r>
            <a:r>
              <a:rPr lang="en-US" dirty="0" err="1"/>
              <a:t>Meteorológica</a:t>
            </a:r>
            <a:r>
              <a:rPr lang="en-US" dirty="0"/>
              <a:t> HadCRUT4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Actualizado</a:t>
            </a:r>
            <a:r>
              <a:rPr lang="en-US" dirty="0"/>
              <a:t>: </a:t>
            </a:r>
            <a:r>
              <a:rPr lang="en-US" dirty="0" err="1"/>
              <a:t>septiembre</a:t>
            </a:r>
            <a:r>
              <a:rPr lang="en-US" dirty="0"/>
              <a:t> de 2020</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t>12</a:t>
            </a:fld>
            <a:endParaRPr lang="en-US"/>
          </a:p>
        </p:txBody>
      </p:sp>
    </p:spTree>
    <p:extLst>
      <p:ext uri="{BB962C8B-B14F-4D97-AF65-F5344CB8AC3E}">
        <p14:creationId xmlns:p14="http://schemas.microsoft.com/office/powerpoint/2010/main" val="1206571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5" name="Google Shape;195;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Calibri"/>
              <a:buNone/>
            </a:pPr>
            <a:r>
              <a:rPr lang="en-US" sz="1200" i="1" dirty="0" err="1">
                <a:solidFill>
                  <a:schemeClr val="lt1"/>
                </a:solidFill>
              </a:rPr>
              <a:t>Guión</a:t>
            </a:r>
            <a:r>
              <a:rPr lang="en-US" sz="1200" i="1" dirty="0">
                <a:solidFill>
                  <a:schemeClr val="lt1"/>
                </a:solidFill>
              </a:rPr>
              <a:t>: </a:t>
            </a:r>
            <a:r>
              <a:rPr lang="en-US" sz="1200" i="0" dirty="0">
                <a:solidFill>
                  <a:schemeClr val="lt1"/>
                </a:solidFill>
              </a:rPr>
              <a:t>Si </a:t>
            </a:r>
            <a:r>
              <a:rPr lang="en-US" sz="1200" i="0" dirty="0" err="1">
                <a:solidFill>
                  <a:schemeClr val="lt1"/>
                </a:solidFill>
              </a:rPr>
              <a:t>continuamos</a:t>
            </a:r>
            <a:r>
              <a:rPr lang="en-US" sz="1200" i="0" dirty="0">
                <a:solidFill>
                  <a:schemeClr val="lt1"/>
                </a:solidFill>
              </a:rPr>
              <a:t> </a:t>
            </a:r>
            <a:r>
              <a:rPr lang="en-US" sz="1200" i="0" dirty="0" err="1">
                <a:solidFill>
                  <a:schemeClr val="lt1"/>
                </a:solidFill>
              </a:rPr>
              <a:t>en</a:t>
            </a:r>
            <a:r>
              <a:rPr lang="en-US" sz="1200" i="0" dirty="0">
                <a:solidFill>
                  <a:schemeClr val="lt1"/>
                </a:solidFill>
              </a:rPr>
              <a:t> un </a:t>
            </a:r>
            <a:r>
              <a:rPr lang="en-US" sz="1200" i="0" dirty="0" err="1">
                <a:solidFill>
                  <a:schemeClr val="lt1"/>
                </a:solidFill>
              </a:rPr>
              <a:t>escenario</a:t>
            </a:r>
            <a:r>
              <a:rPr lang="en-US" sz="1200" i="0" dirty="0">
                <a:solidFill>
                  <a:schemeClr val="lt1"/>
                </a:solidFill>
              </a:rPr>
              <a:t> </a:t>
            </a:r>
            <a:r>
              <a:rPr lang="en-US" sz="1200" i="0" dirty="0" err="1">
                <a:solidFill>
                  <a:schemeClr val="lt1"/>
                </a:solidFill>
              </a:rPr>
              <a:t>parecido</a:t>
            </a:r>
            <a:r>
              <a:rPr lang="en-US" sz="1200" i="0" dirty="0">
                <a:solidFill>
                  <a:schemeClr val="lt1"/>
                </a:solidFill>
              </a:rPr>
              <a:t> al actual, sin </a:t>
            </a:r>
            <a:r>
              <a:rPr lang="en-US" sz="1200" i="0" dirty="0" err="1">
                <a:solidFill>
                  <a:schemeClr val="lt1"/>
                </a:solidFill>
              </a:rPr>
              <a:t>acciones</a:t>
            </a:r>
            <a:r>
              <a:rPr lang="en-US" sz="1200" i="0" dirty="0">
                <a:solidFill>
                  <a:schemeClr val="lt1"/>
                </a:solidFill>
              </a:rPr>
              <a:t> </a:t>
            </a:r>
            <a:r>
              <a:rPr lang="en-US" sz="1200" i="0" dirty="0" err="1">
                <a:solidFill>
                  <a:schemeClr val="lt1"/>
                </a:solidFill>
              </a:rPr>
              <a:t>adicionales</a:t>
            </a:r>
            <a:r>
              <a:rPr lang="en-US" sz="1200" i="0" dirty="0">
                <a:solidFill>
                  <a:schemeClr val="lt1"/>
                </a:solidFill>
              </a:rPr>
              <a:t>, </a:t>
            </a:r>
            <a:r>
              <a:rPr lang="en-US" sz="1200" i="0" dirty="0" err="1">
                <a:solidFill>
                  <a:schemeClr val="lt1"/>
                </a:solidFill>
              </a:rPr>
              <a:t>nuestras</a:t>
            </a:r>
            <a:r>
              <a:rPr lang="en-US" sz="1200" i="0" dirty="0">
                <a:solidFill>
                  <a:schemeClr val="lt1"/>
                </a:solidFill>
              </a:rPr>
              <a:t> </a:t>
            </a:r>
            <a:r>
              <a:rPr lang="en-US" sz="1200" i="0" dirty="0" err="1">
                <a:solidFill>
                  <a:schemeClr val="lt1"/>
                </a:solidFill>
              </a:rPr>
              <a:t>mejores</a:t>
            </a:r>
            <a:r>
              <a:rPr lang="en-US" sz="1200" i="0" dirty="0">
                <a:solidFill>
                  <a:schemeClr val="lt1"/>
                </a:solidFill>
              </a:rPr>
              <a:t> </a:t>
            </a:r>
            <a:r>
              <a:rPr lang="en-US" sz="1200" i="0" dirty="0" err="1">
                <a:solidFill>
                  <a:schemeClr val="lt1"/>
                </a:solidFill>
              </a:rPr>
              <a:t>estimaciones</a:t>
            </a:r>
            <a:r>
              <a:rPr lang="en-US" sz="1200" i="0" dirty="0">
                <a:solidFill>
                  <a:schemeClr val="lt1"/>
                </a:solidFill>
              </a:rPr>
              <a:t> </a:t>
            </a:r>
            <a:r>
              <a:rPr lang="en-US" sz="1200" i="0" dirty="0" err="1">
                <a:solidFill>
                  <a:schemeClr val="lt1"/>
                </a:solidFill>
              </a:rPr>
              <a:t>muestran</a:t>
            </a:r>
            <a:r>
              <a:rPr lang="en-US" sz="1200" i="0" dirty="0">
                <a:solidFill>
                  <a:schemeClr val="lt1"/>
                </a:solidFill>
              </a:rPr>
              <a:t> que el </a:t>
            </a:r>
            <a:r>
              <a:rPr lang="en-US" sz="1200" i="0" dirty="0" err="1">
                <a:solidFill>
                  <a:schemeClr val="lt1"/>
                </a:solidFill>
              </a:rPr>
              <a:t>aumento</a:t>
            </a:r>
            <a:r>
              <a:rPr lang="en-US" sz="1200" i="0" dirty="0">
                <a:solidFill>
                  <a:schemeClr val="lt1"/>
                </a:solidFill>
              </a:rPr>
              <a:t> de la </a:t>
            </a:r>
            <a:r>
              <a:rPr lang="en-US" sz="1200" i="0" dirty="0" err="1">
                <a:solidFill>
                  <a:schemeClr val="lt1"/>
                </a:solidFill>
              </a:rPr>
              <a:t>temperatura</a:t>
            </a:r>
            <a:r>
              <a:rPr lang="en-US" sz="1200" i="0" dirty="0">
                <a:solidFill>
                  <a:schemeClr val="lt1"/>
                </a:solidFill>
              </a:rPr>
              <a:t> </a:t>
            </a:r>
            <a:r>
              <a:rPr lang="en-US" sz="1200" i="0" dirty="0" err="1">
                <a:solidFill>
                  <a:schemeClr val="lt1"/>
                </a:solidFill>
              </a:rPr>
              <a:t>será</a:t>
            </a:r>
            <a:r>
              <a:rPr lang="en-US" sz="1200" i="0" dirty="0">
                <a:solidFill>
                  <a:schemeClr val="lt1"/>
                </a:solidFill>
              </a:rPr>
              <a:t> de </a:t>
            </a:r>
            <a:r>
              <a:rPr lang="en-US" sz="1200" i="0" dirty="0" err="1">
                <a:solidFill>
                  <a:schemeClr val="lt1"/>
                </a:solidFill>
              </a:rPr>
              <a:t>más</a:t>
            </a:r>
            <a:r>
              <a:rPr lang="en-US" sz="1200" i="0" dirty="0">
                <a:solidFill>
                  <a:schemeClr val="lt1"/>
                </a:solidFill>
              </a:rPr>
              <a:t> de 3.6°C para 2100. </a:t>
            </a:r>
            <a:r>
              <a:rPr lang="en-US" sz="1200" i="0" dirty="0" err="1">
                <a:solidFill>
                  <a:schemeClr val="lt1"/>
                </a:solidFill>
              </a:rPr>
              <a:t>Eso</a:t>
            </a:r>
            <a:r>
              <a:rPr lang="en-US" sz="1200" i="0" dirty="0">
                <a:solidFill>
                  <a:schemeClr val="lt1"/>
                </a:solidFill>
              </a:rPr>
              <a:t> es 6.5 </a:t>
            </a:r>
            <a:r>
              <a:rPr lang="en-US" sz="1200" i="0" dirty="0" err="1">
                <a:solidFill>
                  <a:schemeClr val="lt1"/>
                </a:solidFill>
              </a:rPr>
              <a:t>grados</a:t>
            </a:r>
            <a:r>
              <a:rPr lang="en-US" sz="1200" i="0" dirty="0">
                <a:solidFill>
                  <a:schemeClr val="lt1"/>
                </a:solidFill>
              </a:rPr>
              <a:t> Fahrenheit. Compare la </a:t>
            </a:r>
            <a:r>
              <a:rPr lang="en-US" sz="1200" i="0" dirty="0" err="1">
                <a:solidFill>
                  <a:schemeClr val="lt1"/>
                </a:solidFill>
              </a:rPr>
              <a:t>línea</a:t>
            </a:r>
            <a:r>
              <a:rPr lang="en-US" sz="1200" i="0" dirty="0">
                <a:solidFill>
                  <a:schemeClr val="lt1"/>
                </a:solidFill>
              </a:rPr>
              <a:t> </a:t>
            </a:r>
            <a:r>
              <a:rPr lang="en-US" sz="1200" i="0" dirty="0" err="1">
                <a:solidFill>
                  <a:schemeClr val="lt1"/>
                </a:solidFill>
              </a:rPr>
              <a:t>en</a:t>
            </a:r>
            <a:r>
              <a:rPr lang="en-US" sz="1200" i="0" dirty="0">
                <a:solidFill>
                  <a:schemeClr val="lt1"/>
                </a:solidFill>
              </a:rPr>
              <a:t> </a:t>
            </a:r>
            <a:r>
              <a:rPr lang="en-US" sz="1200" i="0" dirty="0" err="1">
                <a:solidFill>
                  <a:schemeClr val="lt1"/>
                </a:solidFill>
              </a:rPr>
              <a:t>negrita</a:t>
            </a:r>
            <a:r>
              <a:rPr lang="en-US" sz="1200" i="0" dirty="0">
                <a:solidFill>
                  <a:schemeClr val="lt1"/>
                </a:solidFill>
              </a:rPr>
              <a:t> con las </a:t>
            </a:r>
            <a:r>
              <a:rPr lang="en-US" sz="1200" i="0" dirty="0" err="1">
                <a:solidFill>
                  <a:schemeClr val="lt1"/>
                </a:solidFill>
              </a:rPr>
              <a:t>líneas</a:t>
            </a:r>
            <a:r>
              <a:rPr lang="en-US" sz="1200" i="0" dirty="0">
                <a:solidFill>
                  <a:schemeClr val="lt1"/>
                </a:solidFill>
              </a:rPr>
              <a:t> de puntos </a:t>
            </a:r>
            <a:r>
              <a:rPr lang="en-US" sz="1200" i="0" dirty="0" err="1">
                <a:solidFill>
                  <a:schemeClr val="lt1"/>
                </a:solidFill>
              </a:rPr>
              <a:t>donde</a:t>
            </a:r>
            <a:r>
              <a:rPr lang="en-US" sz="1200" i="0" dirty="0">
                <a:solidFill>
                  <a:schemeClr val="lt1"/>
                </a:solidFill>
              </a:rPr>
              <a:t> </a:t>
            </a:r>
            <a:r>
              <a:rPr lang="en-US" sz="1200" i="0" dirty="0" err="1">
                <a:solidFill>
                  <a:schemeClr val="lt1"/>
                </a:solidFill>
              </a:rPr>
              <a:t>nuestros</a:t>
            </a:r>
            <a:r>
              <a:rPr lang="en-US" sz="1200" i="0" dirty="0">
                <a:solidFill>
                  <a:schemeClr val="lt1"/>
                </a:solidFill>
              </a:rPr>
              <a:t> </a:t>
            </a:r>
            <a:r>
              <a:rPr lang="en-US" sz="1200" i="0" dirty="0" err="1">
                <a:solidFill>
                  <a:schemeClr val="lt1"/>
                </a:solidFill>
              </a:rPr>
              <a:t>objetivos</a:t>
            </a:r>
            <a:r>
              <a:rPr lang="en-US" sz="1200" i="0" dirty="0">
                <a:solidFill>
                  <a:schemeClr val="lt1"/>
                </a:solidFill>
              </a:rPr>
              <a:t> </a:t>
            </a:r>
            <a:r>
              <a:rPr lang="en-US" sz="1200" i="0" dirty="0" err="1">
                <a:solidFill>
                  <a:schemeClr val="lt1"/>
                </a:solidFill>
              </a:rPr>
              <a:t>climáticos</a:t>
            </a:r>
            <a:r>
              <a:rPr lang="en-US" sz="1200" i="0" dirty="0">
                <a:solidFill>
                  <a:schemeClr val="lt1"/>
                </a:solidFill>
              </a:rPr>
              <a:t> (2 </a:t>
            </a:r>
            <a:r>
              <a:rPr lang="en-US" sz="1200" i="0" dirty="0" err="1">
                <a:solidFill>
                  <a:schemeClr val="lt1"/>
                </a:solidFill>
              </a:rPr>
              <a:t>grados</a:t>
            </a:r>
            <a:r>
              <a:rPr lang="en-US" sz="1200" i="0" dirty="0">
                <a:solidFill>
                  <a:schemeClr val="lt1"/>
                </a:solidFill>
              </a:rPr>
              <a:t> y 1,5 </a:t>
            </a:r>
            <a:r>
              <a:rPr lang="en-US" sz="1200" i="0" dirty="0" err="1">
                <a:solidFill>
                  <a:schemeClr val="lt1"/>
                </a:solidFill>
              </a:rPr>
              <a:t>grados</a:t>
            </a:r>
            <a:r>
              <a:rPr lang="en-US" sz="1200" i="0" dirty="0">
                <a:solidFill>
                  <a:schemeClr val="lt1"/>
                </a:solidFill>
              </a:rPr>
              <a:t>) </a:t>
            </a:r>
            <a:r>
              <a:rPr lang="en-US" sz="1200" i="0" dirty="0" err="1">
                <a:solidFill>
                  <a:schemeClr val="lt1"/>
                </a:solidFill>
              </a:rPr>
              <a:t>están</a:t>
            </a:r>
            <a:r>
              <a:rPr lang="en-US" sz="1200" i="0" dirty="0">
                <a:solidFill>
                  <a:schemeClr val="lt1"/>
                </a:solidFill>
              </a:rPr>
              <a:t> </a:t>
            </a:r>
            <a:r>
              <a:rPr lang="en-US" sz="1200" i="0" dirty="0" err="1">
                <a:solidFill>
                  <a:schemeClr val="lt1"/>
                </a:solidFill>
              </a:rPr>
              <a:t>en</a:t>
            </a:r>
            <a:r>
              <a:rPr lang="en-US" sz="1200" i="0" dirty="0">
                <a:solidFill>
                  <a:schemeClr val="lt1"/>
                </a:solidFill>
              </a:rPr>
              <a:t> el </a:t>
            </a:r>
            <a:r>
              <a:rPr lang="en-US" sz="1200" i="0" dirty="0" err="1">
                <a:solidFill>
                  <a:schemeClr val="lt1"/>
                </a:solidFill>
              </a:rPr>
              <a:t>gráfico</a:t>
            </a:r>
            <a:r>
              <a:rPr lang="en-US" sz="1200" i="0" dirty="0">
                <a:solidFill>
                  <a:schemeClr val="lt1"/>
                </a:solidFill>
              </a:rPr>
              <a:t>.</a:t>
            </a:r>
            <a:endParaRPr lang="en-US" i="0" dirty="0"/>
          </a:p>
        </p:txBody>
      </p:sp>
      <p:sp>
        <p:nvSpPr>
          <p:cNvPr id="196" name="Google Shape;196;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err="1"/>
              <a:t>Guión</a:t>
            </a:r>
            <a:r>
              <a:rPr lang="en-US" dirty="0"/>
              <a:t>: Sin embargo, </a:t>
            </a:r>
            <a:r>
              <a:rPr lang="en-US" dirty="0" err="1"/>
              <a:t>quiero</a:t>
            </a:r>
            <a:r>
              <a:rPr lang="en-US" dirty="0"/>
              <a:t> ser claro. Un </a:t>
            </a:r>
            <a:r>
              <a:rPr lang="en-US" dirty="0" err="1"/>
              <a:t>futuro</a:t>
            </a:r>
            <a:r>
              <a:rPr lang="en-US" dirty="0"/>
              <a:t> de 3-4 </a:t>
            </a:r>
            <a:r>
              <a:rPr lang="en-US" dirty="0" err="1"/>
              <a:t>grados</a:t>
            </a:r>
            <a:r>
              <a:rPr lang="en-US" dirty="0"/>
              <a:t> </a:t>
            </a:r>
            <a:r>
              <a:rPr lang="en-US" dirty="0" err="1"/>
              <a:t>todavía</a:t>
            </a:r>
            <a:r>
              <a:rPr lang="en-US" dirty="0"/>
              <a:t> es </a:t>
            </a:r>
            <a:r>
              <a:rPr lang="en-US" dirty="0" err="1"/>
              <a:t>muy</a:t>
            </a:r>
            <a:r>
              <a:rPr lang="en-US" dirty="0"/>
              <a:t> </a:t>
            </a:r>
            <a:r>
              <a:rPr lang="en-US" dirty="0" err="1"/>
              <a:t>sombrío</a:t>
            </a:r>
            <a:r>
              <a:rPr lang="en-US" dirty="0"/>
              <a:t>, </a:t>
            </a:r>
            <a:r>
              <a:rPr lang="en-US" dirty="0" err="1"/>
              <a:t>especialmente</a:t>
            </a:r>
            <a:r>
              <a:rPr lang="en-US" dirty="0"/>
              <a:t> para las </a:t>
            </a:r>
            <a:r>
              <a:rPr lang="en-US" dirty="0" err="1"/>
              <a:t>naciones</a:t>
            </a:r>
            <a:r>
              <a:rPr lang="en-US" dirty="0"/>
              <a:t> y </a:t>
            </a:r>
            <a:r>
              <a:rPr lang="en-US" dirty="0" err="1"/>
              <a:t>comunidades</a:t>
            </a:r>
            <a:r>
              <a:rPr lang="en-US" dirty="0"/>
              <a:t> </a:t>
            </a:r>
            <a:r>
              <a:rPr lang="en-US" dirty="0" err="1"/>
              <a:t>más</a:t>
            </a:r>
            <a:r>
              <a:rPr lang="en-US" dirty="0"/>
              <a:t> </a:t>
            </a:r>
            <a:r>
              <a:rPr lang="en-US" dirty="0" err="1"/>
              <a:t>vulnerables</a:t>
            </a:r>
            <a:r>
              <a:rPr lang="en-US" dirty="0"/>
              <a:t> del </a:t>
            </a:r>
            <a:r>
              <a:rPr lang="en-US" dirty="0" err="1"/>
              <a:t>mundo</a:t>
            </a:r>
            <a:r>
              <a:rPr lang="en-US" dirty="0"/>
              <a:t> que </a:t>
            </a:r>
            <a:r>
              <a:rPr lang="en-US" dirty="0" err="1"/>
              <a:t>experimentan</a:t>
            </a:r>
            <a:r>
              <a:rPr lang="en-US" dirty="0"/>
              <a:t> los </a:t>
            </a:r>
            <a:r>
              <a:rPr lang="en-US" dirty="0" err="1"/>
              <a:t>impactos</a:t>
            </a:r>
            <a:r>
              <a:rPr lang="en-US" dirty="0"/>
              <a:t> del </a:t>
            </a:r>
            <a:r>
              <a:rPr lang="en-US" dirty="0" err="1"/>
              <a:t>cambio</a:t>
            </a:r>
            <a:r>
              <a:rPr lang="en-US" dirty="0"/>
              <a:t> </a:t>
            </a:r>
            <a:r>
              <a:rPr lang="en-US" dirty="0" err="1"/>
              <a:t>climático</a:t>
            </a:r>
            <a:r>
              <a:rPr lang="en-US" dirty="0"/>
              <a:t> de </a:t>
            </a:r>
            <a:r>
              <a:rPr lang="en-US" dirty="0" err="1"/>
              <a:t>manera</a:t>
            </a:r>
            <a:r>
              <a:rPr lang="en-US" dirty="0"/>
              <a:t> </a:t>
            </a:r>
            <a:r>
              <a:rPr lang="en-US" dirty="0" err="1"/>
              <a:t>desproporcionada</a:t>
            </a:r>
            <a:r>
              <a:rPr lang="en-US" dirty="0"/>
              <a:t>. </a:t>
            </a:r>
            <a:r>
              <a:rPr lang="en-US" dirty="0" err="1"/>
              <a:t>Necesitamos</a:t>
            </a:r>
            <a:r>
              <a:rPr lang="en-US" dirty="0"/>
              <a:t> </a:t>
            </a:r>
            <a:r>
              <a:rPr lang="en-US" dirty="0" err="1"/>
              <a:t>hacerlo</a:t>
            </a:r>
            <a:r>
              <a:rPr lang="en-US" dirty="0"/>
              <a:t> </a:t>
            </a:r>
            <a:r>
              <a:rPr lang="en-US" dirty="0" err="1"/>
              <a:t>mejor</a:t>
            </a:r>
            <a:r>
              <a:rPr lang="en-US" dirty="0"/>
              <a:t>. </a:t>
            </a:r>
            <a:r>
              <a:rPr lang="en-US" dirty="0" err="1"/>
              <a:t>Mucho</a:t>
            </a:r>
            <a:r>
              <a:rPr lang="en-US" dirty="0"/>
              <a:t> </a:t>
            </a:r>
            <a:r>
              <a:rPr lang="en-US" dirty="0" err="1"/>
              <a:t>mejor</a:t>
            </a:r>
            <a:r>
              <a:rPr lang="en-US" dirty="0"/>
              <a:t>. </a:t>
            </a:r>
            <a:r>
              <a:rPr lang="en-US" dirty="0" err="1"/>
              <a:t>Esto</a:t>
            </a:r>
            <a:r>
              <a:rPr lang="en-US" dirty="0"/>
              <a:t> es lo que </a:t>
            </a:r>
            <a:r>
              <a:rPr lang="en-US" dirty="0" err="1"/>
              <a:t>significa</a:t>
            </a:r>
            <a:r>
              <a:rPr lang="en-US" dirty="0"/>
              <a:t> un </a:t>
            </a:r>
            <a:r>
              <a:rPr lang="en-US" dirty="0" err="1"/>
              <a:t>futuro</a:t>
            </a:r>
            <a:r>
              <a:rPr lang="en-US" dirty="0"/>
              <a:t> de 3 </a:t>
            </a:r>
            <a:r>
              <a:rPr lang="en-US" dirty="0" err="1"/>
              <a:t>grados</a:t>
            </a:r>
            <a:r>
              <a:rPr lang="en-US" dirty="0"/>
              <a:t> para </a:t>
            </a:r>
            <a:r>
              <a:rPr lang="en-US" dirty="0" err="1"/>
              <a:t>nuestro</a:t>
            </a:r>
            <a:r>
              <a:rPr lang="en-US" dirty="0"/>
              <a:t> </a:t>
            </a:r>
            <a:r>
              <a:rPr lang="en-US" dirty="0" err="1"/>
              <a:t>mundo</a:t>
            </a:r>
            <a:r>
              <a:rPr lang="en-US" dirty="0"/>
              <a:t>: [Lea las </a:t>
            </a:r>
            <a:r>
              <a:rPr lang="en-US" dirty="0" err="1"/>
              <a:t>viñetas</a:t>
            </a:r>
            <a:r>
              <a:rPr lang="en-US" dirty="0"/>
              <a:t> de la </a:t>
            </a:r>
            <a:r>
              <a:rPr lang="en-US" dirty="0" err="1"/>
              <a:t>diapositiva</a:t>
            </a:r>
            <a:r>
              <a:rPr lang="en-US" dirty="0"/>
              <a:t>].</a:t>
            </a:r>
          </a:p>
          <a:p>
            <a:endParaRPr lang="en-US" dirty="0"/>
          </a:p>
          <a:p>
            <a:r>
              <a:rPr lang="en-US" i="1" dirty="0" err="1"/>
              <a:t>Notas</a:t>
            </a:r>
            <a:r>
              <a:rPr lang="en-US" dirty="0"/>
              <a:t>:</a:t>
            </a:r>
          </a:p>
          <a:p>
            <a:r>
              <a:rPr lang="en-US" dirty="0" err="1"/>
              <a:t>Hielo</a:t>
            </a:r>
            <a:r>
              <a:rPr lang="en-US" dirty="0"/>
              <a:t> </a:t>
            </a:r>
            <a:r>
              <a:rPr lang="en-US" dirty="0" err="1"/>
              <a:t>marino</a:t>
            </a:r>
            <a:r>
              <a:rPr lang="en-US" dirty="0"/>
              <a:t> </a:t>
            </a:r>
            <a:r>
              <a:rPr lang="en-US" dirty="0" err="1"/>
              <a:t>ártico</a:t>
            </a:r>
            <a:r>
              <a:rPr lang="en-US" dirty="0"/>
              <a:t>: el </a:t>
            </a:r>
            <a:r>
              <a:rPr lang="en-US" dirty="0" err="1"/>
              <a:t>derretimiento</a:t>
            </a:r>
            <a:r>
              <a:rPr lang="en-US" dirty="0"/>
              <a:t> del </a:t>
            </a:r>
            <a:r>
              <a:rPr lang="en-US" dirty="0" err="1"/>
              <a:t>hielo</a:t>
            </a:r>
            <a:r>
              <a:rPr lang="en-US" dirty="0"/>
              <a:t> </a:t>
            </a:r>
            <a:r>
              <a:rPr lang="en-US" dirty="0" err="1"/>
              <a:t>marino</a:t>
            </a:r>
            <a:r>
              <a:rPr lang="en-US" dirty="0"/>
              <a:t> </a:t>
            </a:r>
            <a:r>
              <a:rPr lang="en-US" dirty="0" err="1"/>
              <a:t>ártico</a:t>
            </a:r>
            <a:r>
              <a:rPr lang="en-US" dirty="0"/>
              <a:t> </a:t>
            </a:r>
            <a:r>
              <a:rPr lang="en-US" dirty="0" err="1"/>
              <a:t>tiene</a:t>
            </a:r>
            <a:r>
              <a:rPr lang="en-US" dirty="0"/>
              <a:t> un </a:t>
            </a:r>
            <a:r>
              <a:rPr lang="en-US" dirty="0" err="1"/>
              <a:t>efecto</a:t>
            </a:r>
            <a:r>
              <a:rPr lang="en-US" dirty="0"/>
              <a:t> de </a:t>
            </a:r>
            <a:r>
              <a:rPr lang="en-US" dirty="0" err="1"/>
              <a:t>retroalimentación</a:t>
            </a:r>
            <a:r>
              <a:rPr lang="en-US" dirty="0"/>
              <a:t> </a:t>
            </a:r>
            <a:r>
              <a:rPr lang="en-US" dirty="0" err="1"/>
              <a:t>positiva</a:t>
            </a:r>
            <a:r>
              <a:rPr lang="en-US" dirty="0"/>
              <a:t> </a:t>
            </a:r>
            <a:r>
              <a:rPr lang="en-US" dirty="0" err="1"/>
              <a:t>sobre</a:t>
            </a:r>
            <a:r>
              <a:rPr lang="en-US" dirty="0"/>
              <a:t> el </a:t>
            </a:r>
            <a:r>
              <a:rPr lang="en-US" dirty="0" err="1"/>
              <a:t>calentamiento</a:t>
            </a:r>
            <a:r>
              <a:rPr lang="en-US" dirty="0"/>
              <a:t> global, </a:t>
            </a:r>
            <a:r>
              <a:rPr lang="en-US" dirty="0" err="1"/>
              <a:t>ya</a:t>
            </a:r>
            <a:r>
              <a:rPr lang="en-US" dirty="0"/>
              <a:t> que el </a:t>
            </a:r>
            <a:r>
              <a:rPr lang="en-US" dirty="0" err="1"/>
              <a:t>hielo</a:t>
            </a:r>
            <a:r>
              <a:rPr lang="en-US" dirty="0"/>
              <a:t> y la </a:t>
            </a:r>
            <a:r>
              <a:rPr lang="en-US" dirty="0" err="1"/>
              <a:t>nieve</a:t>
            </a:r>
            <a:r>
              <a:rPr lang="en-US" dirty="0"/>
              <a:t> </a:t>
            </a:r>
            <a:r>
              <a:rPr lang="en-US" dirty="0" err="1"/>
              <a:t>reflejan</a:t>
            </a:r>
            <a:r>
              <a:rPr lang="en-US" dirty="0"/>
              <a:t> la </a:t>
            </a:r>
            <a:r>
              <a:rPr lang="en-US" dirty="0" err="1"/>
              <a:t>energía</a:t>
            </a:r>
            <a:r>
              <a:rPr lang="en-US" dirty="0"/>
              <a:t> del sol de </a:t>
            </a:r>
            <a:r>
              <a:rPr lang="en-US" dirty="0" err="1"/>
              <a:t>regreso</a:t>
            </a:r>
            <a:r>
              <a:rPr lang="en-US" dirty="0"/>
              <a:t> al </a:t>
            </a:r>
            <a:r>
              <a:rPr lang="en-US" dirty="0" err="1"/>
              <a:t>espacio</a:t>
            </a:r>
            <a:r>
              <a:rPr lang="en-US" dirty="0"/>
              <a:t>. Sin </a:t>
            </a:r>
            <a:r>
              <a:rPr lang="en-US" dirty="0" err="1"/>
              <a:t>hielo</a:t>
            </a:r>
            <a:r>
              <a:rPr lang="en-US" dirty="0"/>
              <a:t> </a:t>
            </a:r>
            <a:r>
              <a:rPr lang="en-US" dirty="0" err="1"/>
              <a:t>marino</a:t>
            </a:r>
            <a:r>
              <a:rPr lang="en-US" dirty="0"/>
              <a:t>, se </a:t>
            </a:r>
            <a:r>
              <a:rPr lang="en-US" dirty="0" err="1"/>
              <a:t>absorbe</a:t>
            </a:r>
            <a:r>
              <a:rPr lang="en-US" dirty="0"/>
              <a:t> </a:t>
            </a:r>
            <a:r>
              <a:rPr lang="en-US" dirty="0" err="1"/>
              <a:t>más</a:t>
            </a:r>
            <a:r>
              <a:rPr lang="en-US" dirty="0"/>
              <a:t> </a:t>
            </a:r>
            <a:r>
              <a:rPr lang="en-US" dirty="0" err="1"/>
              <a:t>energía</a:t>
            </a:r>
            <a:r>
              <a:rPr lang="en-US" dirty="0"/>
              <a:t>, lo que </a:t>
            </a:r>
            <a:r>
              <a:rPr lang="en-US" dirty="0" err="1"/>
              <a:t>contribuye</a:t>
            </a:r>
            <a:r>
              <a:rPr lang="en-US" dirty="0"/>
              <a:t> a un mayor </a:t>
            </a:r>
            <a:r>
              <a:rPr lang="en-US" dirty="0" err="1"/>
              <a:t>calentamiento</a:t>
            </a:r>
            <a:r>
              <a:rPr lang="en-US" dirty="0"/>
              <a:t>. El </a:t>
            </a:r>
            <a:r>
              <a:rPr lang="en-US" dirty="0" err="1"/>
              <a:t>calentamiento</a:t>
            </a:r>
            <a:r>
              <a:rPr lang="en-US" dirty="0"/>
              <a:t> del </a:t>
            </a:r>
            <a:r>
              <a:rPr lang="en-US" dirty="0" err="1"/>
              <a:t>Ártico</a:t>
            </a:r>
            <a:r>
              <a:rPr lang="en-US" dirty="0"/>
              <a:t> y la </a:t>
            </a:r>
            <a:r>
              <a:rPr lang="en-US" dirty="0" err="1"/>
              <a:t>disminución</a:t>
            </a:r>
            <a:r>
              <a:rPr lang="en-US" dirty="0"/>
              <a:t> del </a:t>
            </a:r>
            <a:r>
              <a:rPr lang="en-US" dirty="0" err="1"/>
              <a:t>hielo</a:t>
            </a:r>
            <a:r>
              <a:rPr lang="en-US" dirty="0"/>
              <a:t> </a:t>
            </a:r>
            <a:r>
              <a:rPr lang="en-US" dirty="0" err="1"/>
              <a:t>marino</a:t>
            </a:r>
            <a:r>
              <a:rPr lang="en-US" dirty="0"/>
              <a:t> </a:t>
            </a:r>
            <a:r>
              <a:rPr lang="en-US" dirty="0" err="1"/>
              <a:t>están</a:t>
            </a:r>
            <a:r>
              <a:rPr lang="en-US" dirty="0"/>
              <a:t> </a:t>
            </a:r>
            <a:r>
              <a:rPr lang="en-US" dirty="0" err="1"/>
              <a:t>relacionados</a:t>
            </a:r>
            <a:r>
              <a:rPr lang="en-US" dirty="0"/>
              <a:t> con </a:t>
            </a:r>
            <a:r>
              <a:rPr lang="en-US" dirty="0" err="1"/>
              <a:t>efectos</a:t>
            </a:r>
            <a:r>
              <a:rPr lang="en-US" dirty="0"/>
              <a:t> </a:t>
            </a:r>
            <a:r>
              <a:rPr lang="en-US" dirty="0" err="1"/>
              <a:t>climáticos</a:t>
            </a:r>
            <a:r>
              <a:rPr lang="en-US" dirty="0"/>
              <a:t> </a:t>
            </a:r>
            <a:r>
              <a:rPr lang="en-US" dirty="0" err="1"/>
              <a:t>extremos</a:t>
            </a:r>
            <a:r>
              <a:rPr lang="en-US" dirty="0"/>
              <a:t> </a:t>
            </a:r>
            <a:r>
              <a:rPr lang="en-US" dirty="0" err="1"/>
              <a:t>en</a:t>
            </a:r>
            <a:r>
              <a:rPr lang="en-US" dirty="0"/>
              <a:t> </a:t>
            </a:r>
            <a:r>
              <a:rPr lang="en-US" dirty="0" err="1"/>
              <a:t>otras</a:t>
            </a:r>
            <a:r>
              <a:rPr lang="en-US" dirty="0"/>
              <a:t> </a:t>
            </a:r>
            <a:r>
              <a:rPr lang="en-US" dirty="0" err="1"/>
              <a:t>partes</a:t>
            </a:r>
            <a:r>
              <a:rPr lang="en-US" dirty="0"/>
              <a:t> del </a:t>
            </a:r>
            <a:r>
              <a:rPr lang="en-US" dirty="0" err="1"/>
              <a:t>mundo</a:t>
            </a:r>
            <a:r>
              <a:rPr lang="en-US" dirty="0"/>
              <a:t>, </a:t>
            </a:r>
            <a:r>
              <a:rPr lang="en-US" dirty="0" err="1"/>
              <a:t>como</a:t>
            </a:r>
            <a:r>
              <a:rPr lang="en-US" dirty="0"/>
              <a:t> </a:t>
            </a:r>
            <a:r>
              <a:rPr lang="en-US" dirty="0" err="1"/>
              <a:t>resultado</a:t>
            </a:r>
            <a:r>
              <a:rPr lang="en-US" dirty="0"/>
              <a:t> de la </a:t>
            </a:r>
            <a:r>
              <a:rPr lang="en-US" dirty="0" err="1"/>
              <a:t>circulación</a:t>
            </a:r>
            <a:r>
              <a:rPr lang="en-US" dirty="0"/>
              <a:t> </a:t>
            </a:r>
            <a:r>
              <a:rPr lang="en-US" dirty="0" err="1"/>
              <a:t>atmosférica</a:t>
            </a:r>
            <a:r>
              <a:rPr lang="en-US" dirty="0"/>
              <a:t> global. Para </a:t>
            </a:r>
            <a:r>
              <a:rPr lang="en-US" dirty="0" err="1"/>
              <a:t>obtener</a:t>
            </a:r>
            <a:r>
              <a:rPr lang="en-US" dirty="0"/>
              <a:t> </a:t>
            </a:r>
            <a:r>
              <a:rPr lang="en-US" dirty="0" err="1"/>
              <a:t>más</a:t>
            </a:r>
            <a:r>
              <a:rPr lang="en-US" dirty="0"/>
              <a:t> </a:t>
            </a:r>
            <a:r>
              <a:rPr lang="en-US" dirty="0" err="1"/>
              <a:t>información</a:t>
            </a:r>
            <a:r>
              <a:rPr lang="en-US" dirty="0"/>
              <a:t> </a:t>
            </a:r>
            <a:r>
              <a:rPr lang="en-US" dirty="0" err="1"/>
              <a:t>sobre</a:t>
            </a:r>
            <a:r>
              <a:rPr lang="en-US" dirty="0"/>
              <a:t> </a:t>
            </a:r>
            <a:r>
              <a:rPr lang="en-US" dirty="0" err="1"/>
              <a:t>este</a:t>
            </a:r>
            <a:r>
              <a:rPr lang="en-US" dirty="0"/>
              <a:t> </a:t>
            </a:r>
            <a:r>
              <a:rPr lang="en-US" dirty="0" err="1"/>
              <a:t>tema</a:t>
            </a:r>
            <a:r>
              <a:rPr lang="en-US" dirty="0"/>
              <a:t>, </a:t>
            </a:r>
            <a:r>
              <a:rPr lang="en-US" dirty="0" err="1"/>
              <a:t>consulte</a:t>
            </a:r>
            <a:r>
              <a:rPr lang="en-US" dirty="0"/>
              <a:t> https://</a:t>
            </a:r>
            <a:r>
              <a:rPr lang="en-US" dirty="0" err="1"/>
              <a:t>www.carbonbrief.org</a:t>
            </a:r>
            <a:r>
              <a:rPr lang="en-US" dirty="0"/>
              <a:t>/qa-how-is-arctic-warming-linked-to-polar-vortext-other-extreme-weather</a:t>
            </a:r>
          </a:p>
          <a:p>
            <a:endParaRPr lang="en-US" dirty="0"/>
          </a:p>
          <a:p>
            <a:r>
              <a:rPr lang="en-US" dirty="0" err="1"/>
              <a:t>Insectos</a:t>
            </a:r>
            <a:r>
              <a:rPr lang="en-US" dirty="0"/>
              <a:t>: Los </a:t>
            </a:r>
            <a:r>
              <a:rPr lang="en-US" dirty="0" err="1"/>
              <a:t>insectos</a:t>
            </a:r>
            <a:r>
              <a:rPr lang="en-US" dirty="0"/>
              <a:t> son </a:t>
            </a:r>
            <a:r>
              <a:rPr lang="en-US" dirty="0" err="1"/>
              <a:t>importantes</a:t>
            </a:r>
            <a:r>
              <a:rPr lang="en-US" dirty="0"/>
              <a:t> </a:t>
            </a:r>
            <a:r>
              <a:rPr lang="en-US" dirty="0" err="1"/>
              <a:t>como</a:t>
            </a:r>
            <a:r>
              <a:rPr lang="en-US" dirty="0"/>
              <a:t> </a:t>
            </a:r>
            <a:r>
              <a:rPr lang="en-US" dirty="0" err="1"/>
              <a:t>polinizadores</a:t>
            </a:r>
            <a:r>
              <a:rPr lang="en-US" dirty="0"/>
              <a:t>, para el </a:t>
            </a:r>
            <a:r>
              <a:rPr lang="en-US" dirty="0" err="1"/>
              <a:t>ciclo</a:t>
            </a:r>
            <a:r>
              <a:rPr lang="en-US" dirty="0"/>
              <a:t> de </a:t>
            </a:r>
            <a:r>
              <a:rPr lang="en-US" dirty="0" err="1"/>
              <a:t>nutrientes</a:t>
            </a:r>
            <a:r>
              <a:rPr lang="en-US" dirty="0"/>
              <a:t> y para </a:t>
            </a:r>
            <a:r>
              <a:rPr lang="en-US" dirty="0" err="1"/>
              <a:t>descomponer</a:t>
            </a:r>
            <a:r>
              <a:rPr lang="en-US" dirty="0"/>
              <a:t> los </a:t>
            </a:r>
            <a:r>
              <a:rPr lang="en-US" dirty="0" err="1"/>
              <a:t>desechos</a:t>
            </a:r>
            <a:r>
              <a:rPr lang="en-US" dirty="0"/>
              <a:t>, entre </a:t>
            </a:r>
            <a:r>
              <a:rPr lang="en-US" dirty="0" err="1"/>
              <a:t>otros</a:t>
            </a:r>
            <a:r>
              <a:rPr lang="en-US" dirty="0"/>
              <a:t> </a:t>
            </a:r>
            <a:r>
              <a:rPr lang="en-US" dirty="0" err="1"/>
              <a:t>servicios</a:t>
            </a:r>
            <a:r>
              <a:rPr lang="en-US" dirty="0"/>
              <a:t>. Son la principal o </a:t>
            </a:r>
            <a:r>
              <a:rPr lang="en-US" dirty="0" err="1"/>
              <a:t>única</a:t>
            </a:r>
            <a:r>
              <a:rPr lang="en-US" dirty="0"/>
              <a:t> </a:t>
            </a:r>
            <a:r>
              <a:rPr lang="en-US" dirty="0" err="1"/>
              <a:t>fuente</a:t>
            </a:r>
            <a:r>
              <a:rPr lang="en-US" dirty="0"/>
              <a:t> de </a:t>
            </a:r>
            <a:r>
              <a:rPr lang="en-US" dirty="0" err="1"/>
              <a:t>alimento</a:t>
            </a:r>
            <a:r>
              <a:rPr lang="en-US" dirty="0"/>
              <a:t> para </a:t>
            </a:r>
            <a:r>
              <a:rPr lang="en-US" dirty="0" err="1"/>
              <a:t>muchas</a:t>
            </a:r>
            <a:r>
              <a:rPr lang="en-US" dirty="0"/>
              <a:t> </a:t>
            </a:r>
            <a:r>
              <a:rPr lang="en-US" dirty="0" err="1"/>
              <a:t>especies</a:t>
            </a:r>
            <a:r>
              <a:rPr lang="en-US" dirty="0"/>
              <a:t> de </a:t>
            </a:r>
            <a:r>
              <a:rPr lang="en-US" dirty="0" err="1"/>
              <a:t>anfibios</a:t>
            </a:r>
            <a:r>
              <a:rPr lang="en-US" dirty="0"/>
              <a:t>, reptiles, </a:t>
            </a:r>
            <a:r>
              <a:rPr lang="en-US" dirty="0" err="1"/>
              <a:t>aves</a:t>
            </a:r>
            <a:r>
              <a:rPr lang="en-US" dirty="0"/>
              <a:t> y </a:t>
            </a:r>
            <a:r>
              <a:rPr lang="en-US" dirty="0" err="1"/>
              <a:t>mamíferos</a:t>
            </a:r>
            <a:r>
              <a:rPr lang="en-US" dirty="0"/>
              <a:t>.</a:t>
            </a:r>
          </a:p>
          <a:p>
            <a:endParaRPr lang="en-US" dirty="0"/>
          </a:p>
          <a:p>
            <a:endParaRPr lang="en-US" dirty="0"/>
          </a:p>
          <a:p>
            <a:r>
              <a:rPr lang="en-US" dirty="0" err="1"/>
              <a:t>Actualizado</a:t>
            </a:r>
            <a:r>
              <a:rPr lang="en-US" dirty="0"/>
              <a:t>: </a:t>
            </a:r>
            <a:r>
              <a:rPr lang="en-US" dirty="0" err="1"/>
              <a:t>septiembre</a:t>
            </a:r>
            <a:r>
              <a:rPr lang="en-US" dirty="0"/>
              <a:t> de 2020</a:t>
            </a:r>
          </a:p>
          <a:p>
            <a:endParaRPr lang="en-US" dirty="0"/>
          </a:p>
          <a:p>
            <a:endParaRPr lang="en-US" dirty="0"/>
          </a:p>
          <a:p>
            <a:r>
              <a:rPr lang="en-US" dirty="0" err="1"/>
              <a:t>Sourcess</a:t>
            </a:r>
            <a:r>
              <a:rPr lang="en-US" dirty="0"/>
              <a:t>:</a:t>
            </a:r>
          </a:p>
          <a:p>
            <a:r>
              <a:rPr lang="en-US" dirty="0"/>
              <a:t>1. Sigmond, M., Fyfe, J.C. &amp; Swart, N.C. </a:t>
            </a:r>
            <a:r>
              <a:rPr lang="en-US" dirty="0" err="1"/>
              <a:t>Proyecciones</a:t>
            </a:r>
            <a:r>
              <a:rPr lang="en-US" dirty="0"/>
              <a:t> </a:t>
            </a:r>
            <a:r>
              <a:rPr lang="en-US" dirty="0" err="1"/>
              <a:t>árticas</a:t>
            </a:r>
            <a:r>
              <a:rPr lang="en-US" dirty="0"/>
              <a:t> sin </a:t>
            </a:r>
            <a:r>
              <a:rPr lang="en-US" dirty="0" err="1"/>
              <a:t>hielo</a:t>
            </a:r>
            <a:r>
              <a:rPr lang="en-US" dirty="0"/>
              <a:t> bajo el </a:t>
            </a:r>
            <a:r>
              <a:rPr lang="en-US" dirty="0" err="1"/>
              <a:t>Acuerdo</a:t>
            </a:r>
            <a:r>
              <a:rPr lang="en-US" dirty="0"/>
              <a:t> de </a:t>
            </a:r>
            <a:r>
              <a:rPr lang="en-US" dirty="0" err="1"/>
              <a:t>París</a:t>
            </a:r>
            <a:r>
              <a:rPr lang="en-US" dirty="0"/>
              <a:t>. Nature </a:t>
            </a:r>
            <a:r>
              <a:rPr lang="en-US" dirty="0" err="1"/>
              <a:t>Clim</a:t>
            </a:r>
            <a:r>
              <a:rPr lang="en-US" dirty="0"/>
              <a:t> Change 8, 404–408 (2018). https://</a:t>
            </a:r>
            <a:r>
              <a:rPr lang="en-US" dirty="0" err="1"/>
              <a:t>doi.org</a:t>
            </a:r>
            <a:r>
              <a:rPr lang="en-US" dirty="0"/>
              <a:t>/10.1038/s41558-018-0124-y</a:t>
            </a:r>
          </a:p>
          <a:p>
            <a:r>
              <a:rPr lang="en-US" dirty="0"/>
              <a:t>2. Warren, R., et al. "El </a:t>
            </a:r>
            <a:r>
              <a:rPr lang="en-US" dirty="0" err="1"/>
              <a:t>efecto</a:t>
            </a:r>
            <a:r>
              <a:rPr lang="en-US" dirty="0"/>
              <a:t> </a:t>
            </a:r>
            <a:r>
              <a:rPr lang="en-US" dirty="0" err="1"/>
              <a:t>proyectado</a:t>
            </a:r>
            <a:r>
              <a:rPr lang="en-US" dirty="0"/>
              <a:t> </a:t>
            </a:r>
            <a:r>
              <a:rPr lang="en-US" dirty="0" err="1"/>
              <a:t>en</a:t>
            </a:r>
            <a:r>
              <a:rPr lang="en-US" dirty="0"/>
              <a:t> </a:t>
            </a:r>
            <a:r>
              <a:rPr lang="en-US" dirty="0" err="1"/>
              <a:t>insectos</a:t>
            </a:r>
            <a:r>
              <a:rPr lang="en-US" dirty="0"/>
              <a:t>, </a:t>
            </a:r>
            <a:r>
              <a:rPr lang="en-US" dirty="0" err="1"/>
              <a:t>vertebrados</a:t>
            </a:r>
            <a:r>
              <a:rPr lang="en-US" dirty="0"/>
              <a:t> y </a:t>
            </a:r>
            <a:r>
              <a:rPr lang="en-US" dirty="0" err="1"/>
              <a:t>plantas</a:t>
            </a:r>
            <a:r>
              <a:rPr lang="en-US" dirty="0"/>
              <a:t> de </a:t>
            </a:r>
            <a:r>
              <a:rPr lang="en-US" dirty="0" err="1"/>
              <a:t>limitar</a:t>
            </a:r>
            <a:r>
              <a:rPr lang="en-US" dirty="0"/>
              <a:t> el </a:t>
            </a:r>
            <a:r>
              <a:rPr lang="en-US" dirty="0" err="1"/>
              <a:t>calentamiento</a:t>
            </a:r>
            <a:r>
              <a:rPr lang="en-US" dirty="0"/>
              <a:t> global a 1,5 C </a:t>
            </a:r>
            <a:r>
              <a:rPr lang="en-US" dirty="0" err="1"/>
              <a:t>en</a:t>
            </a:r>
            <a:r>
              <a:rPr lang="en-US" dirty="0"/>
              <a:t> </a:t>
            </a:r>
            <a:r>
              <a:rPr lang="en-US" dirty="0" err="1"/>
              <a:t>lugar</a:t>
            </a:r>
            <a:r>
              <a:rPr lang="en-US" dirty="0"/>
              <a:t> de 2 C." </a:t>
            </a:r>
            <a:r>
              <a:rPr lang="en-US" dirty="0" err="1"/>
              <a:t>Ciencia</a:t>
            </a:r>
            <a:r>
              <a:rPr lang="en-US" dirty="0"/>
              <a:t> 360.6390 (2018): 791-79</a:t>
            </a:r>
          </a:p>
          <a:p>
            <a:r>
              <a:rPr lang="en-US" dirty="0"/>
              <a:t>3. Naumann, G. et al. (2018) </a:t>
            </a:r>
            <a:r>
              <a:rPr lang="en-US" dirty="0" err="1"/>
              <a:t>Cambios</a:t>
            </a:r>
            <a:r>
              <a:rPr lang="en-US" dirty="0"/>
              <a:t> </a:t>
            </a:r>
            <a:r>
              <a:rPr lang="en-US" dirty="0" err="1"/>
              <a:t>globales</a:t>
            </a:r>
            <a:r>
              <a:rPr lang="en-US" dirty="0"/>
              <a:t> </a:t>
            </a:r>
            <a:r>
              <a:rPr lang="en-US" dirty="0" err="1"/>
              <a:t>en</a:t>
            </a:r>
            <a:r>
              <a:rPr lang="en-US" dirty="0"/>
              <a:t> las </a:t>
            </a:r>
            <a:r>
              <a:rPr lang="en-US" dirty="0" err="1"/>
              <a:t>condiciones</a:t>
            </a:r>
            <a:r>
              <a:rPr lang="en-US" dirty="0"/>
              <a:t> de </a:t>
            </a:r>
            <a:r>
              <a:rPr lang="en-US" dirty="0" err="1"/>
              <a:t>sequía</a:t>
            </a:r>
            <a:r>
              <a:rPr lang="en-US" dirty="0"/>
              <a:t> bajo </a:t>
            </a:r>
            <a:r>
              <a:rPr lang="en-US" dirty="0" err="1"/>
              <a:t>diferentes</a:t>
            </a:r>
            <a:r>
              <a:rPr lang="en-US" dirty="0"/>
              <a:t> </a:t>
            </a:r>
            <a:r>
              <a:rPr lang="en-US" dirty="0" err="1"/>
              <a:t>niveles</a:t>
            </a:r>
            <a:r>
              <a:rPr lang="en-US" dirty="0"/>
              <a:t> de </a:t>
            </a:r>
            <a:r>
              <a:rPr lang="en-US" dirty="0" err="1"/>
              <a:t>calentamiento</a:t>
            </a:r>
            <a:r>
              <a:rPr lang="en-US" dirty="0"/>
              <a:t>, Cartas de </a:t>
            </a:r>
            <a:r>
              <a:rPr lang="en-US" dirty="0" err="1"/>
              <a:t>investigación</a:t>
            </a:r>
            <a:r>
              <a:rPr lang="en-US" dirty="0"/>
              <a:t> </a:t>
            </a:r>
            <a:r>
              <a:rPr lang="en-US" dirty="0" err="1"/>
              <a:t>geofísica</a:t>
            </a:r>
            <a:endParaRPr lang="en-US" dirty="0"/>
          </a:p>
          <a:p>
            <a:r>
              <a:rPr lang="en-US" dirty="0"/>
              <a:t>4. Turco, M. et al. (2018) </a:t>
            </a:r>
            <a:r>
              <a:rPr lang="en-US" dirty="0" err="1"/>
              <a:t>Incendios</a:t>
            </a:r>
            <a:r>
              <a:rPr lang="en-US" dirty="0"/>
              <a:t> </a:t>
            </a:r>
            <a:r>
              <a:rPr lang="en-US" dirty="0" err="1"/>
              <a:t>exacerbados</a:t>
            </a:r>
            <a:r>
              <a:rPr lang="en-US" dirty="0"/>
              <a:t> </a:t>
            </a:r>
            <a:r>
              <a:rPr lang="en-US" dirty="0" err="1"/>
              <a:t>en</a:t>
            </a:r>
            <a:r>
              <a:rPr lang="en-US" dirty="0"/>
              <a:t> la Europa </a:t>
            </a:r>
            <a:r>
              <a:rPr lang="en-US" dirty="0" err="1"/>
              <a:t>mediterránea</a:t>
            </a:r>
            <a:r>
              <a:rPr lang="en-US" dirty="0"/>
              <a:t> </a:t>
            </a:r>
            <a:r>
              <a:rPr lang="en-US" dirty="0" err="1"/>
              <a:t>debido</a:t>
            </a:r>
            <a:r>
              <a:rPr lang="en-US" dirty="0"/>
              <a:t> al </a:t>
            </a:r>
            <a:r>
              <a:rPr lang="en-US" dirty="0" err="1"/>
              <a:t>calentamiento</a:t>
            </a:r>
            <a:r>
              <a:rPr lang="en-US" dirty="0"/>
              <a:t> </a:t>
            </a:r>
            <a:r>
              <a:rPr lang="en-US" dirty="0" err="1"/>
              <a:t>antropogénico</a:t>
            </a:r>
            <a:r>
              <a:rPr lang="en-US" dirty="0"/>
              <a:t> </a:t>
            </a:r>
            <a:r>
              <a:rPr lang="en-US" dirty="0" err="1"/>
              <a:t>proyectado</a:t>
            </a:r>
            <a:r>
              <a:rPr lang="en-US" dirty="0"/>
              <a:t> con </a:t>
            </a:r>
            <a:r>
              <a:rPr lang="en-US" dirty="0" err="1"/>
              <a:t>modelos</a:t>
            </a:r>
            <a:r>
              <a:rPr lang="en-US" dirty="0"/>
              <a:t> de </a:t>
            </a:r>
            <a:r>
              <a:rPr lang="en-US" dirty="0" err="1"/>
              <a:t>incendios</a:t>
            </a:r>
            <a:r>
              <a:rPr lang="en-US" dirty="0"/>
              <a:t> </a:t>
            </a:r>
            <a:r>
              <a:rPr lang="en-US" dirty="0" err="1"/>
              <a:t>climáticos</a:t>
            </a:r>
            <a:r>
              <a:rPr lang="en-US" dirty="0"/>
              <a:t> no </a:t>
            </a:r>
            <a:r>
              <a:rPr lang="en-US" dirty="0" err="1"/>
              <a:t>estacionarios</a:t>
            </a:r>
            <a:r>
              <a:rPr lang="en-US" dirty="0"/>
              <a:t>, Nature Communications. https://</a:t>
            </a:r>
            <a:r>
              <a:rPr lang="en-US" dirty="0" err="1"/>
              <a:t>www.nature.com</a:t>
            </a:r>
            <a:r>
              <a:rPr lang="en-US" dirty="0"/>
              <a:t>/articles/s41467-018-06358-z</a:t>
            </a:r>
          </a:p>
          <a:p>
            <a:r>
              <a:rPr lang="en-US" dirty="0"/>
              <a:t>5. https://</a:t>
            </a:r>
            <a:r>
              <a:rPr lang="en-US" dirty="0" err="1"/>
              <a:t>www.si.edu</a:t>
            </a:r>
            <a:r>
              <a:rPr lang="en-US" dirty="0"/>
              <a:t>/spotlight/</a:t>
            </a:r>
            <a:r>
              <a:rPr lang="en-US" dirty="0" err="1"/>
              <a:t>buginfo</a:t>
            </a:r>
            <a:r>
              <a:rPr lang="en-US" dirty="0"/>
              <a:t>/benefits</a:t>
            </a:r>
          </a:p>
          <a:p>
            <a:endParaRPr lang="en-US" dirty="0"/>
          </a:p>
          <a:p>
            <a:endParaRPr lang="en-US" dirty="0"/>
          </a:p>
          <a:p>
            <a:endParaRPr lang="en-US" dirty="0"/>
          </a:p>
          <a:p>
            <a:r>
              <a:rPr lang="en-US" dirty="0" err="1"/>
              <a:t>Fotos</a:t>
            </a:r>
            <a:r>
              <a:rPr lang="en-US" dirty="0"/>
              <a:t>:</a:t>
            </a:r>
          </a:p>
          <a:p>
            <a:r>
              <a:rPr lang="en-US" dirty="0" err="1"/>
              <a:t>Ártico</a:t>
            </a:r>
            <a:r>
              <a:rPr lang="en-US" dirty="0"/>
              <a:t>: https://</a:t>
            </a:r>
            <a:r>
              <a:rPr lang="en-US" dirty="0" err="1"/>
              <a:t>pixabay.com</a:t>
            </a:r>
            <a:r>
              <a:rPr lang="en-US" dirty="0"/>
              <a:t>/images/id-1913559/</a:t>
            </a:r>
          </a:p>
          <a:p>
            <a:r>
              <a:rPr lang="en-US" dirty="0" err="1"/>
              <a:t>Árboles</a:t>
            </a:r>
            <a:r>
              <a:rPr lang="en-US" dirty="0"/>
              <a:t>: https://</a:t>
            </a:r>
            <a:r>
              <a:rPr lang="en-US" dirty="0" err="1"/>
              <a:t>pixabay.com</a:t>
            </a:r>
            <a:r>
              <a:rPr lang="en-US" dirty="0"/>
              <a:t>/images/id-947331/</a:t>
            </a:r>
          </a:p>
          <a:p>
            <a:r>
              <a:rPr lang="en-US" dirty="0" err="1"/>
              <a:t>Abeja</a:t>
            </a:r>
            <a:r>
              <a:rPr lang="en-US" dirty="0"/>
              <a:t>: https://</a:t>
            </a:r>
            <a:r>
              <a:rPr lang="en-US" dirty="0" err="1"/>
              <a:t>pixabay.com</a:t>
            </a:r>
            <a:r>
              <a:rPr lang="en-US" dirty="0"/>
              <a:t>/images/id-4243850/</a:t>
            </a:r>
          </a:p>
          <a:p>
            <a:r>
              <a:rPr lang="en-US" dirty="0"/>
              <a:t>Wildfire: https://</a:t>
            </a:r>
            <a:r>
              <a:rPr lang="en-US" dirty="0" err="1"/>
              <a:t>www.flickr.com</a:t>
            </a:r>
            <a:r>
              <a:rPr lang="en-US" dirty="0"/>
              <a:t>/photos/</a:t>
            </a:r>
            <a:r>
              <a:rPr lang="en-US" dirty="0" err="1"/>
              <a:t>slworking</a:t>
            </a:r>
            <a:r>
              <a:rPr lang="en-US" dirty="0"/>
              <a:t>/29034137667 </a:t>
            </a:r>
          </a:p>
          <a:p>
            <a:r>
              <a:rPr lang="en-US" dirty="0"/>
              <a:t>Más </a:t>
            </a:r>
            <a:r>
              <a:rPr lang="en-US" dirty="0" err="1"/>
              <a:t>información</a:t>
            </a:r>
            <a:r>
              <a:rPr lang="en-US" dirty="0"/>
              <a:t> </a:t>
            </a:r>
            <a:r>
              <a:rPr lang="en-US" dirty="0" err="1"/>
              <a:t>sobre</a:t>
            </a:r>
            <a:r>
              <a:rPr lang="en-US" dirty="0"/>
              <a:t> </a:t>
            </a:r>
            <a:r>
              <a:rPr lang="en-US" dirty="0" err="1"/>
              <a:t>este</a:t>
            </a:r>
            <a:r>
              <a:rPr lang="en-US" dirty="0"/>
              <a:t> </a:t>
            </a:r>
            <a:r>
              <a:rPr lang="en-US" dirty="0" err="1"/>
              <a:t>texto</a:t>
            </a:r>
            <a:r>
              <a:rPr lang="en-US" dirty="0"/>
              <a:t> de </a:t>
            </a:r>
            <a:r>
              <a:rPr lang="en-US" dirty="0" err="1"/>
              <a:t>origenPara</a:t>
            </a:r>
            <a:r>
              <a:rPr lang="en-US" dirty="0"/>
              <a:t> </a:t>
            </a:r>
            <a:r>
              <a:rPr lang="en-US" dirty="0" err="1"/>
              <a:t>obtener</a:t>
            </a:r>
            <a:r>
              <a:rPr lang="en-US" dirty="0"/>
              <a:t> </a:t>
            </a:r>
            <a:r>
              <a:rPr lang="en-US" dirty="0" err="1"/>
              <a:t>más</a:t>
            </a:r>
            <a:r>
              <a:rPr lang="en-US" dirty="0"/>
              <a:t> </a:t>
            </a:r>
            <a:r>
              <a:rPr lang="en-US" dirty="0" err="1"/>
              <a:t>información</a:t>
            </a:r>
            <a:r>
              <a:rPr lang="en-US" dirty="0"/>
              <a:t> </a:t>
            </a:r>
            <a:r>
              <a:rPr lang="en-US" dirty="0" err="1"/>
              <a:t>sobre</a:t>
            </a:r>
            <a:r>
              <a:rPr lang="en-US" dirty="0"/>
              <a:t> la </a:t>
            </a:r>
            <a:r>
              <a:rPr lang="en-US" dirty="0" err="1"/>
              <a:t>traducción</a:t>
            </a:r>
            <a:r>
              <a:rPr lang="en-US" dirty="0"/>
              <a:t>, se </a:t>
            </a:r>
            <a:r>
              <a:rPr lang="en-US" dirty="0" err="1"/>
              <a:t>necesita</a:t>
            </a:r>
            <a:r>
              <a:rPr lang="en-US" dirty="0"/>
              <a:t> el </a:t>
            </a:r>
            <a:r>
              <a:rPr lang="en-US" dirty="0" err="1"/>
              <a:t>texto</a:t>
            </a:r>
            <a:r>
              <a:rPr lang="en-US" dirty="0"/>
              <a:t> de </a:t>
            </a:r>
            <a:r>
              <a:rPr lang="en-US" dirty="0" err="1"/>
              <a:t>origen</a:t>
            </a:r>
            <a:endParaRPr lang="en-US" dirty="0"/>
          </a:p>
          <a:p>
            <a:r>
              <a:rPr lang="en-US" dirty="0" err="1"/>
              <a:t>Enviar</a:t>
            </a:r>
            <a:r>
              <a:rPr lang="en-US" dirty="0"/>
              <a:t> </a:t>
            </a:r>
            <a:r>
              <a:rPr lang="en-US" dirty="0" err="1"/>
              <a:t>comentarios</a:t>
            </a:r>
            <a:endParaRPr lang="en-US" dirty="0"/>
          </a:p>
          <a:p>
            <a:r>
              <a:rPr lang="en-US" dirty="0" err="1"/>
              <a:t>Paneles</a:t>
            </a:r>
            <a:r>
              <a:rPr lang="en-US" dirty="0"/>
              <a:t> </a:t>
            </a:r>
            <a:r>
              <a:rPr lang="en-US" dirty="0" err="1"/>
              <a:t>laterales</a:t>
            </a:r>
            <a:endParaRPr lang="en-US" dirty="0"/>
          </a:p>
          <a:p>
            <a:endParaRPr lang="en-US" dirty="0"/>
          </a:p>
        </p:txBody>
      </p:sp>
      <p:sp>
        <p:nvSpPr>
          <p:cNvPr id="4" name="Slide Number Placeholder 3"/>
          <p:cNvSpPr>
            <a:spLocks noGrp="1"/>
          </p:cNvSpPr>
          <p:nvPr>
            <p:ph type="sldNum" sz="quarter" idx="5"/>
          </p:nvPr>
        </p:nvSpPr>
        <p:spPr/>
        <p:txBody>
          <a:bodyPr/>
          <a:lstStyle/>
          <a:p>
            <a:fld id="{6A494DC3-D866-D849-A36E-9823465C14C5}" type="slidenum">
              <a:rPr lang="en-US" smtClean="0"/>
              <a:t>14</a:t>
            </a:fld>
            <a:endParaRPr lang="en-US"/>
          </a:p>
        </p:txBody>
      </p:sp>
    </p:spTree>
    <p:extLst>
      <p:ext uri="{BB962C8B-B14F-4D97-AF65-F5344CB8AC3E}">
        <p14:creationId xmlns:p14="http://schemas.microsoft.com/office/powerpoint/2010/main" val="1999729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Nota</a:t>
            </a:r>
            <a:r>
              <a:rPr lang="en-US" dirty="0"/>
              <a:t>: El </a:t>
            </a:r>
            <a:r>
              <a:rPr lang="en-US" dirty="0" err="1"/>
              <a:t>riesgo</a:t>
            </a:r>
            <a:r>
              <a:rPr lang="en-US" dirty="0"/>
              <a:t> de </a:t>
            </a:r>
            <a:r>
              <a:rPr lang="en-US" dirty="0" err="1"/>
              <a:t>inundación</a:t>
            </a:r>
            <a:r>
              <a:rPr lang="en-US" dirty="0"/>
              <a:t> por </a:t>
            </a:r>
            <a:r>
              <a:rPr lang="en-US" dirty="0" err="1"/>
              <a:t>aumento</a:t>
            </a:r>
            <a:r>
              <a:rPr lang="en-US" dirty="0"/>
              <a:t> del </a:t>
            </a:r>
            <a:r>
              <a:rPr lang="en-US" dirty="0" err="1"/>
              <a:t>nivel</a:t>
            </a:r>
            <a:r>
              <a:rPr lang="en-US" dirty="0"/>
              <a:t> del mar que se </a:t>
            </a:r>
            <a:r>
              <a:rPr lang="en-US" dirty="0" err="1"/>
              <a:t>muestra</a:t>
            </a:r>
            <a:r>
              <a:rPr lang="en-US" dirty="0"/>
              <a:t> </a:t>
            </a:r>
            <a:r>
              <a:rPr lang="en-US" dirty="0" err="1"/>
              <a:t>aquí</a:t>
            </a:r>
            <a:r>
              <a:rPr lang="en-US" dirty="0"/>
              <a:t> es una </a:t>
            </a:r>
            <a:r>
              <a:rPr lang="en-US" dirty="0" err="1"/>
              <a:t>proyección</a:t>
            </a:r>
            <a:r>
              <a:rPr lang="en-US" dirty="0"/>
              <a:t> del </a:t>
            </a:r>
            <a:r>
              <a:rPr lang="en-US" dirty="0" err="1"/>
              <a:t>aumento</a:t>
            </a:r>
            <a:r>
              <a:rPr lang="en-US" dirty="0"/>
              <a:t> del </a:t>
            </a:r>
            <a:r>
              <a:rPr lang="en-US" dirty="0" err="1"/>
              <a:t>nivel</a:t>
            </a:r>
            <a:r>
              <a:rPr lang="en-US" dirty="0"/>
              <a:t> del mar para 2100. </a:t>
            </a:r>
            <a:r>
              <a:rPr lang="en-US" dirty="0" err="1"/>
              <a:t>Cuanto</a:t>
            </a:r>
            <a:r>
              <a:rPr lang="en-US" dirty="0"/>
              <a:t> antes </a:t>
            </a:r>
            <a:r>
              <a:rPr lang="en-US" dirty="0" err="1"/>
              <a:t>reduzcamos</a:t>
            </a:r>
            <a:r>
              <a:rPr lang="en-US" dirty="0"/>
              <a:t> las </a:t>
            </a:r>
            <a:r>
              <a:rPr lang="en-US" dirty="0" err="1"/>
              <a:t>emisiones</a:t>
            </a:r>
            <a:r>
              <a:rPr lang="en-US" dirty="0"/>
              <a:t> de </a:t>
            </a:r>
            <a:r>
              <a:rPr lang="en-US" dirty="0" err="1"/>
              <a:t>carbono</a:t>
            </a:r>
            <a:r>
              <a:rPr lang="en-US" dirty="0"/>
              <a:t>, </a:t>
            </a:r>
            <a:r>
              <a:rPr lang="en-US" dirty="0" err="1"/>
              <a:t>menor</a:t>
            </a:r>
            <a:r>
              <a:rPr lang="en-US" dirty="0"/>
              <a:t> </a:t>
            </a:r>
            <a:r>
              <a:rPr lang="en-US" dirty="0" err="1"/>
              <a:t>será</a:t>
            </a:r>
            <a:r>
              <a:rPr lang="en-US" dirty="0"/>
              <a:t> el eventual </a:t>
            </a:r>
            <a:r>
              <a:rPr lang="en-US" dirty="0" err="1"/>
              <a:t>aumento</a:t>
            </a:r>
            <a:r>
              <a:rPr lang="en-US" dirty="0"/>
              <a:t> del </a:t>
            </a:r>
            <a:r>
              <a:rPr lang="en-US" dirty="0" err="1"/>
              <a:t>nivel</a:t>
            </a:r>
            <a:r>
              <a:rPr lang="en-US" dirty="0"/>
              <a:t> del mar. </a:t>
            </a:r>
            <a:r>
              <a:rPr lang="en-US" dirty="0" err="1"/>
              <a:t>Utilice</a:t>
            </a:r>
            <a:r>
              <a:rPr lang="en-US" dirty="0"/>
              <a:t> el </a:t>
            </a:r>
            <a:r>
              <a:rPr lang="en-US" dirty="0" err="1"/>
              <a:t>mapa</a:t>
            </a:r>
            <a:r>
              <a:rPr lang="en-US" dirty="0"/>
              <a:t> de </a:t>
            </a:r>
            <a:r>
              <a:rPr lang="en-US" dirty="0" err="1"/>
              <a:t>aumento</a:t>
            </a:r>
            <a:r>
              <a:rPr lang="en-US" dirty="0"/>
              <a:t> del </a:t>
            </a:r>
            <a:r>
              <a:rPr lang="en-US" dirty="0" err="1"/>
              <a:t>nivel</a:t>
            </a:r>
            <a:r>
              <a:rPr lang="en-US" dirty="0"/>
              <a:t> del mar: </a:t>
            </a:r>
            <a:r>
              <a:rPr lang="en-US" dirty="0" err="1"/>
              <a:t>riesgo</a:t>
            </a:r>
            <a:r>
              <a:rPr lang="en-US" dirty="0"/>
              <a:t> de </a:t>
            </a:r>
            <a:r>
              <a:rPr lang="en-US" dirty="0" err="1"/>
              <a:t>inundaciones</a:t>
            </a:r>
            <a:r>
              <a:rPr lang="en-US" dirty="0"/>
              <a:t> </a:t>
            </a:r>
            <a:r>
              <a:rPr lang="en-US" dirty="0" err="1"/>
              <a:t>en</a:t>
            </a:r>
            <a:r>
              <a:rPr lang="en-US" dirty="0"/>
              <a:t> </a:t>
            </a:r>
            <a:r>
              <a:rPr lang="en-US" dirty="0" err="1"/>
              <a:t>En</a:t>
            </a:r>
            <a:r>
              <a:rPr lang="en-US" dirty="0"/>
              <a:t>-ROADS </a:t>
            </a:r>
            <a:r>
              <a:rPr lang="en-US" dirty="0" err="1"/>
              <a:t>en</a:t>
            </a:r>
            <a:r>
              <a:rPr lang="en-US" dirty="0"/>
              <a:t> "</a:t>
            </a:r>
            <a:r>
              <a:rPr lang="en-US" dirty="0" err="1"/>
              <a:t>Impactos</a:t>
            </a:r>
            <a:r>
              <a:rPr lang="en-US" dirty="0"/>
              <a:t>" </a:t>
            </a:r>
            <a:r>
              <a:rPr lang="en-US" dirty="0" err="1"/>
              <a:t>en</a:t>
            </a:r>
            <a:r>
              <a:rPr lang="en-US" dirty="0"/>
              <a:t> el </a:t>
            </a:r>
            <a:r>
              <a:rPr lang="en-US" dirty="0" err="1"/>
              <a:t>menú</a:t>
            </a:r>
            <a:r>
              <a:rPr lang="en-US" dirty="0"/>
              <a:t> </a:t>
            </a:r>
            <a:r>
              <a:rPr lang="en-US" dirty="0" err="1"/>
              <a:t>Gráficos</a:t>
            </a:r>
            <a:r>
              <a:rPr lang="en-US" dirty="0"/>
              <a:t> para </a:t>
            </a:r>
            <a:r>
              <a:rPr lang="en-US" dirty="0" err="1"/>
              <a:t>buscar</a:t>
            </a:r>
            <a:r>
              <a:rPr lang="en-US" dirty="0"/>
              <a:t> una </a:t>
            </a:r>
            <a:r>
              <a:rPr lang="en-US" dirty="0" err="1"/>
              <a:t>ubicación</a:t>
            </a:r>
            <a:r>
              <a:rPr lang="en-US" dirty="0"/>
              <a:t> y </a:t>
            </a:r>
            <a:r>
              <a:rPr lang="en-US" dirty="0" err="1"/>
              <a:t>ver</a:t>
            </a:r>
            <a:r>
              <a:rPr lang="en-US" dirty="0"/>
              <a:t> el </a:t>
            </a:r>
            <a:r>
              <a:rPr lang="en-US" dirty="0" err="1"/>
              <a:t>efecto</a:t>
            </a:r>
            <a:r>
              <a:rPr lang="en-US" dirty="0"/>
              <a:t> de la </a:t>
            </a:r>
            <a:r>
              <a:rPr lang="en-US" dirty="0" err="1"/>
              <a:t>disminución</a:t>
            </a:r>
            <a:r>
              <a:rPr lang="en-US" dirty="0"/>
              <a:t> de la </a:t>
            </a:r>
            <a:r>
              <a:rPr lang="en-US" dirty="0" err="1"/>
              <a:t>temperatura</a:t>
            </a:r>
            <a:r>
              <a:rPr lang="en-US" dirty="0"/>
              <a:t> </a:t>
            </a:r>
            <a:r>
              <a:rPr lang="en-US" dirty="0" err="1"/>
              <a:t>en</a:t>
            </a:r>
            <a:r>
              <a:rPr lang="en-US" dirty="0"/>
              <a:t> </a:t>
            </a:r>
            <a:r>
              <a:rPr lang="en-US" dirty="0" err="1"/>
              <a:t>su</a:t>
            </a:r>
            <a:r>
              <a:rPr lang="en-US" dirty="0"/>
              <a:t> </a:t>
            </a:r>
            <a:r>
              <a:rPr lang="en-US" dirty="0" err="1"/>
              <a:t>escenario</a:t>
            </a:r>
            <a:r>
              <a:rPr lang="en-US" dirty="0"/>
              <a:t>.</a:t>
            </a:r>
          </a:p>
          <a:p>
            <a:endParaRPr lang="en-US" dirty="0"/>
          </a:p>
          <a:p>
            <a:endParaRPr lang="en-US" dirty="0"/>
          </a:p>
          <a:p>
            <a:r>
              <a:rPr lang="en-US" dirty="0"/>
              <a:t>Fuente: </a:t>
            </a:r>
            <a:r>
              <a:rPr lang="en-US" dirty="0" err="1"/>
              <a:t>En</a:t>
            </a:r>
            <a:r>
              <a:rPr lang="en-US" dirty="0"/>
              <a:t>-ROADS </a:t>
            </a:r>
            <a:r>
              <a:rPr lang="en-US" dirty="0" err="1"/>
              <a:t>en</a:t>
            </a:r>
            <a:r>
              <a:rPr lang="en-US" dirty="0"/>
              <a:t> </a:t>
            </a:r>
            <a:r>
              <a:rPr lang="en-US" dirty="0" err="1"/>
              <a:t>colaboración</a:t>
            </a:r>
            <a:r>
              <a:rPr lang="en-US" dirty="0"/>
              <a:t> con Climate Central </a:t>
            </a:r>
            <a:r>
              <a:rPr lang="en-US" dirty="0" err="1"/>
              <a:t>utilizando</a:t>
            </a:r>
            <a:r>
              <a:rPr lang="en-US" dirty="0"/>
              <a:t> la </a:t>
            </a:r>
            <a:r>
              <a:rPr lang="en-US" dirty="0" err="1"/>
              <a:t>herramienta</a:t>
            </a:r>
            <a:r>
              <a:rPr lang="en-US" dirty="0"/>
              <a:t> de </a:t>
            </a:r>
            <a:r>
              <a:rPr lang="en-US" dirty="0" err="1"/>
              <a:t>detección</a:t>
            </a:r>
            <a:r>
              <a:rPr lang="en-US" dirty="0"/>
              <a:t> de </a:t>
            </a:r>
            <a:r>
              <a:rPr lang="en-US" dirty="0" err="1"/>
              <a:t>riesgos</a:t>
            </a:r>
            <a:r>
              <a:rPr lang="en-US" dirty="0"/>
              <a:t> </a:t>
            </a:r>
            <a:r>
              <a:rPr lang="en-US" dirty="0" err="1"/>
              <a:t>costeros</a:t>
            </a:r>
            <a:r>
              <a:rPr lang="en-US" dirty="0"/>
              <a:t> de Climate Central https://</a:t>
            </a:r>
            <a:r>
              <a:rPr lang="en-US" dirty="0" err="1"/>
              <a:t>coastal.climatecentral.org</a:t>
            </a:r>
            <a:r>
              <a:rPr lang="en-US" dirty="0"/>
              <a:t>/</a:t>
            </a:r>
          </a:p>
          <a:p>
            <a:endParaRPr lang="en-US" dirty="0"/>
          </a:p>
          <a:p>
            <a:r>
              <a:rPr lang="en-US" dirty="0" err="1"/>
              <a:t>Actualizado</a:t>
            </a:r>
            <a:r>
              <a:rPr lang="en-US" dirty="0"/>
              <a:t>: </a:t>
            </a:r>
            <a:r>
              <a:rPr lang="en-US" dirty="0" err="1"/>
              <a:t>diciembre</a:t>
            </a:r>
            <a:r>
              <a:rPr lang="en-US" dirty="0"/>
              <a:t> de 2021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9F7B-56EC-4F49-8D11-CF9820D87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42956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Nota</a:t>
            </a:r>
            <a:r>
              <a:rPr lang="en-US" dirty="0"/>
              <a:t>: El </a:t>
            </a:r>
            <a:r>
              <a:rPr lang="en-US" dirty="0" err="1"/>
              <a:t>riesgo</a:t>
            </a:r>
            <a:r>
              <a:rPr lang="en-US" dirty="0"/>
              <a:t> de </a:t>
            </a:r>
            <a:r>
              <a:rPr lang="en-US" dirty="0" err="1"/>
              <a:t>inundación</a:t>
            </a:r>
            <a:r>
              <a:rPr lang="en-US" dirty="0"/>
              <a:t> por </a:t>
            </a:r>
            <a:r>
              <a:rPr lang="en-US" dirty="0" err="1"/>
              <a:t>aumento</a:t>
            </a:r>
            <a:r>
              <a:rPr lang="en-US" dirty="0"/>
              <a:t> del </a:t>
            </a:r>
            <a:r>
              <a:rPr lang="en-US" dirty="0" err="1"/>
              <a:t>nivel</a:t>
            </a:r>
            <a:r>
              <a:rPr lang="en-US" dirty="0"/>
              <a:t> del mar que se </a:t>
            </a:r>
            <a:r>
              <a:rPr lang="en-US" dirty="0" err="1"/>
              <a:t>muestra</a:t>
            </a:r>
            <a:r>
              <a:rPr lang="en-US" dirty="0"/>
              <a:t> </a:t>
            </a:r>
            <a:r>
              <a:rPr lang="en-US" dirty="0" err="1"/>
              <a:t>aquí</a:t>
            </a:r>
            <a:r>
              <a:rPr lang="en-US" dirty="0"/>
              <a:t> es una </a:t>
            </a:r>
            <a:r>
              <a:rPr lang="en-US" dirty="0" err="1"/>
              <a:t>proyección</a:t>
            </a:r>
            <a:r>
              <a:rPr lang="en-US" dirty="0"/>
              <a:t> del </a:t>
            </a:r>
            <a:r>
              <a:rPr lang="en-US" dirty="0" err="1"/>
              <a:t>aumento</a:t>
            </a:r>
            <a:r>
              <a:rPr lang="en-US" dirty="0"/>
              <a:t> del </a:t>
            </a:r>
            <a:r>
              <a:rPr lang="en-US" dirty="0" err="1"/>
              <a:t>nivel</a:t>
            </a:r>
            <a:r>
              <a:rPr lang="en-US" dirty="0"/>
              <a:t> del mar para 2100. </a:t>
            </a:r>
            <a:r>
              <a:rPr lang="en-US" dirty="0" err="1"/>
              <a:t>Cuanto</a:t>
            </a:r>
            <a:r>
              <a:rPr lang="en-US" dirty="0"/>
              <a:t> antes </a:t>
            </a:r>
            <a:r>
              <a:rPr lang="en-US" dirty="0" err="1"/>
              <a:t>reduzcamos</a:t>
            </a:r>
            <a:r>
              <a:rPr lang="en-US" dirty="0"/>
              <a:t> las </a:t>
            </a:r>
            <a:r>
              <a:rPr lang="en-US" dirty="0" err="1"/>
              <a:t>emisiones</a:t>
            </a:r>
            <a:r>
              <a:rPr lang="en-US" dirty="0"/>
              <a:t> de </a:t>
            </a:r>
            <a:r>
              <a:rPr lang="en-US" dirty="0" err="1"/>
              <a:t>carbono</a:t>
            </a:r>
            <a:r>
              <a:rPr lang="en-US" dirty="0"/>
              <a:t>, </a:t>
            </a:r>
            <a:r>
              <a:rPr lang="en-US" dirty="0" err="1"/>
              <a:t>menor</a:t>
            </a:r>
            <a:r>
              <a:rPr lang="en-US" dirty="0"/>
              <a:t> </a:t>
            </a:r>
            <a:r>
              <a:rPr lang="en-US" dirty="0" err="1"/>
              <a:t>será</a:t>
            </a:r>
            <a:r>
              <a:rPr lang="en-US" dirty="0"/>
              <a:t> el eventual </a:t>
            </a:r>
            <a:r>
              <a:rPr lang="en-US" dirty="0" err="1"/>
              <a:t>aumento</a:t>
            </a:r>
            <a:r>
              <a:rPr lang="en-US" dirty="0"/>
              <a:t> del </a:t>
            </a:r>
            <a:r>
              <a:rPr lang="en-US" dirty="0" err="1"/>
              <a:t>nivel</a:t>
            </a:r>
            <a:r>
              <a:rPr lang="en-US" dirty="0"/>
              <a:t> del mar. </a:t>
            </a:r>
            <a:r>
              <a:rPr lang="en-US" dirty="0" err="1"/>
              <a:t>Utilice</a:t>
            </a:r>
            <a:r>
              <a:rPr lang="en-US" dirty="0"/>
              <a:t> el </a:t>
            </a:r>
            <a:r>
              <a:rPr lang="en-US" dirty="0" err="1"/>
              <a:t>mapa</a:t>
            </a:r>
            <a:r>
              <a:rPr lang="en-US" dirty="0"/>
              <a:t> de </a:t>
            </a:r>
            <a:r>
              <a:rPr lang="en-US" dirty="0" err="1"/>
              <a:t>aumento</a:t>
            </a:r>
            <a:r>
              <a:rPr lang="en-US" dirty="0"/>
              <a:t> del </a:t>
            </a:r>
            <a:r>
              <a:rPr lang="en-US" dirty="0" err="1"/>
              <a:t>nivel</a:t>
            </a:r>
            <a:r>
              <a:rPr lang="en-US" dirty="0"/>
              <a:t> del mar: </a:t>
            </a:r>
            <a:r>
              <a:rPr lang="en-US" dirty="0" err="1"/>
              <a:t>riesgo</a:t>
            </a:r>
            <a:r>
              <a:rPr lang="en-US" dirty="0"/>
              <a:t> de </a:t>
            </a:r>
            <a:r>
              <a:rPr lang="en-US" dirty="0" err="1"/>
              <a:t>inundaciones</a:t>
            </a:r>
            <a:r>
              <a:rPr lang="en-US" dirty="0"/>
              <a:t> </a:t>
            </a:r>
            <a:r>
              <a:rPr lang="en-US" dirty="0" err="1"/>
              <a:t>en</a:t>
            </a:r>
            <a:r>
              <a:rPr lang="en-US" dirty="0"/>
              <a:t> </a:t>
            </a:r>
            <a:r>
              <a:rPr lang="en-US" dirty="0" err="1"/>
              <a:t>En</a:t>
            </a:r>
            <a:r>
              <a:rPr lang="en-US" dirty="0"/>
              <a:t>-ROADS </a:t>
            </a:r>
            <a:r>
              <a:rPr lang="en-US" dirty="0" err="1"/>
              <a:t>en</a:t>
            </a:r>
            <a:r>
              <a:rPr lang="en-US" dirty="0"/>
              <a:t> "</a:t>
            </a:r>
            <a:r>
              <a:rPr lang="en-US" dirty="0" err="1"/>
              <a:t>Impactos</a:t>
            </a:r>
            <a:r>
              <a:rPr lang="en-US" dirty="0"/>
              <a:t>" </a:t>
            </a:r>
            <a:r>
              <a:rPr lang="en-US" dirty="0" err="1"/>
              <a:t>en</a:t>
            </a:r>
            <a:r>
              <a:rPr lang="en-US" dirty="0"/>
              <a:t> el </a:t>
            </a:r>
            <a:r>
              <a:rPr lang="en-US" dirty="0" err="1"/>
              <a:t>menú</a:t>
            </a:r>
            <a:r>
              <a:rPr lang="en-US" dirty="0"/>
              <a:t> </a:t>
            </a:r>
            <a:r>
              <a:rPr lang="en-US" dirty="0" err="1"/>
              <a:t>Gráficos</a:t>
            </a:r>
            <a:r>
              <a:rPr lang="en-US" dirty="0"/>
              <a:t> para </a:t>
            </a:r>
            <a:r>
              <a:rPr lang="en-US" dirty="0" err="1"/>
              <a:t>buscar</a:t>
            </a:r>
            <a:r>
              <a:rPr lang="en-US" dirty="0"/>
              <a:t> una </a:t>
            </a:r>
            <a:r>
              <a:rPr lang="en-US" dirty="0" err="1"/>
              <a:t>ubicación</a:t>
            </a:r>
            <a:r>
              <a:rPr lang="en-US" dirty="0"/>
              <a:t> y </a:t>
            </a:r>
            <a:r>
              <a:rPr lang="en-US" dirty="0" err="1"/>
              <a:t>ver</a:t>
            </a:r>
            <a:r>
              <a:rPr lang="en-US" dirty="0"/>
              <a:t> el </a:t>
            </a:r>
            <a:r>
              <a:rPr lang="en-US" dirty="0" err="1"/>
              <a:t>efecto</a:t>
            </a:r>
            <a:r>
              <a:rPr lang="en-US" dirty="0"/>
              <a:t> de la </a:t>
            </a:r>
            <a:r>
              <a:rPr lang="en-US" dirty="0" err="1"/>
              <a:t>disminución</a:t>
            </a:r>
            <a:r>
              <a:rPr lang="en-US" dirty="0"/>
              <a:t> de la </a:t>
            </a:r>
            <a:r>
              <a:rPr lang="en-US" dirty="0" err="1"/>
              <a:t>temperatura</a:t>
            </a:r>
            <a:r>
              <a:rPr lang="en-US" dirty="0"/>
              <a:t> </a:t>
            </a:r>
            <a:r>
              <a:rPr lang="en-US" dirty="0" err="1"/>
              <a:t>en</a:t>
            </a:r>
            <a:r>
              <a:rPr lang="en-US" dirty="0"/>
              <a:t> </a:t>
            </a:r>
            <a:r>
              <a:rPr lang="en-US" dirty="0" err="1"/>
              <a:t>su</a:t>
            </a:r>
            <a:r>
              <a:rPr lang="en-US" dirty="0"/>
              <a:t> </a:t>
            </a:r>
            <a:r>
              <a:rPr lang="en-US" dirty="0" err="1"/>
              <a:t>escenario</a:t>
            </a:r>
            <a:r>
              <a:rPr lang="en-US" dirty="0"/>
              <a:t>.</a:t>
            </a:r>
          </a:p>
          <a:p>
            <a:endParaRPr lang="en-US" dirty="0"/>
          </a:p>
          <a:p>
            <a:endParaRPr lang="en-US" dirty="0"/>
          </a:p>
          <a:p>
            <a:r>
              <a:rPr lang="en-US" dirty="0"/>
              <a:t>Fuente: </a:t>
            </a:r>
            <a:r>
              <a:rPr lang="en-US" dirty="0" err="1"/>
              <a:t>En</a:t>
            </a:r>
            <a:r>
              <a:rPr lang="en-US" dirty="0"/>
              <a:t>-ROADS </a:t>
            </a:r>
            <a:r>
              <a:rPr lang="en-US" dirty="0" err="1"/>
              <a:t>en</a:t>
            </a:r>
            <a:r>
              <a:rPr lang="en-US" dirty="0"/>
              <a:t> </a:t>
            </a:r>
            <a:r>
              <a:rPr lang="en-US" dirty="0" err="1"/>
              <a:t>colaboración</a:t>
            </a:r>
            <a:r>
              <a:rPr lang="en-US" dirty="0"/>
              <a:t> con Climate Central </a:t>
            </a:r>
            <a:r>
              <a:rPr lang="en-US" dirty="0" err="1"/>
              <a:t>utilizando</a:t>
            </a:r>
            <a:r>
              <a:rPr lang="en-US" dirty="0"/>
              <a:t> la </a:t>
            </a:r>
            <a:r>
              <a:rPr lang="en-US" dirty="0" err="1"/>
              <a:t>herramienta</a:t>
            </a:r>
            <a:r>
              <a:rPr lang="en-US" dirty="0"/>
              <a:t> de </a:t>
            </a:r>
            <a:r>
              <a:rPr lang="en-US" dirty="0" err="1"/>
              <a:t>detección</a:t>
            </a:r>
            <a:r>
              <a:rPr lang="en-US" dirty="0"/>
              <a:t> de </a:t>
            </a:r>
            <a:r>
              <a:rPr lang="en-US" dirty="0" err="1"/>
              <a:t>riesgos</a:t>
            </a:r>
            <a:r>
              <a:rPr lang="en-US" dirty="0"/>
              <a:t> </a:t>
            </a:r>
            <a:r>
              <a:rPr lang="en-US" dirty="0" err="1"/>
              <a:t>costeros</a:t>
            </a:r>
            <a:r>
              <a:rPr lang="en-US" dirty="0"/>
              <a:t> de Climate Central https://</a:t>
            </a:r>
            <a:r>
              <a:rPr lang="en-US" dirty="0" err="1"/>
              <a:t>coastal.climatecentral.org</a:t>
            </a:r>
            <a:r>
              <a:rPr lang="en-US" dirty="0"/>
              <a:t>/</a:t>
            </a:r>
          </a:p>
          <a:p>
            <a:endParaRPr lang="en-US" dirty="0"/>
          </a:p>
          <a:p>
            <a:r>
              <a:rPr lang="en-US" dirty="0" err="1"/>
              <a:t>Actualizado</a:t>
            </a:r>
            <a:r>
              <a:rPr lang="en-US" dirty="0"/>
              <a:t>: </a:t>
            </a:r>
            <a:r>
              <a:rPr lang="en-US" dirty="0" err="1"/>
              <a:t>diciembre</a:t>
            </a:r>
            <a:r>
              <a:rPr lang="en-US" dirty="0"/>
              <a:t> de 2021</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9F7B-56EC-4F49-8D11-CF9820D87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13577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err="1"/>
              <a:t>Guión</a:t>
            </a:r>
            <a:r>
              <a:rPr lang="en-US" dirty="0"/>
              <a:t>: </a:t>
            </a:r>
            <a:r>
              <a:rPr lang="en-US" dirty="0" err="1"/>
              <a:t>Así</a:t>
            </a:r>
            <a:r>
              <a:rPr lang="en-US" dirty="0"/>
              <a:t> es </a:t>
            </a:r>
            <a:r>
              <a:rPr lang="en-US" dirty="0" err="1"/>
              <a:t>como</a:t>
            </a:r>
            <a:r>
              <a:rPr lang="en-US" dirty="0"/>
              <a:t> se </a:t>
            </a:r>
            <a:r>
              <a:rPr lang="en-US" dirty="0" err="1"/>
              <a:t>ve</a:t>
            </a:r>
            <a:r>
              <a:rPr lang="en-US" dirty="0"/>
              <a:t> hoy Burj Khalifa (el </a:t>
            </a:r>
            <a:r>
              <a:rPr lang="en-US" dirty="0" err="1"/>
              <a:t>rascacielos</a:t>
            </a:r>
            <a:r>
              <a:rPr lang="en-US" dirty="0"/>
              <a:t> </a:t>
            </a:r>
            <a:r>
              <a:rPr lang="en-US" dirty="0" err="1"/>
              <a:t>más</a:t>
            </a:r>
            <a:r>
              <a:rPr lang="en-US" dirty="0"/>
              <a:t> alto del </a:t>
            </a:r>
            <a:r>
              <a:rPr lang="en-US" dirty="0" err="1"/>
              <a:t>mundo</a:t>
            </a:r>
            <a:r>
              <a:rPr lang="en-US" dirty="0"/>
              <a:t>) </a:t>
            </a:r>
            <a:r>
              <a:rPr lang="en-US" dirty="0" err="1"/>
              <a:t>en</a:t>
            </a:r>
            <a:r>
              <a:rPr lang="en-US" dirty="0"/>
              <a:t> Dubai, </a:t>
            </a:r>
            <a:r>
              <a:rPr lang="en-US" dirty="0" err="1"/>
              <a:t>Emiratos</a:t>
            </a:r>
            <a:r>
              <a:rPr lang="en-US" dirty="0"/>
              <a:t> </a:t>
            </a:r>
            <a:r>
              <a:rPr lang="en-US" dirty="0" err="1"/>
              <a:t>Árabes</a:t>
            </a:r>
            <a:r>
              <a:rPr lang="en-US" dirty="0"/>
              <a:t> Unidos ...</a:t>
            </a:r>
          </a:p>
          <a:p>
            <a:endParaRPr lang="en-US" dirty="0"/>
          </a:p>
          <a:p>
            <a:endParaRPr lang="en-US" dirty="0"/>
          </a:p>
          <a:p>
            <a:r>
              <a:rPr lang="en-US" dirty="0"/>
              <a:t>Fuente:</a:t>
            </a:r>
          </a:p>
          <a:p>
            <a:r>
              <a:rPr lang="en-US" dirty="0" err="1"/>
              <a:t>Clima</a:t>
            </a:r>
            <a:r>
              <a:rPr lang="en-US" dirty="0"/>
              <a:t> Central. (2021). </a:t>
            </a:r>
            <a:r>
              <a:rPr lang="en-US" dirty="0" err="1"/>
              <a:t>Imaginando</a:t>
            </a:r>
            <a:r>
              <a:rPr lang="en-US" dirty="0"/>
              <a:t> </a:t>
            </a:r>
            <a:r>
              <a:rPr lang="en-US" dirty="0" err="1"/>
              <a:t>nuestro</a:t>
            </a:r>
            <a:r>
              <a:rPr lang="en-US" dirty="0"/>
              <a:t> </a:t>
            </a:r>
            <a:r>
              <a:rPr lang="en-US" dirty="0" err="1"/>
              <a:t>futuro</a:t>
            </a:r>
            <a:r>
              <a:rPr lang="en-US" dirty="0"/>
              <a:t>. https://</a:t>
            </a:r>
            <a:r>
              <a:rPr lang="en-US" dirty="0" err="1"/>
              <a:t>picturing.climatecentral.org</a:t>
            </a:r>
            <a:r>
              <a:rPr lang="en-US" dirty="0"/>
              <a:t>/</a:t>
            </a:r>
          </a:p>
          <a:p>
            <a:r>
              <a:rPr lang="en-US" dirty="0"/>
              <a:t>Benjamin H Strauss y col. (2021). </a:t>
            </a:r>
            <a:r>
              <a:rPr lang="en-US" dirty="0" err="1"/>
              <a:t>Amenazas</a:t>
            </a:r>
            <a:r>
              <a:rPr lang="en-US" dirty="0"/>
              <a:t> sin </a:t>
            </a:r>
            <a:r>
              <a:rPr lang="en-US" dirty="0" err="1"/>
              <a:t>precedentes</a:t>
            </a:r>
            <a:r>
              <a:rPr lang="en-US" dirty="0"/>
              <a:t> para las </a:t>
            </a:r>
            <a:r>
              <a:rPr lang="en-US" dirty="0" err="1"/>
              <a:t>ciudades</a:t>
            </a:r>
            <a:r>
              <a:rPr lang="en-US" dirty="0"/>
              <a:t> por el </a:t>
            </a:r>
            <a:r>
              <a:rPr lang="en-US" dirty="0" err="1"/>
              <a:t>aumento</a:t>
            </a:r>
            <a:r>
              <a:rPr lang="en-US" dirty="0"/>
              <a:t> del </a:t>
            </a:r>
            <a:r>
              <a:rPr lang="en-US" dirty="0" err="1"/>
              <a:t>nivel</a:t>
            </a:r>
            <a:r>
              <a:rPr lang="en-US" dirty="0"/>
              <a:t> del mar </a:t>
            </a:r>
            <a:r>
              <a:rPr lang="en-US" dirty="0" err="1"/>
              <a:t>durante</a:t>
            </a:r>
            <a:r>
              <a:rPr lang="en-US" dirty="0"/>
              <a:t> </a:t>
            </a:r>
            <a:r>
              <a:rPr lang="en-US" dirty="0" err="1"/>
              <a:t>varios</a:t>
            </a:r>
            <a:r>
              <a:rPr lang="en-US" dirty="0"/>
              <a:t> siglos. </a:t>
            </a:r>
            <a:r>
              <a:rPr lang="en-US" dirty="0" err="1"/>
              <a:t>Reinar</a:t>
            </a:r>
            <a:r>
              <a:rPr lang="en-US" dirty="0"/>
              <a:t>. Res. </a:t>
            </a:r>
            <a:r>
              <a:rPr lang="en-US" dirty="0" err="1"/>
              <a:t>Letón</a:t>
            </a:r>
            <a:r>
              <a:rPr lang="en-US" dirty="0"/>
              <a:t>. 16 114015. https://</a:t>
            </a:r>
            <a:r>
              <a:rPr lang="en-US" dirty="0" err="1"/>
              <a:t>doi.org</a:t>
            </a:r>
            <a:r>
              <a:rPr lang="en-US" dirty="0"/>
              <a:t>/10.1088/1748-9326/ac2e6b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9F7B-56EC-4F49-8D11-CF9820D87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049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Y con un </a:t>
            </a:r>
            <a:r>
              <a:rPr lang="en-US" dirty="0" err="1"/>
              <a:t>aumento</a:t>
            </a:r>
            <a:r>
              <a:rPr lang="en-US" dirty="0"/>
              <a:t> del </a:t>
            </a:r>
            <a:r>
              <a:rPr lang="en-US" dirty="0" err="1"/>
              <a:t>nivel</a:t>
            </a:r>
            <a:r>
              <a:rPr lang="en-US" dirty="0"/>
              <a:t> del mar a largo </a:t>
            </a:r>
            <a:r>
              <a:rPr lang="en-US" dirty="0" err="1"/>
              <a:t>plazo</a:t>
            </a:r>
            <a:r>
              <a:rPr lang="en-US" dirty="0"/>
              <a:t> </a:t>
            </a:r>
            <a:r>
              <a:rPr lang="en-US" dirty="0" err="1"/>
              <a:t>debido</a:t>
            </a:r>
            <a:r>
              <a:rPr lang="en-US" dirty="0"/>
              <a:t> a un </a:t>
            </a:r>
            <a:r>
              <a:rPr lang="en-US" dirty="0" err="1"/>
              <a:t>calentamiento</a:t>
            </a:r>
            <a:r>
              <a:rPr lang="en-US" dirty="0"/>
              <a:t> de 3° 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Fuente: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Clima</a:t>
            </a:r>
            <a:r>
              <a:rPr lang="en-US" dirty="0"/>
              <a:t> Central. (2021). </a:t>
            </a:r>
            <a:r>
              <a:rPr lang="en-US" dirty="0" err="1"/>
              <a:t>Imaginando</a:t>
            </a:r>
            <a:r>
              <a:rPr lang="en-US" dirty="0"/>
              <a:t> </a:t>
            </a:r>
            <a:r>
              <a:rPr lang="en-US" dirty="0" err="1"/>
              <a:t>nuestro</a:t>
            </a:r>
            <a:r>
              <a:rPr lang="en-US" dirty="0"/>
              <a:t> </a:t>
            </a:r>
            <a:r>
              <a:rPr lang="en-US" dirty="0" err="1"/>
              <a:t>futuro</a:t>
            </a:r>
            <a:r>
              <a:rPr lang="en-US" dirty="0"/>
              <a:t>. https://</a:t>
            </a:r>
            <a:r>
              <a:rPr lang="en-US" dirty="0" err="1"/>
              <a:t>picturing.climatecentral.org</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Benjamin H Strauss y col. (2021). </a:t>
            </a:r>
            <a:r>
              <a:rPr lang="en-US" dirty="0" err="1"/>
              <a:t>Amenazas</a:t>
            </a:r>
            <a:r>
              <a:rPr lang="en-US" dirty="0"/>
              <a:t> sin </a:t>
            </a:r>
            <a:r>
              <a:rPr lang="en-US" dirty="0" err="1"/>
              <a:t>precedentes</a:t>
            </a:r>
            <a:r>
              <a:rPr lang="en-US" dirty="0"/>
              <a:t> para las </a:t>
            </a:r>
            <a:r>
              <a:rPr lang="en-US" dirty="0" err="1"/>
              <a:t>ciudades</a:t>
            </a:r>
            <a:r>
              <a:rPr lang="en-US" dirty="0"/>
              <a:t> por el </a:t>
            </a:r>
            <a:r>
              <a:rPr lang="en-US" dirty="0" err="1"/>
              <a:t>aumento</a:t>
            </a:r>
            <a:r>
              <a:rPr lang="en-US" dirty="0"/>
              <a:t> del </a:t>
            </a:r>
            <a:r>
              <a:rPr lang="en-US" dirty="0" err="1"/>
              <a:t>nivel</a:t>
            </a:r>
            <a:r>
              <a:rPr lang="en-US" dirty="0"/>
              <a:t> del mar </a:t>
            </a:r>
            <a:r>
              <a:rPr lang="en-US" dirty="0" err="1"/>
              <a:t>durante</a:t>
            </a:r>
            <a:r>
              <a:rPr lang="en-US" dirty="0"/>
              <a:t> </a:t>
            </a:r>
            <a:r>
              <a:rPr lang="en-US" dirty="0" err="1"/>
              <a:t>varios</a:t>
            </a:r>
            <a:r>
              <a:rPr lang="en-US" dirty="0"/>
              <a:t> siglos. </a:t>
            </a:r>
            <a:r>
              <a:rPr lang="en-US" dirty="0" err="1"/>
              <a:t>Reinar</a:t>
            </a:r>
            <a:r>
              <a:rPr lang="en-US" dirty="0"/>
              <a:t>. Res. </a:t>
            </a:r>
            <a:r>
              <a:rPr lang="en-US" dirty="0" err="1"/>
              <a:t>Letón</a:t>
            </a:r>
            <a:r>
              <a:rPr lang="en-US" dirty="0"/>
              <a:t>. 16 114015. https://</a:t>
            </a:r>
            <a:r>
              <a:rPr lang="en-US" dirty="0" err="1"/>
              <a:t>doi.org</a:t>
            </a:r>
            <a:r>
              <a:rPr lang="en-US" dirty="0"/>
              <a:t>/10.1088/1748-9326/ac2e6b</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5D9F7B-56EC-4F49-8D11-CF9820D8726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2991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7" name="Google Shape;24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2: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1">
                <a:solidFill>
                  <a:schemeClr val="dk1"/>
                </a:solidFill>
                <a:latin typeface="Calibri"/>
                <a:ea typeface="Calibri"/>
                <a:cs typeface="Calibri"/>
                <a:sym typeface="Calibri"/>
              </a:rPr>
              <a:t>Guión: </a:t>
            </a:r>
            <a:r>
              <a:rPr lang="en-US" sz="1200" b="0" i="0">
                <a:solidFill>
                  <a:schemeClr val="dk1"/>
                </a:solidFill>
                <a:latin typeface="Calibri"/>
                <a:ea typeface="Calibri"/>
                <a:cs typeface="Calibri"/>
                <a:sym typeface="Calibri"/>
              </a:rPr>
              <a:t>Utilizaremos una herramienta interactiva llamada En-ROADS desarrollada por Climate Interactive, un grupo de expertos líder en clima y energía sin fines de lucro, en asociación con la Iniciativa de Sostenibilidad MIT Sloan y la Iniciativa de Cambio Climático de UMass Lowell.</a:t>
            </a:r>
            <a:endParaRPr/>
          </a:p>
        </p:txBody>
      </p:sp>
      <p:sp>
        <p:nvSpPr>
          <p:cNvPr id="82" name="Google Shape;8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4" name="Google Shape;25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1" name="Google Shape;261;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b="0" i="1">
                <a:solidFill>
                  <a:schemeClr val="dk1"/>
                </a:solidFill>
                <a:latin typeface="Calibri"/>
                <a:ea typeface="Calibri"/>
                <a:cs typeface="Calibri"/>
                <a:sym typeface="Calibri"/>
              </a:rPr>
              <a:t>Guión: </a:t>
            </a:r>
            <a:r>
              <a:rPr lang="en-US" sz="1200" b="0" i="0">
                <a:solidFill>
                  <a:schemeClr val="dk1"/>
                </a:solidFill>
                <a:latin typeface="Calibri"/>
                <a:ea typeface="Calibri"/>
                <a:cs typeface="Calibri"/>
                <a:sym typeface="Calibri"/>
              </a:rPr>
              <a:t>Así es como se vería el edificio del parlamento del Reino Unido con Big Ben con 4 grados centígrados de calentamiento.</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262" name="Google Shape;262;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9" name="Google Shape;26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23: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6" name="Google Shape;276;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US" dirty="0"/>
              <a:t>Fuentes:</a:t>
            </a:r>
          </a:p>
          <a:p>
            <a:pPr marL="0" lvl="0" indent="0" algn="l" rtl="0">
              <a:spcBef>
                <a:spcPts val="0"/>
              </a:spcBef>
              <a:spcAft>
                <a:spcPts val="0"/>
              </a:spcAft>
              <a:buNone/>
            </a:pPr>
            <a:endParaRPr lang="es-US" dirty="0"/>
          </a:p>
          <a:p>
            <a:pPr marL="0" lvl="0" indent="0" algn="l" rtl="0">
              <a:spcBef>
                <a:spcPts val="0"/>
              </a:spcBef>
              <a:spcAft>
                <a:spcPts val="0"/>
              </a:spcAft>
              <a:buNone/>
            </a:pPr>
            <a:r>
              <a:rPr lang="es-US" dirty="0"/>
              <a:t>Morgan Stanley. "Cinco sectores que no pueden escapar del cambio climático". 23 de marzo de 2020. https://</a:t>
            </a:r>
            <a:r>
              <a:rPr lang="es-US" dirty="0" err="1"/>
              <a:t>www.morganstanley.com</a:t>
            </a:r>
            <a:r>
              <a:rPr lang="es-US" dirty="0"/>
              <a:t>/</a:t>
            </a:r>
            <a:r>
              <a:rPr lang="es-US" dirty="0" err="1"/>
              <a:t>im</a:t>
            </a:r>
            <a:r>
              <a:rPr lang="es-US" dirty="0"/>
              <a:t>/en-</a:t>
            </a:r>
            <a:r>
              <a:rPr lang="es-US" dirty="0" err="1"/>
              <a:t>us</a:t>
            </a:r>
            <a:r>
              <a:rPr lang="es-US" dirty="0"/>
              <a:t>/individual-</a:t>
            </a:r>
            <a:r>
              <a:rPr lang="es-US" dirty="0" err="1"/>
              <a:t>investor</a:t>
            </a:r>
            <a:r>
              <a:rPr lang="es-US" dirty="0"/>
              <a:t>/</a:t>
            </a:r>
            <a:r>
              <a:rPr lang="es-US" dirty="0" err="1"/>
              <a:t>insights</a:t>
            </a:r>
            <a:r>
              <a:rPr lang="es-US" dirty="0"/>
              <a:t>/</a:t>
            </a:r>
            <a:r>
              <a:rPr lang="es-US" dirty="0" err="1"/>
              <a:t>articles</a:t>
            </a:r>
            <a:r>
              <a:rPr lang="es-US" dirty="0"/>
              <a:t>/</a:t>
            </a:r>
            <a:r>
              <a:rPr lang="es-US" dirty="0" err="1"/>
              <a:t>five</a:t>
            </a:r>
            <a:r>
              <a:rPr lang="es-US" dirty="0"/>
              <a:t>-</a:t>
            </a:r>
            <a:r>
              <a:rPr lang="es-US" dirty="0" err="1"/>
              <a:t>sectors</a:t>
            </a:r>
            <a:r>
              <a:rPr lang="es-US" dirty="0"/>
              <a:t>-</a:t>
            </a:r>
            <a:r>
              <a:rPr lang="es-US" dirty="0" err="1"/>
              <a:t>that</a:t>
            </a:r>
            <a:r>
              <a:rPr lang="es-US" dirty="0"/>
              <a:t>-</a:t>
            </a:r>
            <a:r>
              <a:rPr lang="es-US" dirty="0" err="1"/>
              <a:t>cannot</a:t>
            </a:r>
            <a:r>
              <a:rPr lang="es-US" dirty="0"/>
              <a:t>-escape-</a:t>
            </a:r>
            <a:r>
              <a:rPr lang="es-US" dirty="0" err="1"/>
              <a:t>climate</a:t>
            </a:r>
            <a:r>
              <a:rPr lang="es-US" dirty="0"/>
              <a:t>-</a:t>
            </a:r>
            <a:r>
              <a:rPr lang="es-US" dirty="0" err="1"/>
              <a:t>change.html</a:t>
            </a:r>
            <a:endParaRPr lang="es-US" dirty="0"/>
          </a:p>
          <a:p>
            <a:pPr marL="0" lvl="0" indent="0" algn="l" rtl="0">
              <a:spcBef>
                <a:spcPts val="0"/>
              </a:spcBef>
              <a:spcAft>
                <a:spcPts val="0"/>
              </a:spcAft>
              <a:buNone/>
            </a:pPr>
            <a:endParaRPr lang="es-US" dirty="0"/>
          </a:p>
          <a:p>
            <a:pPr marL="0" lvl="0" indent="0" algn="l" rtl="0">
              <a:spcBef>
                <a:spcPts val="0"/>
              </a:spcBef>
              <a:spcAft>
                <a:spcPts val="0"/>
              </a:spcAft>
              <a:buNone/>
            </a:pPr>
            <a:r>
              <a:rPr lang="es-US" dirty="0"/>
              <a:t>IPCC, 2018: Calentamiento global de 1,5 ° C. Un informe especial del IPCC sobre los impactos del calentamiento global de 1,5 ° C por encima de los niveles preindustriales y las vías de emisión de gases de efecto invernadero relacionadas, en el contexto del fortalecimiento de la respuesta mundial a la amenaza del cambio climático, el desarrollo sostenible y los esfuerzos para erradicar la pobreza. [V. </a:t>
            </a:r>
            <a:r>
              <a:rPr lang="es-US" dirty="0" err="1"/>
              <a:t>Masson-Delmotte</a:t>
            </a:r>
            <a:r>
              <a:rPr lang="es-US" dirty="0"/>
              <a:t>, P. </a:t>
            </a:r>
            <a:r>
              <a:rPr lang="es-US" dirty="0" err="1"/>
              <a:t>Zhai</a:t>
            </a:r>
            <a:r>
              <a:rPr lang="es-US" dirty="0"/>
              <a:t>, H. O. </a:t>
            </a:r>
            <a:r>
              <a:rPr lang="es-US" dirty="0" err="1"/>
              <a:t>Pörtner</a:t>
            </a:r>
            <a:r>
              <a:rPr lang="es-US" dirty="0"/>
              <a:t>, D. Roberts, J. </a:t>
            </a:r>
            <a:r>
              <a:rPr lang="es-US" dirty="0" err="1"/>
              <a:t>Skea</a:t>
            </a:r>
            <a:r>
              <a:rPr lang="es-US" dirty="0"/>
              <a:t>, </a:t>
            </a:r>
            <a:r>
              <a:rPr lang="es-US" dirty="0" err="1"/>
              <a:t>P.R.Shukla</a:t>
            </a:r>
            <a:r>
              <a:rPr lang="es-US" dirty="0"/>
              <a:t>, A. </a:t>
            </a:r>
            <a:r>
              <a:rPr lang="es-US" dirty="0" err="1"/>
              <a:t>Pirani</a:t>
            </a:r>
            <a:r>
              <a:rPr lang="es-US" dirty="0"/>
              <a:t>, W. </a:t>
            </a:r>
            <a:r>
              <a:rPr lang="es-US" dirty="0" err="1"/>
              <a:t>Moufouma-Okia</a:t>
            </a:r>
            <a:r>
              <a:rPr lang="es-US" dirty="0"/>
              <a:t>, </a:t>
            </a:r>
            <a:r>
              <a:rPr lang="es-US" dirty="0" err="1"/>
              <a:t>C.Péan</a:t>
            </a:r>
            <a:r>
              <a:rPr lang="es-US" dirty="0"/>
              <a:t>, R. </a:t>
            </a:r>
            <a:r>
              <a:rPr lang="es-US" dirty="0" err="1"/>
              <a:t>Pidcock</a:t>
            </a:r>
            <a:r>
              <a:rPr lang="es-US" dirty="0"/>
              <a:t>, S. </a:t>
            </a:r>
            <a:r>
              <a:rPr lang="es-US" dirty="0" err="1"/>
              <a:t>Connors</a:t>
            </a:r>
            <a:r>
              <a:rPr lang="es-US" dirty="0"/>
              <a:t>, JBR </a:t>
            </a:r>
            <a:r>
              <a:rPr lang="es-US" dirty="0" err="1"/>
              <a:t>Matthews</a:t>
            </a:r>
            <a:r>
              <a:rPr lang="es-US" dirty="0"/>
              <a:t>, Y. </a:t>
            </a:r>
            <a:r>
              <a:rPr lang="es-US" dirty="0" err="1"/>
              <a:t>Chen</a:t>
            </a:r>
            <a:r>
              <a:rPr lang="es-US" dirty="0"/>
              <a:t>, X. </a:t>
            </a:r>
            <a:r>
              <a:rPr lang="es-US" dirty="0" err="1"/>
              <a:t>Zhou</a:t>
            </a:r>
            <a:r>
              <a:rPr lang="es-US" dirty="0"/>
              <a:t>, MI </a:t>
            </a:r>
            <a:r>
              <a:rPr lang="es-US" dirty="0" err="1"/>
              <a:t>Gomis</a:t>
            </a:r>
            <a:r>
              <a:rPr lang="es-US" dirty="0"/>
              <a:t>, E. </a:t>
            </a:r>
            <a:r>
              <a:rPr lang="es-US" dirty="0" err="1"/>
              <a:t>Lonnoy</a:t>
            </a:r>
            <a:r>
              <a:rPr lang="es-US" dirty="0"/>
              <a:t>, T. </a:t>
            </a:r>
            <a:r>
              <a:rPr lang="es-US" dirty="0" err="1"/>
              <a:t>Maycock</a:t>
            </a:r>
            <a:r>
              <a:rPr lang="es-US" dirty="0"/>
              <a:t>, M. </a:t>
            </a:r>
            <a:r>
              <a:rPr lang="es-US" dirty="0" err="1"/>
              <a:t>Tignor</a:t>
            </a:r>
            <a:r>
              <a:rPr lang="es-US" dirty="0"/>
              <a:t>, T. </a:t>
            </a:r>
            <a:r>
              <a:rPr lang="es-US" dirty="0" err="1"/>
              <a:t>Waterfield</a:t>
            </a:r>
            <a:r>
              <a:rPr lang="es-US" dirty="0"/>
              <a:t> ( eds.)]. https://</a:t>
            </a:r>
            <a:r>
              <a:rPr lang="es-US" dirty="0" err="1"/>
              <a:t>www.ipcc.ch</a:t>
            </a:r>
            <a:r>
              <a:rPr lang="es-US" dirty="0"/>
              <a:t>/</a:t>
            </a:r>
            <a:r>
              <a:rPr lang="es-US" dirty="0" err="1"/>
              <a:t>site</a:t>
            </a:r>
            <a:r>
              <a:rPr lang="es-US" dirty="0"/>
              <a:t>/</a:t>
            </a:r>
            <a:r>
              <a:rPr lang="es-US" dirty="0" err="1"/>
              <a:t>assets</a:t>
            </a:r>
            <a:r>
              <a:rPr lang="es-US" dirty="0"/>
              <a:t>/</a:t>
            </a:r>
            <a:r>
              <a:rPr lang="es-US" dirty="0" err="1"/>
              <a:t>uploads</a:t>
            </a:r>
            <a:r>
              <a:rPr lang="es-US" dirty="0"/>
              <a:t>/</a:t>
            </a:r>
            <a:r>
              <a:rPr lang="es-US" dirty="0" err="1"/>
              <a:t>sites</a:t>
            </a:r>
            <a:r>
              <a:rPr lang="es-US" dirty="0"/>
              <a:t>/2/2019/06/SR15_Full_Report_Low_Res.pdf</a:t>
            </a:r>
          </a:p>
          <a:p>
            <a:pPr marL="0" lvl="0" indent="0" algn="l" rtl="0">
              <a:spcBef>
                <a:spcPts val="0"/>
              </a:spcBef>
              <a:spcAft>
                <a:spcPts val="0"/>
              </a:spcAft>
              <a:buNone/>
            </a:pPr>
            <a:endParaRPr lang="es-US" dirty="0"/>
          </a:p>
          <a:p>
            <a:pPr marL="0" lvl="0" indent="0" algn="l" rtl="0">
              <a:spcBef>
                <a:spcPts val="0"/>
              </a:spcBef>
              <a:spcAft>
                <a:spcPts val="0"/>
              </a:spcAft>
              <a:buNone/>
            </a:pPr>
            <a:r>
              <a:rPr lang="es-US" dirty="0"/>
              <a:t>Foto: https://</a:t>
            </a:r>
            <a:r>
              <a:rPr lang="es-US" dirty="0" err="1"/>
              <a:t>www.cnbc.com</a:t>
            </a:r>
            <a:r>
              <a:rPr lang="es-US" dirty="0"/>
              <a:t>/2019/02/14/climate-disasters-cost-650-billion-over-3-years-morgan-stanley.html</a:t>
            </a:r>
          </a:p>
          <a:p>
            <a:pPr marL="0" lvl="0" indent="0" algn="l" rtl="0">
              <a:spcBef>
                <a:spcPts val="0"/>
              </a:spcBef>
              <a:spcAft>
                <a:spcPts val="0"/>
              </a:spcAft>
              <a:buNone/>
            </a:pPr>
            <a:endParaRPr dirty="0"/>
          </a:p>
        </p:txBody>
      </p:sp>
      <p:sp>
        <p:nvSpPr>
          <p:cNvPr id="277" name="Google Shape;277;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p26: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1" name="Google Shape;301;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i="1" dirty="0"/>
              <a:t>Nota: </a:t>
            </a:r>
            <a:r>
              <a:rPr lang="en-US" i="0" dirty="0" err="1"/>
              <a:t>Comience</a:t>
            </a:r>
            <a:r>
              <a:rPr lang="en-US" i="0" dirty="0"/>
              <a:t> con el </a:t>
            </a:r>
            <a:r>
              <a:rPr lang="en-US" dirty="0" err="1"/>
              <a:t>juego</a:t>
            </a:r>
            <a:r>
              <a:rPr lang="en-US" dirty="0"/>
              <a:t> de roles. ¡</a:t>
            </a:r>
            <a:r>
              <a:rPr lang="en-US" dirty="0" err="1"/>
              <a:t>Ingrese</a:t>
            </a:r>
            <a:r>
              <a:rPr lang="en-US" dirty="0"/>
              <a:t> a la </a:t>
            </a:r>
            <a:r>
              <a:rPr lang="en-US" dirty="0" err="1"/>
              <a:t>sala</a:t>
            </a:r>
            <a:r>
              <a:rPr lang="en-US" dirty="0"/>
              <a:t> </a:t>
            </a:r>
            <a:r>
              <a:rPr lang="en-US" dirty="0" err="1"/>
              <a:t>como</a:t>
            </a:r>
            <a:r>
              <a:rPr lang="en-US" dirty="0"/>
              <a:t> </a:t>
            </a:r>
            <a:r>
              <a:rPr lang="en-US" dirty="0" err="1"/>
              <a:t>Secretario</a:t>
            </a:r>
            <a:r>
              <a:rPr lang="en-US" dirty="0"/>
              <a:t> General de la ONU y </a:t>
            </a:r>
            <a:r>
              <a:rPr lang="en-US" dirty="0" err="1"/>
              <a:t>pronuncie</a:t>
            </a:r>
            <a:r>
              <a:rPr lang="en-US" dirty="0"/>
              <a:t> </a:t>
            </a:r>
            <a:r>
              <a:rPr lang="en-US" dirty="0" err="1"/>
              <a:t>su</a:t>
            </a:r>
            <a:r>
              <a:rPr lang="en-US" dirty="0"/>
              <a:t> </a:t>
            </a:r>
            <a:r>
              <a:rPr lang="en-US" dirty="0" err="1"/>
              <a:t>discurso</a:t>
            </a:r>
            <a:r>
              <a:rPr lang="en-US" dirty="0"/>
              <a:t> de </a:t>
            </a:r>
            <a:r>
              <a:rPr lang="en-US" dirty="0" err="1"/>
              <a:t>apertura</a:t>
            </a:r>
            <a:r>
              <a:rPr lang="en-US" dirty="0"/>
              <a:t>! (</a:t>
            </a:r>
            <a:r>
              <a:rPr lang="en-US" dirty="0" err="1"/>
              <a:t>ejemplo</a:t>
            </a:r>
            <a:r>
              <a:rPr lang="en-US" dirty="0"/>
              <a:t> de </a:t>
            </a:r>
            <a:r>
              <a:rPr lang="en-US" dirty="0" err="1"/>
              <a:t>discurso</a:t>
            </a:r>
            <a:r>
              <a:rPr lang="en-US" dirty="0"/>
              <a:t> de UNSG Antonio Guterres: https://</a:t>
            </a:r>
            <a:r>
              <a:rPr lang="en-US" dirty="0" err="1"/>
              <a:t>youtu.be</a:t>
            </a:r>
            <a:r>
              <a:rPr lang="en-US" dirty="0"/>
              <a:t>/P8M-2gSm3bs)</a:t>
            </a:r>
            <a:endParaRPr dirty="0"/>
          </a:p>
        </p:txBody>
      </p:sp>
      <p:sp>
        <p:nvSpPr>
          <p:cNvPr id="302" name="Google Shape;302;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Google Shape;307;p27: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8" name="Google Shape;308;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Nota: inserte sus propias características profesionales arriba. Dependiendo del conjunto de habilidades y el rol de su co-facilitador, puede elegir reemplazar el segundo rol, por ejemplo, Especialista en Ciencias del IPCC, Especialista en Políticas de la ONU, etc.</a:t>
            </a:r>
            <a:endParaRPr sz="1200">
              <a:solidFill>
                <a:schemeClr val="dk1"/>
              </a:solidFill>
              <a:latin typeface="Calibri"/>
              <a:ea typeface="Calibri"/>
              <a:cs typeface="Calibri"/>
              <a:sym typeface="Calibri"/>
            </a:endParaRPr>
          </a:p>
        </p:txBody>
      </p:sp>
      <p:sp>
        <p:nvSpPr>
          <p:cNvPr id="309" name="Google Shape;309;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8: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ES" dirty="0"/>
              <a:t>Nota: Establezca claramente el objetivo del juego, leyendo el texto de la diapositiva.</a:t>
            </a:r>
            <a:endParaRPr dirty="0"/>
          </a:p>
        </p:txBody>
      </p:sp>
      <p:sp>
        <p:nvSpPr>
          <p:cNvPr id="320" name="Google Shape;320;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Google Shape;327;p29: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8" name="Google Shape;328;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Nota – Introduzca a los equipos en la sala</a:t>
            </a:r>
            <a:endParaRPr/>
          </a:p>
        </p:txBody>
      </p:sp>
      <p:sp>
        <p:nvSpPr>
          <p:cNvPr id="329" name="Google Shape;329;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30: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2" name="Google Shape;342;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31: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5" name="Google Shape;355;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6" name="Google Shape;356;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32: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8" name="Google Shape;368;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33: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2" name="Google Shape;382;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p34: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95" name="Google Shape;395;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35: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7" name="Google Shape;407;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Nota: las siguientes diapositivas ayudarán a guiar al grupo a través de las etapas del juego. Pueden proyectarse como un recordatorio útil en el fondo, aunque el foco de la sala debe estar en el juego de roles interactivo, entre ellos y con el modelo. Puede alternar entre las diapositivas y el modelo En-ROADS en la pantalla proyectada.</a:t>
            </a:r>
            <a:endParaRPr/>
          </a:p>
        </p:txBody>
      </p:sp>
      <p:sp>
        <p:nvSpPr>
          <p:cNvPr id="408" name="Google Shape;408;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34</a:t>
            </a:fld>
            <a:endParaRPr sz="1200">
              <a:solidFill>
                <a:schemeClr val="dk1"/>
              </a:solidFill>
              <a:latin typeface="Times"/>
              <a:ea typeface="Times"/>
              <a:cs typeface="Times"/>
              <a:sym typeface="Times"/>
            </a:endParaRPr>
          </a:p>
        </p:txBody>
      </p:sp>
      <p:sp>
        <p:nvSpPr>
          <p:cNvPr id="413" name="Google Shape;413;p36: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14" name="Google Shape;414;p36: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35</a:t>
            </a:fld>
            <a:endParaRPr sz="1200">
              <a:solidFill>
                <a:schemeClr val="dk1"/>
              </a:solidFill>
              <a:latin typeface="Times"/>
              <a:ea typeface="Times"/>
              <a:cs typeface="Times"/>
              <a:sym typeface="Times"/>
            </a:endParaRPr>
          </a:p>
        </p:txBody>
      </p:sp>
      <p:sp>
        <p:nvSpPr>
          <p:cNvPr id="421" name="Google Shape;421;p37: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22" name="Google Shape;422;p37: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38: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9" name="Google Shape;429;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Nota: utilice la guía del panel de control En-ROADS para ayudar a los participantes a orientar sus variables de decisión, por ejemplo, 18 palancas. Use este tiempo para orientar brevemente a las personas hacia el simulador En-ROADS real y mostrar cómo esta Guía se relaciona con el simulador En-ROADS.</a:t>
            </a:r>
            <a:endParaRPr/>
          </a:p>
        </p:txBody>
      </p:sp>
      <p:sp>
        <p:nvSpPr>
          <p:cNvPr id="430" name="Google Shape;430;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37</a:t>
            </a:fld>
            <a:endParaRPr sz="1200">
              <a:solidFill>
                <a:schemeClr val="dk1"/>
              </a:solidFill>
              <a:latin typeface="Times"/>
              <a:ea typeface="Times"/>
              <a:cs typeface="Times"/>
              <a:sym typeface="Times"/>
            </a:endParaRPr>
          </a:p>
        </p:txBody>
      </p:sp>
      <p:sp>
        <p:nvSpPr>
          <p:cNvPr id="435" name="Google Shape;435;p39: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436" name="Google Shape;436;p39: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EF5544B-41A5-D74E-8CB9-D5D13A292EFE}" type="slidenum">
              <a:rPr lang="en-US" smtClean="0"/>
              <a:t>38</a:t>
            </a:fld>
            <a:endParaRPr lang="en-US"/>
          </a:p>
        </p:txBody>
      </p:sp>
    </p:spTree>
    <p:extLst>
      <p:ext uri="{BB962C8B-B14F-4D97-AF65-F5344CB8AC3E}">
        <p14:creationId xmlns:p14="http://schemas.microsoft.com/office/powerpoint/2010/main" val="214265568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40: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3" name="Google Shape;443;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Nota: Cambie el (tiempo) para cada una de las secciones en las siguientes diapositivas según el tiempo de su juego</a:t>
            </a:r>
            <a:endParaRPr/>
          </a:p>
        </p:txBody>
      </p:sp>
      <p:sp>
        <p:nvSpPr>
          <p:cNvPr id="444" name="Google Shape;444;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1" name="Google Shape;101;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451" name="Google Shape;451;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Google Shape;457;p4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58" name="Google Shape;458;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Google Shape;463;p4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64" name="Google Shape;464;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4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2" name="Google Shape;472;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45: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8" name="Google Shape;478;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9" name="Google Shape;479;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4"/>
        <p:cNvGrpSpPr/>
        <p:nvPr/>
      </p:nvGrpSpPr>
      <p:grpSpPr>
        <a:xfrm>
          <a:off x="0" y="0"/>
          <a:ext cx="0" cy="0"/>
          <a:chOff x="0" y="0"/>
          <a:chExt cx="0" cy="0"/>
        </a:xfrm>
      </p:grpSpPr>
      <p:sp>
        <p:nvSpPr>
          <p:cNvPr id="485" name="Google Shape;485;p4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86" name="Google Shape;486;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p47: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1" name="Google Shape;491;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2" name="Google Shape;492;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4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0" name="Google Shape;500;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48</a:t>
            </a:fld>
            <a:endParaRPr sz="1200">
              <a:solidFill>
                <a:schemeClr val="dk1"/>
              </a:solidFill>
              <a:latin typeface="Times"/>
              <a:ea typeface="Times"/>
              <a:cs typeface="Times"/>
              <a:sym typeface="Times"/>
            </a:endParaRPr>
          </a:p>
        </p:txBody>
      </p:sp>
      <p:sp>
        <p:nvSpPr>
          <p:cNvPr id="506" name="Google Shape;506;p49: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07" name="Google Shape;507;p49: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dirty="0">
                <a:latin typeface="Times"/>
                <a:ea typeface="Times"/>
                <a:cs typeface="Times"/>
                <a:sym typeface="Times"/>
              </a:rPr>
              <a:t>Nota: </a:t>
            </a:r>
            <a:r>
              <a:rPr lang="en-US" dirty="0" err="1">
                <a:latin typeface="Times"/>
                <a:ea typeface="Times"/>
                <a:cs typeface="Times"/>
                <a:sym typeface="Times"/>
              </a:rPr>
              <a:t>Estas</a:t>
            </a:r>
            <a:r>
              <a:rPr lang="en-US" dirty="0">
                <a:latin typeface="Times"/>
                <a:ea typeface="Times"/>
                <a:cs typeface="Times"/>
                <a:sym typeface="Times"/>
              </a:rPr>
              <a:t> son las </a:t>
            </a:r>
            <a:r>
              <a:rPr lang="en-US" dirty="0" err="1">
                <a:latin typeface="Times"/>
                <a:ea typeface="Times"/>
                <a:cs typeface="Times"/>
                <a:sym typeface="Times"/>
              </a:rPr>
              <a:t>tres</a:t>
            </a:r>
            <a:r>
              <a:rPr lang="en-US" dirty="0">
                <a:latin typeface="Times"/>
                <a:ea typeface="Times"/>
                <a:cs typeface="Times"/>
                <a:sym typeface="Times"/>
              </a:rPr>
              <a:t> </a:t>
            </a:r>
            <a:r>
              <a:rPr lang="en-US" dirty="0" err="1">
                <a:latin typeface="Times"/>
                <a:ea typeface="Times"/>
                <a:cs typeface="Times"/>
                <a:sym typeface="Times"/>
              </a:rPr>
              <a:t>preguntas</a:t>
            </a:r>
            <a:r>
              <a:rPr lang="en-US" dirty="0">
                <a:latin typeface="Times"/>
                <a:ea typeface="Times"/>
                <a:cs typeface="Times"/>
                <a:sym typeface="Times"/>
              </a:rPr>
              <a:t> </a:t>
            </a:r>
            <a:r>
              <a:rPr lang="en-US" dirty="0" err="1">
                <a:latin typeface="Times"/>
                <a:ea typeface="Times"/>
                <a:cs typeface="Times"/>
                <a:sym typeface="Times"/>
              </a:rPr>
              <a:t>orientadoras</a:t>
            </a:r>
            <a:r>
              <a:rPr lang="en-US" dirty="0">
                <a:latin typeface="Times"/>
                <a:ea typeface="Times"/>
                <a:cs typeface="Times"/>
                <a:sym typeface="Times"/>
              </a:rPr>
              <a:t> </a:t>
            </a:r>
            <a:r>
              <a:rPr lang="en-US" dirty="0" err="1">
                <a:latin typeface="Times"/>
                <a:ea typeface="Times"/>
                <a:cs typeface="Times"/>
                <a:sym typeface="Times"/>
              </a:rPr>
              <a:t>básicas</a:t>
            </a:r>
            <a:r>
              <a:rPr lang="en-US" dirty="0">
                <a:latin typeface="Times"/>
                <a:ea typeface="Times"/>
                <a:cs typeface="Times"/>
                <a:sym typeface="Times"/>
              </a:rPr>
              <a:t> para </a:t>
            </a:r>
            <a:r>
              <a:rPr lang="en-US" dirty="0" err="1">
                <a:latin typeface="Times"/>
                <a:ea typeface="Times"/>
                <a:cs typeface="Times"/>
                <a:sym typeface="Times"/>
              </a:rPr>
              <a:t>dirigir</a:t>
            </a:r>
            <a:r>
              <a:rPr lang="en-US" dirty="0">
                <a:latin typeface="Times"/>
                <a:ea typeface="Times"/>
                <a:cs typeface="Times"/>
                <a:sym typeface="Times"/>
              </a:rPr>
              <a:t> la </a:t>
            </a:r>
            <a:r>
              <a:rPr lang="en-US" dirty="0" err="1">
                <a:latin typeface="Times"/>
                <a:ea typeface="Times"/>
                <a:cs typeface="Times"/>
                <a:sym typeface="Times"/>
              </a:rPr>
              <a:t>discusión</a:t>
            </a:r>
            <a:r>
              <a:rPr lang="en-US" dirty="0">
                <a:latin typeface="Times"/>
                <a:ea typeface="Times"/>
                <a:cs typeface="Times"/>
                <a:sym typeface="Times"/>
              </a:rPr>
              <a:t> del </a:t>
            </a:r>
            <a:r>
              <a:rPr lang="en-US" dirty="0" err="1">
                <a:latin typeface="Times"/>
                <a:ea typeface="Times"/>
                <a:cs typeface="Times"/>
                <a:sym typeface="Times"/>
              </a:rPr>
              <a:t>informe</a:t>
            </a:r>
            <a:r>
              <a:rPr lang="en-US" dirty="0">
                <a:latin typeface="Times"/>
                <a:ea typeface="Times"/>
                <a:cs typeface="Times"/>
                <a:sym typeface="Times"/>
              </a:rPr>
              <a:t>. </a:t>
            </a:r>
            <a:r>
              <a:rPr lang="en-US" dirty="0" err="1">
                <a:latin typeface="Times"/>
                <a:ea typeface="Times"/>
                <a:cs typeface="Times"/>
                <a:sym typeface="Times"/>
              </a:rPr>
              <a:t>Puede</a:t>
            </a:r>
            <a:r>
              <a:rPr lang="en-US" dirty="0">
                <a:latin typeface="Times"/>
                <a:ea typeface="Times"/>
                <a:cs typeface="Times"/>
                <a:sym typeface="Times"/>
              </a:rPr>
              <a:t> </a:t>
            </a:r>
            <a:r>
              <a:rPr lang="en-US" dirty="0" err="1">
                <a:latin typeface="Times"/>
                <a:ea typeface="Times"/>
                <a:cs typeface="Times"/>
                <a:sym typeface="Times"/>
              </a:rPr>
              <a:t>elegir</a:t>
            </a:r>
            <a:r>
              <a:rPr lang="en-US" dirty="0">
                <a:latin typeface="Times"/>
                <a:ea typeface="Times"/>
                <a:cs typeface="Times"/>
                <a:sym typeface="Times"/>
              </a:rPr>
              <a:t> la </a:t>
            </a:r>
            <a:r>
              <a:rPr lang="en-US" dirty="0" err="1">
                <a:latin typeface="Times"/>
                <a:ea typeface="Times"/>
                <a:cs typeface="Times"/>
                <a:sym typeface="Times"/>
              </a:rPr>
              <a:t>suya</a:t>
            </a:r>
            <a:r>
              <a:rPr lang="en-US" dirty="0">
                <a:latin typeface="Times"/>
                <a:ea typeface="Times"/>
                <a:cs typeface="Times"/>
                <a:sym typeface="Times"/>
              </a:rPr>
              <a:t> y </a:t>
            </a:r>
            <a:r>
              <a:rPr lang="en-US" dirty="0" err="1">
                <a:latin typeface="Times"/>
                <a:ea typeface="Times"/>
                <a:cs typeface="Times"/>
                <a:sym typeface="Times"/>
              </a:rPr>
              <a:t>hacer</a:t>
            </a:r>
            <a:r>
              <a:rPr lang="en-US" dirty="0">
                <a:latin typeface="Times"/>
                <a:ea typeface="Times"/>
                <a:cs typeface="Times"/>
                <a:sym typeface="Times"/>
              </a:rPr>
              <a:t> un </a:t>
            </a:r>
            <a:r>
              <a:rPr lang="en-US" dirty="0" err="1">
                <a:latin typeface="Times"/>
                <a:ea typeface="Times"/>
                <a:cs typeface="Times"/>
                <a:sym typeface="Times"/>
              </a:rPr>
              <a:t>seguimiento</a:t>
            </a:r>
            <a:r>
              <a:rPr lang="en-US" dirty="0">
                <a:latin typeface="Times"/>
                <a:ea typeface="Times"/>
                <a:cs typeface="Times"/>
                <a:sym typeface="Times"/>
              </a:rPr>
              <a:t> con </a:t>
            </a:r>
            <a:r>
              <a:rPr lang="en-US" dirty="0" err="1">
                <a:latin typeface="Times"/>
                <a:ea typeface="Times"/>
                <a:cs typeface="Times"/>
                <a:sym typeface="Times"/>
              </a:rPr>
              <a:t>preguntas</a:t>
            </a:r>
            <a:r>
              <a:rPr lang="en-US" dirty="0">
                <a:latin typeface="Times"/>
                <a:ea typeface="Times"/>
                <a:cs typeface="Times"/>
                <a:sym typeface="Times"/>
              </a:rPr>
              <a:t> </a:t>
            </a:r>
            <a:r>
              <a:rPr lang="en-US" dirty="0" err="1">
                <a:latin typeface="Times"/>
                <a:ea typeface="Times"/>
                <a:cs typeface="Times"/>
                <a:sym typeface="Times"/>
              </a:rPr>
              <a:t>más</a:t>
            </a:r>
            <a:r>
              <a:rPr lang="en-US" dirty="0">
                <a:latin typeface="Times"/>
                <a:ea typeface="Times"/>
                <a:cs typeface="Times"/>
                <a:sym typeface="Times"/>
              </a:rPr>
              <a:t> </a:t>
            </a:r>
            <a:r>
              <a:rPr lang="en-US" dirty="0" err="1">
                <a:latin typeface="Times"/>
                <a:ea typeface="Times"/>
                <a:cs typeface="Times"/>
                <a:sym typeface="Times"/>
              </a:rPr>
              <a:t>detalladas</a:t>
            </a:r>
            <a:r>
              <a:rPr lang="en-US" dirty="0">
                <a:latin typeface="Times"/>
                <a:ea typeface="Times"/>
                <a:cs typeface="Times"/>
                <a:sym typeface="Times"/>
              </a:rPr>
              <a:t>. </a:t>
            </a:r>
            <a:r>
              <a:rPr lang="en-US" dirty="0" err="1">
                <a:latin typeface="Times"/>
                <a:ea typeface="Times"/>
                <a:cs typeface="Times"/>
                <a:sym typeface="Times"/>
              </a:rPr>
              <a:t>Proporcionamos</a:t>
            </a:r>
            <a:r>
              <a:rPr lang="en-US" dirty="0">
                <a:latin typeface="Times"/>
                <a:ea typeface="Times"/>
                <a:cs typeface="Times"/>
                <a:sym typeface="Times"/>
              </a:rPr>
              <a:t> </a:t>
            </a:r>
            <a:r>
              <a:rPr lang="en-US" dirty="0" err="1">
                <a:latin typeface="Times"/>
                <a:ea typeface="Times"/>
                <a:cs typeface="Times"/>
                <a:sym typeface="Times"/>
              </a:rPr>
              <a:t>algunas</a:t>
            </a:r>
            <a:r>
              <a:rPr lang="en-US" dirty="0">
                <a:latin typeface="Times"/>
                <a:ea typeface="Times"/>
                <a:cs typeface="Times"/>
                <a:sym typeface="Times"/>
              </a:rPr>
              <a:t> </a:t>
            </a:r>
            <a:r>
              <a:rPr lang="en-US" dirty="0" err="1">
                <a:latin typeface="Times"/>
                <a:ea typeface="Times"/>
                <a:cs typeface="Times"/>
                <a:sym typeface="Times"/>
              </a:rPr>
              <a:t>opciones</a:t>
            </a:r>
            <a:r>
              <a:rPr lang="en-US" dirty="0">
                <a:latin typeface="Times"/>
                <a:ea typeface="Times"/>
                <a:cs typeface="Times"/>
                <a:sym typeface="Times"/>
              </a:rPr>
              <a:t> para </a:t>
            </a:r>
            <a:r>
              <a:rPr lang="en-US" dirty="0" err="1">
                <a:latin typeface="Times"/>
                <a:ea typeface="Times"/>
                <a:cs typeface="Times"/>
                <a:sym typeface="Times"/>
              </a:rPr>
              <a:t>Preguntas</a:t>
            </a:r>
            <a:r>
              <a:rPr lang="en-US" dirty="0">
                <a:latin typeface="Times"/>
                <a:ea typeface="Times"/>
                <a:cs typeface="Times"/>
                <a:sym typeface="Times"/>
              </a:rPr>
              <a:t> de debate </a:t>
            </a:r>
            <a:r>
              <a:rPr lang="en-US" dirty="0" err="1">
                <a:latin typeface="Times"/>
                <a:ea typeface="Times"/>
                <a:cs typeface="Times"/>
                <a:sym typeface="Times"/>
              </a:rPr>
              <a:t>adicionales</a:t>
            </a:r>
            <a:r>
              <a:rPr lang="en-US" dirty="0">
                <a:latin typeface="Times"/>
                <a:ea typeface="Times"/>
                <a:cs typeface="Times"/>
                <a:sym typeface="Times"/>
              </a:rPr>
              <a:t> </a:t>
            </a:r>
            <a:r>
              <a:rPr lang="en-US" dirty="0" err="1">
                <a:latin typeface="Times"/>
                <a:ea typeface="Times"/>
                <a:cs typeface="Times"/>
                <a:sym typeface="Times"/>
              </a:rPr>
              <a:t>en</a:t>
            </a:r>
            <a:r>
              <a:rPr lang="en-US" dirty="0">
                <a:latin typeface="Times"/>
                <a:ea typeface="Times"/>
                <a:cs typeface="Times"/>
                <a:sym typeface="Times"/>
              </a:rPr>
              <a:t> la </a:t>
            </a:r>
            <a:r>
              <a:rPr lang="en-US" dirty="0" err="1">
                <a:latin typeface="Times"/>
                <a:ea typeface="Times"/>
                <a:cs typeface="Times"/>
                <a:sym typeface="Times"/>
              </a:rPr>
              <a:t>Guía</a:t>
            </a:r>
            <a:r>
              <a:rPr lang="en-US" dirty="0">
                <a:latin typeface="Times"/>
                <a:ea typeface="Times"/>
                <a:cs typeface="Times"/>
                <a:sym typeface="Times"/>
              </a:rPr>
              <a:t> del </a:t>
            </a:r>
            <a:r>
              <a:rPr lang="en-US" dirty="0" err="1">
                <a:latin typeface="Times"/>
                <a:ea typeface="Times"/>
                <a:cs typeface="Times"/>
                <a:sym typeface="Times"/>
              </a:rPr>
              <a:t>facilitador</a:t>
            </a:r>
            <a:r>
              <a:rPr lang="en-US" dirty="0">
                <a:latin typeface="Times"/>
                <a:ea typeface="Times"/>
                <a:cs typeface="Times"/>
                <a:sym typeface="Times"/>
              </a:rPr>
              <a:t>.</a:t>
            </a:r>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2"/>
        <p:cNvGrpSpPr/>
        <p:nvPr/>
      </p:nvGrpSpPr>
      <p:grpSpPr>
        <a:xfrm>
          <a:off x="0" y="0"/>
          <a:ext cx="0" cy="0"/>
          <a:chOff x="0" y="0"/>
          <a:chExt cx="0" cy="0"/>
        </a:xfrm>
      </p:grpSpPr>
      <p:sp>
        <p:nvSpPr>
          <p:cNvPr id="513" name="Google Shape;513;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49</a:t>
            </a:fld>
            <a:endParaRPr sz="1200">
              <a:solidFill>
                <a:schemeClr val="dk1"/>
              </a:solidFill>
              <a:latin typeface="Times"/>
              <a:ea typeface="Times"/>
              <a:cs typeface="Times"/>
              <a:sym typeface="Times"/>
            </a:endParaRPr>
          </a:p>
        </p:txBody>
      </p:sp>
      <p:sp>
        <p:nvSpPr>
          <p:cNvPr id="514" name="Google Shape;514;p50: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15" name="Google Shape;515;p50: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a:latin typeface="Times"/>
              <a:ea typeface="Times"/>
              <a:cs typeface="Times"/>
              <a:sym typeface="Time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b="0" i="0" u="none" strike="noStrike" cap="none">
                <a:solidFill>
                  <a:schemeClr val="dk1"/>
                </a:solidFill>
                <a:latin typeface="Times"/>
                <a:ea typeface="Times"/>
                <a:cs typeface="Times"/>
                <a:sym typeface="Times"/>
              </a:rPr>
              <a:t>5</a:t>
            </a:fld>
            <a:endParaRPr sz="1200" b="0" i="0" u="none" strike="noStrike" cap="none">
              <a:solidFill>
                <a:schemeClr val="dk1"/>
              </a:solidFill>
              <a:latin typeface="Times"/>
              <a:ea typeface="Times"/>
              <a:cs typeface="Times"/>
              <a:sym typeface="Times"/>
            </a:endParaRPr>
          </a:p>
        </p:txBody>
      </p:sp>
      <p:sp>
        <p:nvSpPr>
          <p:cNvPr id="106" name="Google Shape;106;p5: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107" name="Google Shape;107;p5: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r>
              <a:rPr lang="en-US" sz="1200" i="1" dirty="0" err="1">
                <a:solidFill>
                  <a:schemeClr val="lt1"/>
                </a:solidFill>
              </a:rPr>
              <a:t>Guión</a:t>
            </a:r>
            <a:r>
              <a:rPr lang="en-US" sz="1200" i="1" dirty="0">
                <a:solidFill>
                  <a:schemeClr val="lt1"/>
                </a:solidFill>
              </a:rPr>
              <a:t>: </a:t>
            </a:r>
            <a:r>
              <a:rPr lang="en-US" sz="1200" i="0" dirty="0">
                <a:solidFill>
                  <a:schemeClr val="lt1"/>
                </a:solidFill>
              </a:rPr>
              <a:t>Hoy </a:t>
            </a:r>
            <a:r>
              <a:rPr lang="en-US" sz="1200" i="0" dirty="0" err="1">
                <a:solidFill>
                  <a:schemeClr val="lt1"/>
                </a:solidFill>
              </a:rPr>
              <a:t>experimentarán</a:t>
            </a:r>
            <a:r>
              <a:rPr lang="en-US" sz="1200" i="0" dirty="0">
                <a:solidFill>
                  <a:schemeClr val="lt1"/>
                </a:solidFill>
              </a:rPr>
              <a:t> la </a:t>
            </a:r>
            <a:r>
              <a:rPr lang="en-US" sz="1200" i="0" dirty="0" err="1">
                <a:solidFill>
                  <a:schemeClr val="lt1"/>
                </a:solidFill>
              </a:rPr>
              <a:t>simulación</a:t>
            </a:r>
            <a:r>
              <a:rPr lang="en-US" sz="1200" i="0" dirty="0">
                <a:solidFill>
                  <a:schemeClr val="lt1"/>
                </a:solidFill>
              </a:rPr>
              <a:t> de </a:t>
            </a:r>
            <a:r>
              <a:rPr lang="en-US" sz="1200" i="0" dirty="0" err="1">
                <a:solidFill>
                  <a:schemeClr val="lt1"/>
                </a:solidFill>
              </a:rPr>
              <a:t>acción</a:t>
            </a:r>
            <a:r>
              <a:rPr lang="en-US" sz="1200" i="0" dirty="0">
                <a:solidFill>
                  <a:schemeClr val="lt1"/>
                </a:solidFill>
              </a:rPr>
              <a:t> </a:t>
            </a:r>
            <a:r>
              <a:rPr lang="en-US" sz="1200" i="0" dirty="0" err="1">
                <a:solidFill>
                  <a:schemeClr val="lt1"/>
                </a:solidFill>
              </a:rPr>
              <a:t>climática</a:t>
            </a:r>
            <a:r>
              <a:rPr lang="en-US" sz="1200" i="0" dirty="0">
                <a:solidFill>
                  <a:schemeClr val="lt1"/>
                </a:solidFill>
              </a:rPr>
              <a:t>, que es un </a:t>
            </a:r>
            <a:r>
              <a:rPr lang="en-US" sz="1200" i="0" dirty="0" err="1">
                <a:solidFill>
                  <a:schemeClr val="lt1"/>
                </a:solidFill>
              </a:rPr>
              <a:t>juego</a:t>
            </a:r>
            <a:r>
              <a:rPr lang="en-US" sz="1200" i="0" dirty="0">
                <a:solidFill>
                  <a:schemeClr val="lt1"/>
                </a:solidFill>
              </a:rPr>
              <a:t> de roles </a:t>
            </a:r>
            <a:r>
              <a:rPr lang="en-US" sz="1200" i="0" dirty="0" err="1">
                <a:solidFill>
                  <a:schemeClr val="lt1"/>
                </a:solidFill>
              </a:rPr>
              <a:t>interactivo</a:t>
            </a:r>
            <a:r>
              <a:rPr lang="en-US" sz="1200" i="0" dirty="0">
                <a:solidFill>
                  <a:schemeClr val="lt1"/>
                </a:solidFill>
              </a:rPr>
              <a:t> y </a:t>
            </a:r>
            <a:r>
              <a:rPr lang="en-US" sz="1200" i="0" dirty="0" err="1">
                <a:solidFill>
                  <a:schemeClr val="lt1"/>
                </a:solidFill>
              </a:rPr>
              <a:t>grupal</a:t>
            </a:r>
            <a:r>
              <a:rPr lang="en-US" sz="1200" i="0" dirty="0">
                <a:solidFill>
                  <a:schemeClr val="lt1"/>
                </a:solidFill>
              </a:rPr>
              <a:t> que </a:t>
            </a:r>
            <a:r>
              <a:rPr lang="en-US" sz="1200" i="0" dirty="0" err="1">
                <a:solidFill>
                  <a:schemeClr val="lt1"/>
                </a:solidFill>
              </a:rPr>
              <a:t>te</a:t>
            </a:r>
            <a:r>
              <a:rPr lang="en-US" sz="1200" i="0" dirty="0">
                <a:solidFill>
                  <a:schemeClr val="lt1"/>
                </a:solidFill>
              </a:rPr>
              <a:t> </a:t>
            </a:r>
            <a:r>
              <a:rPr lang="en-US" sz="1200" i="0" dirty="0" err="1">
                <a:solidFill>
                  <a:schemeClr val="lt1"/>
                </a:solidFill>
              </a:rPr>
              <a:t>ayudará</a:t>
            </a:r>
            <a:r>
              <a:rPr lang="en-US" sz="1200" i="0" dirty="0">
                <a:solidFill>
                  <a:schemeClr val="lt1"/>
                </a:solidFill>
              </a:rPr>
              <a:t> a </a:t>
            </a:r>
            <a:r>
              <a:rPr lang="en-US" sz="1200" i="0" dirty="0" err="1">
                <a:solidFill>
                  <a:schemeClr val="lt1"/>
                </a:solidFill>
              </a:rPr>
              <a:t>aprender</a:t>
            </a:r>
            <a:r>
              <a:rPr lang="en-US" sz="1200" i="0" dirty="0">
                <a:solidFill>
                  <a:schemeClr val="lt1"/>
                </a:solidFill>
              </a:rPr>
              <a:t> </a:t>
            </a:r>
            <a:r>
              <a:rPr lang="en-US" sz="1200" i="0" dirty="0" err="1">
                <a:solidFill>
                  <a:schemeClr val="lt1"/>
                </a:solidFill>
              </a:rPr>
              <a:t>sobre</a:t>
            </a:r>
            <a:r>
              <a:rPr lang="en-US" sz="1200" i="0" dirty="0">
                <a:solidFill>
                  <a:schemeClr val="lt1"/>
                </a:solidFill>
              </a:rPr>
              <a:t> las </a:t>
            </a:r>
            <a:r>
              <a:rPr lang="en-US" sz="1200" i="0" dirty="0" err="1">
                <a:solidFill>
                  <a:schemeClr val="lt1"/>
                </a:solidFill>
              </a:rPr>
              <a:t>soluciones</a:t>
            </a:r>
            <a:r>
              <a:rPr lang="en-US" sz="1200" i="0" dirty="0">
                <a:solidFill>
                  <a:schemeClr val="lt1"/>
                </a:solidFill>
              </a:rPr>
              <a:t> para </a:t>
            </a:r>
            <a:r>
              <a:rPr lang="en-US" sz="1200" i="0" dirty="0" err="1">
                <a:solidFill>
                  <a:schemeClr val="lt1"/>
                </a:solidFill>
              </a:rPr>
              <a:t>mitigar</a:t>
            </a:r>
            <a:r>
              <a:rPr lang="en-US" sz="1200" i="0" dirty="0">
                <a:solidFill>
                  <a:schemeClr val="lt1"/>
                </a:solidFill>
              </a:rPr>
              <a:t> el </a:t>
            </a:r>
            <a:r>
              <a:rPr lang="en-US" sz="1200" i="0" dirty="0" err="1">
                <a:solidFill>
                  <a:schemeClr val="lt1"/>
                </a:solidFill>
              </a:rPr>
              <a:t>cambio</a:t>
            </a:r>
            <a:r>
              <a:rPr lang="en-US" sz="1200" i="0" dirty="0">
                <a:solidFill>
                  <a:schemeClr val="lt1"/>
                </a:solidFill>
              </a:rPr>
              <a:t> </a:t>
            </a:r>
            <a:r>
              <a:rPr lang="en-US" sz="1200" i="0" dirty="0" err="1">
                <a:solidFill>
                  <a:schemeClr val="lt1"/>
                </a:solidFill>
              </a:rPr>
              <a:t>climático</a:t>
            </a:r>
            <a:r>
              <a:rPr lang="en-US" sz="1200" i="0" dirty="0">
                <a:solidFill>
                  <a:schemeClr val="lt1"/>
                </a:solidFill>
              </a:rPr>
              <a:t>. Se </a:t>
            </a:r>
            <a:r>
              <a:rPr lang="en-US" sz="1200" i="0" dirty="0" err="1">
                <a:solidFill>
                  <a:schemeClr val="lt1"/>
                </a:solidFill>
              </a:rPr>
              <a:t>encontrarán</a:t>
            </a:r>
            <a:r>
              <a:rPr lang="en-US" sz="1200" i="0" dirty="0">
                <a:solidFill>
                  <a:schemeClr val="lt1"/>
                </a:solidFill>
              </a:rPr>
              <a:t> con:</a:t>
            </a:r>
            <a:endParaRPr dirty="0"/>
          </a:p>
          <a:p>
            <a:pPr marL="0" lvl="0" indent="0" algn="l" rtl="0">
              <a:spcBef>
                <a:spcPts val="0"/>
              </a:spcBef>
              <a:spcAft>
                <a:spcPts val="0"/>
              </a:spcAft>
              <a:buNone/>
            </a:pPr>
            <a:r>
              <a:rPr lang="en-US" sz="1200" i="0" dirty="0">
                <a:solidFill>
                  <a:schemeClr val="lt1"/>
                </a:solidFill>
              </a:rPr>
              <a:t>- las </a:t>
            </a:r>
            <a:r>
              <a:rPr lang="en-US" sz="1200" i="0" dirty="0" err="1">
                <a:solidFill>
                  <a:schemeClr val="lt1"/>
                </a:solidFill>
              </a:rPr>
              <a:t>últimas</a:t>
            </a:r>
            <a:r>
              <a:rPr lang="en-US" sz="1200" i="0" dirty="0">
                <a:solidFill>
                  <a:schemeClr val="lt1"/>
                </a:solidFill>
              </a:rPr>
              <a:t> </a:t>
            </a:r>
            <a:r>
              <a:rPr lang="en-US" sz="1200" i="0" dirty="0" err="1">
                <a:solidFill>
                  <a:schemeClr val="lt1"/>
                </a:solidFill>
              </a:rPr>
              <a:t>investigaciones</a:t>
            </a:r>
            <a:r>
              <a:rPr lang="en-US" sz="1200" i="0" dirty="0">
                <a:solidFill>
                  <a:schemeClr val="lt1"/>
                </a:solidFill>
              </a:rPr>
              <a:t> </a:t>
            </a:r>
            <a:r>
              <a:rPr lang="en-US" sz="1200" i="0" dirty="0" err="1">
                <a:solidFill>
                  <a:schemeClr val="lt1"/>
                </a:solidFill>
              </a:rPr>
              <a:t>sobre</a:t>
            </a:r>
            <a:r>
              <a:rPr lang="en-US" sz="1200" i="0" dirty="0">
                <a:solidFill>
                  <a:schemeClr val="lt1"/>
                </a:solidFill>
              </a:rPr>
              <a:t> </a:t>
            </a:r>
            <a:r>
              <a:rPr lang="en-US" sz="1200" i="0" dirty="0" err="1">
                <a:solidFill>
                  <a:schemeClr val="lt1"/>
                </a:solidFill>
              </a:rPr>
              <a:t>ciencia</a:t>
            </a:r>
            <a:r>
              <a:rPr lang="en-US" sz="1200" i="0" dirty="0">
                <a:solidFill>
                  <a:schemeClr val="lt1"/>
                </a:solidFill>
              </a:rPr>
              <a:t> y </a:t>
            </a:r>
            <a:r>
              <a:rPr lang="en-US" sz="1200" i="0" dirty="0" err="1">
                <a:solidFill>
                  <a:schemeClr val="lt1"/>
                </a:solidFill>
              </a:rPr>
              <a:t>soluciones</a:t>
            </a:r>
            <a:r>
              <a:rPr lang="en-US" sz="1200" i="0" dirty="0">
                <a:solidFill>
                  <a:schemeClr val="lt1"/>
                </a:solidFill>
              </a:rPr>
              <a:t> </a:t>
            </a:r>
            <a:r>
              <a:rPr lang="en-US" sz="1200" i="0" dirty="0" err="1">
                <a:solidFill>
                  <a:schemeClr val="lt1"/>
                </a:solidFill>
              </a:rPr>
              <a:t>climáticas</a:t>
            </a:r>
            <a:endParaRPr dirty="0"/>
          </a:p>
          <a:p>
            <a:pPr marL="0" lvl="0" indent="0" algn="l" rtl="0">
              <a:spcBef>
                <a:spcPts val="0"/>
              </a:spcBef>
              <a:spcAft>
                <a:spcPts val="0"/>
              </a:spcAft>
              <a:buNone/>
            </a:pPr>
            <a:r>
              <a:rPr lang="en-US" sz="1200" i="0" dirty="0">
                <a:solidFill>
                  <a:schemeClr val="lt1"/>
                </a:solidFill>
              </a:rPr>
              <a:t>- un </a:t>
            </a:r>
            <a:r>
              <a:rPr lang="en-US" sz="1200" i="0" dirty="0" err="1">
                <a:solidFill>
                  <a:schemeClr val="lt1"/>
                </a:solidFill>
              </a:rPr>
              <a:t>modelo</a:t>
            </a:r>
            <a:r>
              <a:rPr lang="en-US" sz="1200" i="0" dirty="0">
                <a:solidFill>
                  <a:schemeClr val="lt1"/>
                </a:solidFill>
              </a:rPr>
              <a:t> de </a:t>
            </a:r>
            <a:r>
              <a:rPr lang="en-US" sz="1200" i="0" dirty="0" err="1">
                <a:solidFill>
                  <a:schemeClr val="lt1"/>
                </a:solidFill>
              </a:rPr>
              <a:t>simulador</a:t>
            </a:r>
            <a:r>
              <a:rPr lang="en-US" sz="1200" i="0" dirty="0">
                <a:solidFill>
                  <a:schemeClr val="lt1"/>
                </a:solidFill>
              </a:rPr>
              <a:t> de </a:t>
            </a:r>
            <a:r>
              <a:rPr lang="en-US" sz="1200" i="0" dirty="0" err="1">
                <a:solidFill>
                  <a:schemeClr val="lt1"/>
                </a:solidFill>
              </a:rPr>
              <a:t>computadora</a:t>
            </a:r>
            <a:r>
              <a:rPr lang="en-US" sz="1200" i="0" dirty="0">
                <a:solidFill>
                  <a:schemeClr val="lt1"/>
                </a:solidFill>
              </a:rPr>
              <a:t> </a:t>
            </a:r>
            <a:r>
              <a:rPr lang="en-US" sz="1200" i="0" dirty="0" err="1">
                <a:solidFill>
                  <a:schemeClr val="lt1"/>
                </a:solidFill>
              </a:rPr>
              <a:t>potente</a:t>
            </a:r>
            <a:r>
              <a:rPr lang="en-US" sz="1200" i="0" dirty="0">
                <a:solidFill>
                  <a:schemeClr val="lt1"/>
                </a:solidFill>
              </a:rPr>
              <a:t> y </a:t>
            </a:r>
            <a:r>
              <a:rPr lang="en-US" sz="1200" i="0" dirty="0" err="1">
                <a:solidFill>
                  <a:schemeClr val="lt1"/>
                </a:solidFill>
              </a:rPr>
              <a:t>dinámico</a:t>
            </a:r>
            <a:r>
              <a:rPr lang="en-US" sz="1200" i="0" dirty="0">
                <a:solidFill>
                  <a:schemeClr val="lt1"/>
                </a:solidFill>
              </a:rPr>
              <a:t> </a:t>
            </a:r>
            <a:r>
              <a:rPr lang="en-US" sz="1200" i="0" dirty="0" err="1">
                <a:solidFill>
                  <a:schemeClr val="lt1"/>
                </a:solidFill>
              </a:rPr>
              <a:t>llamado</a:t>
            </a:r>
            <a:r>
              <a:rPr lang="en-US" sz="1200" i="0" dirty="0">
                <a:solidFill>
                  <a:schemeClr val="lt1"/>
                </a:solidFill>
              </a:rPr>
              <a:t> </a:t>
            </a:r>
            <a:r>
              <a:rPr lang="en-US" sz="1200" i="0" dirty="0" err="1">
                <a:solidFill>
                  <a:schemeClr val="lt1"/>
                </a:solidFill>
              </a:rPr>
              <a:t>En</a:t>
            </a:r>
            <a:r>
              <a:rPr lang="en-US" sz="1200" i="0" dirty="0">
                <a:solidFill>
                  <a:schemeClr val="lt1"/>
                </a:solidFill>
              </a:rPr>
              <a:t>-ROADS (del </a:t>
            </a:r>
            <a:r>
              <a:rPr lang="en-US" sz="1200" i="0" dirty="0" err="1">
                <a:solidFill>
                  <a:schemeClr val="lt1"/>
                </a:solidFill>
              </a:rPr>
              <a:t>inlgés</a:t>
            </a:r>
            <a:r>
              <a:rPr lang="en-US" sz="1200" i="0" dirty="0">
                <a:solidFill>
                  <a:schemeClr val="lt1"/>
                </a:solidFill>
              </a:rPr>
              <a:t>: Energy Rapid Overview and Decision Support)</a:t>
            </a:r>
            <a:endParaRPr sz="1200" i="0" dirty="0">
              <a:solidFill>
                <a:schemeClr val="lt1"/>
              </a:solidFill>
            </a:endParaRPr>
          </a:p>
          <a:p>
            <a:pPr marL="0" lvl="0" indent="0" algn="l" rtl="0">
              <a:spcBef>
                <a:spcPts val="0"/>
              </a:spcBef>
              <a:spcAft>
                <a:spcPts val="0"/>
              </a:spcAft>
              <a:buNone/>
            </a:pPr>
            <a:r>
              <a:rPr lang="en-US" sz="1200" i="0" dirty="0">
                <a:solidFill>
                  <a:schemeClr val="lt1"/>
                </a:solidFill>
              </a:rPr>
              <a:t>- y </a:t>
            </a:r>
            <a:r>
              <a:rPr lang="en-US" sz="1200" i="0" dirty="0" err="1">
                <a:solidFill>
                  <a:schemeClr val="lt1"/>
                </a:solidFill>
              </a:rPr>
              <a:t>jugarán</a:t>
            </a:r>
            <a:r>
              <a:rPr lang="en-US" sz="1200" i="0" dirty="0">
                <a:solidFill>
                  <a:schemeClr val="lt1"/>
                </a:solidFill>
              </a:rPr>
              <a:t> un </a:t>
            </a:r>
            <a:r>
              <a:rPr lang="en-US" sz="1200" i="0" dirty="0" err="1">
                <a:solidFill>
                  <a:schemeClr val="lt1"/>
                </a:solidFill>
              </a:rPr>
              <a:t>papel</a:t>
            </a:r>
            <a:r>
              <a:rPr lang="en-US" sz="1200" i="0" dirty="0">
                <a:solidFill>
                  <a:schemeClr val="lt1"/>
                </a:solidFill>
              </a:rPr>
              <a:t> </a:t>
            </a:r>
            <a:r>
              <a:rPr lang="en-US" sz="1200" i="0" dirty="0" err="1">
                <a:solidFill>
                  <a:schemeClr val="lt1"/>
                </a:solidFill>
              </a:rPr>
              <a:t>en</a:t>
            </a:r>
            <a:r>
              <a:rPr lang="en-US" sz="1200" i="0" dirty="0">
                <a:solidFill>
                  <a:schemeClr val="lt1"/>
                </a:solidFill>
              </a:rPr>
              <a:t> una </a:t>
            </a:r>
            <a:r>
              <a:rPr lang="en-US" sz="1200" i="0" dirty="0" err="1">
                <a:solidFill>
                  <a:schemeClr val="lt1"/>
                </a:solidFill>
              </a:rPr>
              <a:t>cumbre</a:t>
            </a:r>
            <a:r>
              <a:rPr lang="en-US" sz="1200" i="0" dirty="0">
                <a:solidFill>
                  <a:schemeClr val="lt1"/>
                </a:solidFill>
              </a:rPr>
              <a:t> </a:t>
            </a:r>
            <a:r>
              <a:rPr lang="en-US" sz="1200" i="0" dirty="0" err="1">
                <a:solidFill>
                  <a:schemeClr val="lt1"/>
                </a:solidFill>
              </a:rPr>
              <a:t>climática</a:t>
            </a:r>
            <a:r>
              <a:rPr lang="en-US" sz="1200" i="0" dirty="0">
                <a:solidFill>
                  <a:schemeClr val="lt1"/>
                </a:solidFill>
              </a:rPr>
              <a:t> </a:t>
            </a:r>
            <a:r>
              <a:rPr lang="en-US" sz="1200" i="0" dirty="0" err="1">
                <a:solidFill>
                  <a:schemeClr val="lt1"/>
                </a:solidFill>
              </a:rPr>
              <a:t>simulada</a:t>
            </a:r>
            <a:r>
              <a:rPr lang="en-US" sz="1200" i="0" dirty="0">
                <a:solidFill>
                  <a:schemeClr val="lt1"/>
                </a:solidFill>
              </a:rPr>
              <a:t> de la ONU </a:t>
            </a:r>
            <a:r>
              <a:rPr lang="en-US" sz="1200" i="0" u="sng" dirty="0" err="1">
                <a:solidFill>
                  <a:schemeClr val="lt1"/>
                </a:solidFill>
              </a:rPr>
              <a:t>convocada</a:t>
            </a:r>
            <a:r>
              <a:rPr lang="en-US" sz="1200" i="0" u="sng" dirty="0">
                <a:solidFill>
                  <a:schemeClr val="lt1"/>
                </a:solidFill>
              </a:rPr>
              <a:t> </a:t>
            </a:r>
            <a:r>
              <a:rPr lang="en-US" sz="1200" i="0" u="sng" dirty="0" err="1">
                <a:solidFill>
                  <a:schemeClr val="lt1"/>
                </a:solidFill>
              </a:rPr>
              <a:t>en</a:t>
            </a:r>
            <a:r>
              <a:rPr lang="en-US" sz="1200" i="0" u="sng" dirty="0">
                <a:solidFill>
                  <a:schemeClr val="lt1"/>
                </a:solidFill>
              </a:rPr>
              <a:t> la ONU.</a:t>
            </a:r>
            <a:endParaRPr sz="1200" i="0" u="sng" dirty="0">
              <a:solidFill>
                <a:schemeClr val="lt1"/>
              </a:solidFill>
            </a:endParaRPr>
          </a:p>
          <a:p>
            <a:pPr marL="0" lvl="0" indent="0" algn="l" rtl="0">
              <a:spcBef>
                <a:spcPts val="0"/>
              </a:spcBef>
              <a:spcAft>
                <a:spcPts val="0"/>
              </a:spcAft>
              <a:buNone/>
            </a:pPr>
            <a:endParaRPr sz="1200" i="1" dirty="0">
              <a:solidFill>
                <a:schemeClr val="lt1"/>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normAutofit/>
          </a:bodyPr>
          <a:lstStyle/>
          <a:p>
            <a:r>
              <a:rPr lang="en-US" dirty="0"/>
              <a:t>Sources:</a:t>
            </a:r>
          </a:p>
          <a:p>
            <a:endParaRPr lang="en-US" dirty="0"/>
          </a:p>
          <a:p>
            <a:r>
              <a:rPr lang="en-US" dirty="0"/>
              <a:t>https://</a:t>
            </a:r>
            <a:r>
              <a:rPr lang="en-US" dirty="0" err="1"/>
              <a:t>blogs.microsoft.com</a:t>
            </a:r>
            <a:r>
              <a:rPr lang="en-US" dirty="0"/>
              <a:t>/blog/2020/01/16/microsoft-will-be-carbon-negative-by-2030/</a:t>
            </a:r>
          </a:p>
          <a:p>
            <a:r>
              <a:rPr lang="en-US" dirty="0"/>
              <a:t>https://www.there100.org/technical-guidance</a:t>
            </a:r>
          </a:p>
          <a:p>
            <a:r>
              <a:rPr lang="en-US" dirty="0"/>
              <a:t>https://</a:t>
            </a:r>
            <a:r>
              <a:rPr lang="en-US" dirty="0" err="1"/>
              <a:t>hmgroup.com</a:t>
            </a:r>
            <a:r>
              <a:rPr lang="en-US" dirty="0"/>
              <a:t>/media/news/general-2017/h-m-joins-international-initiative-to-enhance-energy-productivit.html</a:t>
            </a:r>
          </a:p>
          <a:p>
            <a:endParaRPr lang="en-US" dirty="0"/>
          </a:p>
          <a:p>
            <a:r>
              <a:rPr lang="en-US" dirty="0"/>
              <a:t>Photos: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unsplash.com</a:t>
            </a:r>
            <a:r>
              <a:rPr lang="en-US" dirty="0"/>
              <a:t>/photos/PQmXUxmfR44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unsplash.com</a:t>
            </a:r>
            <a:r>
              <a:rPr lang="en-US" dirty="0"/>
              <a:t>/photos/_h0xG4s6NFg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pixabay.com</a:t>
            </a:r>
            <a:r>
              <a:rPr lang="en-US" dirty="0"/>
              <a:t>/images/id-1712699/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unsplash.com</a:t>
            </a:r>
            <a:r>
              <a:rPr lang="en-US" dirty="0"/>
              <a:t>/photos/_h0xG4s6NFg</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a:p>
            <a:r>
              <a:rPr lang="en-US" dirty="0"/>
              <a:t>Updated: October 2020</a:t>
            </a:r>
          </a:p>
          <a:p>
            <a:endParaRPr lang="en-US" dirty="0"/>
          </a:p>
          <a:p>
            <a:endParaRPr lang="en-US" dirty="0"/>
          </a:p>
        </p:txBody>
      </p:sp>
      <p:sp>
        <p:nvSpPr>
          <p:cNvPr id="4" name="Slide Number Placeholder 3"/>
          <p:cNvSpPr>
            <a:spLocks noGrp="1"/>
          </p:cNvSpPr>
          <p:nvPr>
            <p:ph type="sldNum" sz="quarter" idx="10"/>
          </p:nvPr>
        </p:nvSpPr>
        <p:spPr/>
        <p:txBody>
          <a:bodyPr/>
          <a:lstStyle/>
          <a:p>
            <a:fld id="{C0338803-9257-4AA1-942C-9A1166DF9A9A}" type="slidenum">
              <a:rPr lang="en-US" smtClean="0"/>
              <a:pPr/>
              <a:t>50</a:t>
            </a:fld>
            <a:endParaRPr lang="en-US" dirty="0"/>
          </a:p>
        </p:txBody>
      </p:sp>
    </p:spTree>
    <p:extLst>
      <p:ext uri="{BB962C8B-B14F-4D97-AF65-F5344CB8AC3E}">
        <p14:creationId xmlns:p14="http://schemas.microsoft.com/office/powerpoint/2010/main" val="14418308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0"/>
        <p:cNvGrpSpPr/>
        <p:nvPr/>
      </p:nvGrpSpPr>
      <p:grpSpPr>
        <a:xfrm>
          <a:off x="0" y="0"/>
          <a:ext cx="0" cy="0"/>
          <a:chOff x="0" y="0"/>
          <a:chExt cx="0" cy="0"/>
        </a:xfrm>
      </p:grpSpPr>
      <p:sp>
        <p:nvSpPr>
          <p:cNvPr id="521" name="Google Shape;521;p51: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2" name="Google Shape;522;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Fuente: </a:t>
            </a:r>
            <a:r>
              <a:rPr lang="en-US" dirty="0" err="1"/>
              <a:t>informe</a:t>
            </a:r>
            <a:r>
              <a:rPr lang="en-US" dirty="0"/>
              <a:t> de World Wildlife Fund (WWF), Ceres, Calvert Research and Management (Calvert) y CDP, 25 de </a:t>
            </a:r>
            <a:r>
              <a:rPr lang="en-US" dirty="0" err="1"/>
              <a:t>abril</a:t>
            </a:r>
            <a:r>
              <a:rPr lang="en-US" dirty="0"/>
              <a:t> de 2017</a:t>
            </a:r>
            <a:endParaRPr dirty="0"/>
          </a:p>
          <a:p>
            <a:pPr marL="0" lvl="0" indent="0" algn="l" rtl="0">
              <a:spcBef>
                <a:spcPts val="0"/>
              </a:spcBef>
              <a:spcAft>
                <a:spcPts val="0"/>
              </a:spcAft>
              <a:buNone/>
            </a:pPr>
            <a:r>
              <a:rPr lang="en-US" dirty="0"/>
              <a:t>http://</a:t>
            </a:r>
            <a:r>
              <a:rPr lang="en-US" dirty="0" err="1"/>
              <a:t>www.ceres.org</a:t>
            </a:r>
            <a:r>
              <a:rPr lang="en-US" dirty="0"/>
              <a:t>/resources/reports/power-forward-2.0-how-american-companies-are-setting-clean-energy-targets-and-capturing-greater-business-value/view</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US" dirty="0" err="1"/>
              <a:t>Estas</a:t>
            </a:r>
            <a:r>
              <a:rPr lang="en-US" dirty="0"/>
              <a:t> 100 </a:t>
            </a:r>
            <a:r>
              <a:rPr lang="en-US" dirty="0" err="1"/>
              <a:t>compañías</a:t>
            </a:r>
            <a:r>
              <a:rPr lang="en-US" dirty="0"/>
              <a:t> son </a:t>
            </a:r>
            <a:r>
              <a:rPr lang="en-US" dirty="0" err="1"/>
              <a:t>responsables</a:t>
            </a:r>
            <a:r>
              <a:rPr lang="en-US" dirty="0"/>
              <a:t> de la </a:t>
            </a:r>
            <a:r>
              <a:rPr lang="en-US" dirty="0" err="1"/>
              <a:t>mayoría</a:t>
            </a:r>
            <a:r>
              <a:rPr lang="en-US" dirty="0"/>
              <a:t> de las </a:t>
            </a:r>
            <a:r>
              <a:rPr lang="en-US" dirty="0" err="1"/>
              <a:t>emisiones</a:t>
            </a:r>
            <a:r>
              <a:rPr lang="en-US" dirty="0"/>
              <a:t> de </a:t>
            </a:r>
            <a:r>
              <a:rPr lang="en-US" dirty="0" err="1"/>
              <a:t>carbono</a:t>
            </a:r>
            <a:r>
              <a:rPr lang="en-US" dirty="0"/>
              <a:t> del </a:t>
            </a:r>
            <a:r>
              <a:rPr lang="en-US" dirty="0" err="1"/>
              <a:t>mundo</a:t>
            </a:r>
            <a:r>
              <a:rPr lang="en-US" dirty="0"/>
              <a:t>. </a:t>
            </a:r>
            <a:r>
              <a:rPr lang="en-US" dirty="0" err="1"/>
              <a:t>Cerca</a:t>
            </a:r>
            <a:r>
              <a:rPr lang="en-US" dirty="0"/>
              <a:t> de 100 </a:t>
            </a:r>
            <a:r>
              <a:rPr lang="en-US" dirty="0" err="1"/>
              <a:t>compañías</a:t>
            </a:r>
            <a:r>
              <a:rPr lang="en-US" dirty="0"/>
              <a:t> </a:t>
            </a:r>
            <a:r>
              <a:rPr lang="en-US" dirty="0" err="1"/>
              <a:t>han</a:t>
            </a:r>
            <a:r>
              <a:rPr lang="en-US" dirty="0"/>
              <a:t> </a:t>
            </a:r>
            <a:r>
              <a:rPr lang="en-US" dirty="0" err="1"/>
              <a:t>sido</a:t>
            </a:r>
            <a:r>
              <a:rPr lang="en-US" dirty="0"/>
              <a:t> </a:t>
            </a:r>
            <a:r>
              <a:rPr lang="en-US" dirty="0" err="1"/>
              <a:t>responsables</a:t>
            </a:r>
            <a:r>
              <a:rPr lang="en-US" dirty="0"/>
              <a:t> de </a:t>
            </a:r>
            <a:r>
              <a:rPr lang="en-US" dirty="0" err="1"/>
              <a:t>aproximadamente</a:t>
            </a:r>
            <a:r>
              <a:rPr lang="en-US" dirty="0"/>
              <a:t> el 71% de las </a:t>
            </a:r>
            <a:r>
              <a:rPr lang="en-US" dirty="0" err="1"/>
              <a:t>emisiones</a:t>
            </a:r>
            <a:r>
              <a:rPr lang="en-US" dirty="0"/>
              <a:t> de gases de </a:t>
            </a:r>
            <a:r>
              <a:rPr lang="en-US" dirty="0" err="1"/>
              <a:t>efecto</a:t>
            </a:r>
            <a:r>
              <a:rPr lang="en-US" dirty="0"/>
              <a:t> </a:t>
            </a:r>
            <a:r>
              <a:rPr lang="en-US" dirty="0" err="1"/>
              <a:t>invernadero</a:t>
            </a:r>
            <a:r>
              <a:rPr lang="en-US" dirty="0"/>
              <a:t> del </a:t>
            </a:r>
            <a:r>
              <a:rPr lang="en-US" dirty="0" err="1"/>
              <a:t>mundo</a:t>
            </a:r>
            <a:r>
              <a:rPr lang="en-US" dirty="0"/>
              <a:t>.</a:t>
            </a:r>
            <a:endParaRPr dirty="0"/>
          </a:p>
        </p:txBody>
      </p:sp>
      <p:sp>
        <p:nvSpPr>
          <p:cNvPr id="523" name="Google Shape;523;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p52: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0" name="Google Shape;550;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u="none" dirty="0">
                <a:solidFill>
                  <a:schemeClr val="hlink"/>
                </a:solidFill>
              </a:rPr>
              <a:t>Fuentes:</a:t>
            </a:r>
          </a:p>
          <a:p>
            <a:pPr marL="0" lvl="0" indent="0" algn="l" rtl="0">
              <a:spcBef>
                <a:spcPts val="0"/>
              </a:spcBef>
              <a:spcAft>
                <a:spcPts val="0"/>
              </a:spcAft>
              <a:buNone/>
            </a:pPr>
            <a:r>
              <a:rPr lang="en-US" u="none" dirty="0">
                <a:solidFill>
                  <a:schemeClr val="hlink"/>
                </a:solidFill>
              </a:rPr>
              <a:t>https://</a:t>
            </a:r>
            <a:r>
              <a:rPr lang="en-US" u="none" dirty="0" err="1">
                <a:solidFill>
                  <a:schemeClr val="hlink"/>
                </a:solidFill>
              </a:rPr>
              <a:t>carbonpricingdashboard.worldbank.org</a:t>
            </a:r>
            <a:r>
              <a:rPr lang="en-US" u="none" dirty="0">
                <a:solidFill>
                  <a:schemeClr val="hlink"/>
                </a:solidFill>
              </a:rPr>
              <a:t>/</a:t>
            </a:r>
            <a:r>
              <a:rPr lang="en-US" u="none" dirty="0" err="1">
                <a:solidFill>
                  <a:schemeClr val="hlink"/>
                </a:solidFill>
              </a:rPr>
              <a:t>map_data</a:t>
            </a:r>
            <a:r>
              <a:rPr lang="en-US" u="none" dirty="0">
                <a:solidFill>
                  <a:schemeClr val="hlink"/>
                </a:solidFill>
              </a:rPr>
              <a:t> y Grupo del Banco Mundial. (2019). Estado y </a:t>
            </a:r>
            <a:r>
              <a:rPr lang="en-US" u="none" dirty="0" err="1">
                <a:solidFill>
                  <a:schemeClr val="hlink"/>
                </a:solidFill>
              </a:rPr>
              <a:t>tendencias</a:t>
            </a:r>
            <a:r>
              <a:rPr lang="en-US" u="none" dirty="0">
                <a:solidFill>
                  <a:schemeClr val="hlink"/>
                </a:solidFill>
              </a:rPr>
              <a:t> de la </a:t>
            </a:r>
            <a:r>
              <a:rPr lang="en-US" u="none" dirty="0" err="1">
                <a:solidFill>
                  <a:schemeClr val="hlink"/>
                </a:solidFill>
              </a:rPr>
              <a:t>fijación</a:t>
            </a:r>
            <a:r>
              <a:rPr lang="en-US" u="none" dirty="0">
                <a:solidFill>
                  <a:schemeClr val="hlink"/>
                </a:solidFill>
              </a:rPr>
              <a:t> de </a:t>
            </a:r>
            <a:r>
              <a:rPr lang="en-US" u="none" dirty="0" err="1">
                <a:solidFill>
                  <a:schemeClr val="hlink"/>
                </a:solidFill>
              </a:rPr>
              <a:t>precios</a:t>
            </a:r>
            <a:r>
              <a:rPr lang="en-US" u="none" dirty="0">
                <a:solidFill>
                  <a:schemeClr val="hlink"/>
                </a:solidFill>
              </a:rPr>
              <a:t> del </a:t>
            </a:r>
            <a:r>
              <a:rPr lang="en-US" u="none" dirty="0" err="1">
                <a:solidFill>
                  <a:schemeClr val="hlink"/>
                </a:solidFill>
              </a:rPr>
              <a:t>carbono</a:t>
            </a:r>
            <a:r>
              <a:rPr lang="en-US" u="none" dirty="0">
                <a:solidFill>
                  <a:schemeClr val="hlink"/>
                </a:solidFill>
              </a:rPr>
              <a:t> 2019. Washington, DC: Banco Mundial. https://</a:t>
            </a:r>
            <a:r>
              <a:rPr lang="en-US" u="none" dirty="0" err="1">
                <a:solidFill>
                  <a:schemeClr val="hlink"/>
                </a:solidFill>
              </a:rPr>
              <a:t>openknowledge.worldbank.org</a:t>
            </a:r>
            <a:r>
              <a:rPr lang="en-US" u="none" dirty="0">
                <a:solidFill>
                  <a:schemeClr val="hlink"/>
                </a:solidFill>
              </a:rPr>
              <a:t>/handle/10986/31755</a:t>
            </a:r>
          </a:p>
          <a:p>
            <a:pPr marL="0" lvl="0" indent="0" algn="l" rtl="0">
              <a:spcBef>
                <a:spcPts val="0"/>
              </a:spcBef>
              <a:spcAft>
                <a:spcPts val="0"/>
              </a:spcAft>
              <a:buNone/>
            </a:pPr>
            <a:endParaRPr lang="en-US" u="none" dirty="0">
              <a:solidFill>
                <a:schemeClr val="hlink"/>
              </a:solidFill>
            </a:endParaRPr>
          </a:p>
          <a:p>
            <a:pPr marL="0" lvl="0" indent="0" algn="l" rtl="0">
              <a:spcBef>
                <a:spcPts val="0"/>
              </a:spcBef>
              <a:spcAft>
                <a:spcPts val="0"/>
              </a:spcAft>
              <a:buNone/>
            </a:pPr>
            <a:r>
              <a:rPr lang="en-US" u="none" dirty="0" err="1">
                <a:solidFill>
                  <a:schemeClr val="hlink"/>
                </a:solidFill>
              </a:rPr>
              <a:t>Notas</a:t>
            </a:r>
            <a:r>
              <a:rPr lang="en-US" u="none" dirty="0">
                <a:solidFill>
                  <a:schemeClr val="hlink"/>
                </a:solidFill>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ETS = Emissions Trading System (Sistema de tope y </a:t>
            </a:r>
            <a:r>
              <a:rPr lang="en-US" dirty="0" err="1"/>
              <a:t>comercio</a:t>
            </a:r>
            <a:r>
              <a:rPr lang="en-US" dirty="0"/>
              <a:t> de </a:t>
            </a:r>
            <a:r>
              <a:rPr lang="en-US" dirty="0" err="1"/>
              <a:t>emisiones</a:t>
            </a:r>
            <a:r>
              <a:rPr lang="en-US" dirty="0"/>
              <a:t>)</a:t>
            </a:r>
          </a:p>
          <a:p>
            <a:pPr marL="0" lvl="0" indent="0" algn="l" rtl="0">
              <a:spcBef>
                <a:spcPts val="0"/>
              </a:spcBef>
              <a:spcAft>
                <a:spcPts val="0"/>
              </a:spcAft>
              <a:buNone/>
            </a:pPr>
            <a:endParaRPr lang="en-US" u="none" dirty="0">
              <a:solidFill>
                <a:schemeClr val="hlink"/>
              </a:solidFill>
            </a:endParaRPr>
          </a:p>
          <a:p>
            <a:pPr marL="0" lvl="0" indent="0" algn="l" rtl="0">
              <a:spcBef>
                <a:spcPts val="0"/>
              </a:spcBef>
              <a:spcAft>
                <a:spcPts val="0"/>
              </a:spcAft>
              <a:buNone/>
            </a:pPr>
            <a:r>
              <a:rPr lang="en-US" u="none" dirty="0" err="1">
                <a:solidFill>
                  <a:schemeClr val="hlink"/>
                </a:solidFill>
              </a:rPr>
              <a:t>Notas</a:t>
            </a:r>
            <a:r>
              <a:rPr lang="en-US" u="none" dirty="0">
                <a:solidFill>
                  <a:schemeClr val="hlink"/>
                </a:solidFill>
              </a:rPr>
              <a:t> de “Estado y </a:t>
            </a:r>
            <a:r>
              <a:rPr lang="en-US" u="none" dirty="0" err="1">
                <a:solidFill>
                  <a:schemeClr val="hlink"/>
                </a:solidFill>
              </a:rPr>
              <a:t>tendencias</a:t>
            </a:r>
            <a:r>
              <a:rPr lang="en-US" u="none" dirty="0">
                <a:solidFill>
                  <a:schemeClr val="hlink"/>
                </a:solidFill>
              </a:rPr>
              <a:t> de la </a:t>
            </a:r>
            <a:r>
              <a:rPr lang="en-US" u="none" dirty="0" err="1">
                <a:solidFill>
                  <a:schemeClr val="hlink"/>
                </a:solidFill>
              </a:rPr>
              <a:t>fijación</a:t>
            </a:r>
            <a:r>
              <a:rPr lang="en-US" u="none" dirty="0">
                <a:solidFill>
                  <a:schemeClr val="hlink"/>
                </a:solidFill>
              </a:rPr>
              <a:t> de </a:t>
            </a:r>
            <a:r>
              <a:rPr lang="en-US" u="none" dirty="0" err="1">
                <a:solidFill>
                  <a:schemeClr val="hlink"/>
                </a:solidFill>
              </a:rPr>
              <a:t>precios</a:t>
            </a:r>
            <a:r>
              <a:rPr lang="en-US" u="none" dirty="0">
                <a:solidFill>
                  <a:schemeClr val="hlink"/>
                </a:solidFill>
              </a:rPr>
              <a:t> del </a:t>
            </a:r>
            <a:r>
              <a:rPr lang="en-US" u="none" dirty="0" err="1">
                <a:solidFill>
                  <a:schemeClr val="hlink"/>
                </a:solidFill>
              </a:rPr>
              <a:t>carbono</a:t>
            </a:r>
            <a:r>
              <a:rPr lang="en-US" u="none" dirty="0">
                <a:solidFill>
                  <a:schemeClr val="hlink"/>
                </a:solidFill>
              </a:rPr>
              <a:t> 2019” del Banco Mundial: “Los </a:t>
            </a:r>
            <a:r>
              <a:rPr lang="en-US" u="none" dirty="0" err="1">
                <a:solidFill>
                  <a:schemeClr val="hlink"/>
                </a:solidFill>
              </a:rPr>
              <a:t>círculos</a:t>
            </a:r>
            <a:r>
              <a:rPr lang="en-US" u="none" dirty="0">
                <a:solidFill>
                  <a:schemeClr val="hlink"/>
                </a:solidFill>
              </a:rPr>
              <a:t> </a:t>
            </a:r>
            <a:r>
              <a:rPr lang="en-US" u="none" dirty="0" err="1">
                <a:solidFill>
                  <a:schemeClr val="hlink"/>
                </a:solidFill>
              </a:rPr>
              <a:t>grandes</a:t>
            </a:r>
            <a:r>
              <a:rPr lang="en-US" u="none" dirty="0">
                <a:solidFill>
                  <a:schemeClr val="hlink"/>
                </a:solidFill>
              </a:rPr>
              <a:t> </a:t>
            </a:r>
            <a:r>
              <a:rPr lang="en-US" u="none" dirty="0" err="1">
                <a:solidFill>
                  <a:schemeClr val="hlink"/>
                </a:solidFill>
              </a:rPr>
              <a:t>representan</a:t>
            </a:r>
            <a:r>
              <a:rPr lang="en-US" u="none" dirty="0">
                <a:solidFill>
                  <a:schemeClr val="hlink"/>
                </a:solidFill>
              </a:rPr>
              <a:t> </a:t>
            </a:r>
            <a:r>
              <a:rPr lang="en-US" u="none" dirty="0" err="1">
                <a:solidFill>
                  <a:schemeClr val="hlink"/>
                </a:solidFill>
              </a:rPr>
              <a:t>iniciativas</a:t>
            </a:r>
            <a:r>
              <a:rPr lang="en-US" u="none" dirty="0">
                <a:solidFill>
                  <a:schemeClr val="hlink"/>
                </a:solidFill>
              </a:rPr>
              <a:t> de </a:t>
            </a:r>
            <a:r>
              <a:rPr lang="en-US" u="none" dirty="0" err="1">
                <a:solidFill>
                  <a:schemeClr val="hlink"/>
                </a:solidFill>
              </a:rPr>
              <a:t>cooperación</a:t>
            </a:r>
            <a:r>
              <a:rPr lang="en-US" u="none" dirty="0">
                <a:solidFill>
                  <a:schemeClr val="hlink"/>
                </a:solidFill>
              </a:rPr>
              <a:t> </a:t>
            </a:r>
            <a:r>
              <a:rPr lang="en-US" u="none" dirty="0" err="1">
                <a:solidFill>
                  <a:schemeClr val="hlink"/>
                </a:solidFill>
              </a:rPr>
              <a:t>sobre</a:t>
            </a:r>
            <a:r>
              <a:rPr lang="en-US" u="none" dirty="0">
                <a:solidFill>
                  <a:schemeClr val="hlink"/>
                </a:solidFill>
              </a:rPr>
              <a:t> </a:t>
            </a:r>
            <a:r>
              <a:rPr lang="en-US" u="none" dirty="0" err="1">
                <a:solidFill>
                  <a:schemeClr val="hlink"/>
                </a:solidFill>
              </a:rPr>
              <a:t>fijación</a:t>
            </a:r>
            <a:r>
              <a:rPr lang="en-US" u="none" dirty="0">
                <a:solidFill>
                  <a:schemeClr val="hlink"/>
                </a:solidFill>
              </a:rPr>
              <a:t> de </a:t>
            </a:r>
            <a:r>
              <a:rPr lang="en-US" u="none" dirty="0" err="1">
                <a:solidFill>
                  <a:schemeClr val="hlink"/>
                </a:solidFill>
              </a:rPr>
              <a:t>precios</a:t>
            </a:r>
            <a:r>
              <a:rPr lang="en-US" u="none" dirty="0">
                <a:solidFill>
                  <a:schemeClr val="hlink"/>
                </a:solidFill>
              </a:rPr>
              <a:t> del </a:t>
            </a:r>
            <a:r>
              <a:rPr lang="en-US" u="none" dirty="0" err="1">
                <a:solidFill>
                  <a:schemeClr val="hlink"/>
                </a:solidFill>
              </a:rPr>
              <a:t>carbono</a:t>
            </a:r>
            <a:r>
              <a:rPr lang="en-US" u="none" dirty="0">
                <a:solidFill>
                  <a:schemeClr val="hlink"/>
                </a:solidFill>
              </a:rPr>
              <a:t> entre </a:t>
            </a:r>
            <a:r>
              <a:rPr lang="en-US" u="none" dirty="0" err="1">
                <a:solidFill>
                  <a:schemeClr val="hlink"/>
                </a:solidFill>
              </a:rPr>
              <a:t>jurisdicciones</a:t>
            </a:r>
            <a:r>
              <a:rPr lang="en-US" u="none" dirty="0">
                <a:solidFill>
                  <a:schemeClr val="hlink"/>
                </a:solidFill>
              </a:rPr>
              <a:t> </a:t>
            </a:r>
            <a:r>
              <a:rPr lang="en-US" u="none" dirty="0" err="1">
                <a:solidFill>
                  <a:schemeClr val="hlink"/>
                </a:solidFill>
              </a:rPr>
              <a:t>subnacionales</a:t>
            </a:r>
            <a:r>
              <a:rPr lang="en-US" u="none" dirty="0">
                <a:solidFill>
                  <a:schemeClr val="hlink"/>
                </a:solidFill>
              </a:rPr>
              <a:t>. Los </a:t>
            </a:r>
            <a:r>
              <a:rPr lang="en-US" u="none" dirty="0" err="1">
                <a:solidFill>
                  <a:schemeClr val="hlink"/>
                </a:solidFill>
              </a:rPr>
              <a:t>círculos</a:t>
            </a:r>
            <a:r>
              <a:rPr lang="en-US" u="none" dirty="0">
                <a:solidFill>
                  <a:schemeClr val="hlink"/>
                </a:solidFill>
              </a:rPr>
              <a:t> </a:t>
            </a:r>
            <a:r>
              <a:rPr lang="en-US" u="none" dirty="0" err="1">
                <a:solidFill>
                  <a:schemeClr val="hlink"/>
                </a:solidFill>
              </a:rPr>
              <a:t>pequeños</a:t>
            </a:r>
            <a:r>
              <a:rPr lang="en-US" u="none" dirty="0">
                <a:solidFill>
                  <a:schemeClr val="hlink"/>
                </a:solidFill>
              </a:rPr>
              <a:t> </a:t>
            </a:r>
            <a:r>
              <a:rPr lang="en-US" u="none" dirty="0" err="1">
                <a:solidFill>
                  <a:schemeClr val="hlink"/>
                </a:solidFill>
              </a:rPr>
              <a:t>representan</a:t>
            </a:r>
            <a:r>
              <a:rPr lang="en-US" u="none" dirty="0">
                <a:solidFill>
                  <a:schemeClr val="hlink"/>
                </a:solidFill>
              </a:rPr>
              <a:t> </a:t>
            </a:r>
            <a:r>
              <a:rPr lang="en-US" u="none" dirty="0" err="1">
                <a:solidFill>
                  <a:schemeClr val="hlink"/>
                </a:solidFill>
              </a:rPr>
              <a:t>iniciativas</a:t>
            </a:r>
            <a:r>
              <a:rPr lang="en-US" u="none" dirty="0">
                <a:solidFill>
                  <a:schemeClr val="hlink"/>
                </a:solidFill>
              </a:rPr>
              <a:t> de </a:t>
            </a:r>
            <a:r>
              <a:rPr lang="en-US" u="none" dirty="0" err="1">
                <a:solidFill>
                  <a:schemeClr val="hlink"/>
                </a:solidFill>
              </a:rPr>
              <a:t>fijación</a:t>
            </a:r>
            <a:r>
              <a:rPr lang="en-US" u="none" dirty="0">
                <a:solidFill>
                  <a:schemeClr val="hlink"/>
                </a:solidFill>
              </a:rPr>
              <a:t> de </a:t>
            </a:r>
            <a:r>
              <a:rPr lang="en-US" u="none" dirty="0" err="1">
                <a:solidFill>
                  <a:schemeClr val="hlink"/>
                </a:solidFill>
              </a:rPr>
              <a:t>precios</a:t>
            </a:r>
            <a:r>
              <a:rPr lang="en-US" u="none" dirty="0">
                <a:solidFill>
                  <a:schemeClr val="hlink"/>
                </a:solidFill>
              </a:rPr>
              <a:t> del </a:t>
            </a:r>
            <a:r>
              <a:rPr lang="en-US" u="none" dirty="0" err="1">
                <a:solidFill>
                  <a:schemeClr val="hlink"/>
                </a:solidFill>
              </a:rPr>
              <a:t>carbono</a:t>
            </a:r>
            <a:r>
              <a:rPr lang="en-US" u="none" dirty="0">
                <a:solidFill>
                  <a:schemeClr val="hlink"/>
                </a:solidFill>
              </a:rPr>
              <a:t> </a:t>
            </a:r>
            <a:r>
              <a:rPr lang="en-US" u="none" dirty="0" err="1">
                <a:solidFill>
                  <a:schemeClr val="hlink"/>
                </a:solidFill>
              </a:rPr>
              <a:t>en</a:t>
            </a:r>
            <a:r>
              <a:rPr lang="en-US" u="none" dirty="0">
                <a:solidFill>
                  <a:schemeClr val="hlink"/>
                </a:solidFill>
              </a:rPr>
              <a:t> las </a:t>
            </a:r>
            <a:r>
              <a:rPr lang="en-US" u="none" dirty="0" err="1">
                <a:solidFill>
                  <a:schemeClr val="hlink"/>
                </a:solidFill>
              </a:rPr>
              <a:t>ciudades</a:t>
            </a:r>
            <a:r>
              <a:rPr lang="en-US" u="none" dirty="0">
                <a:solidFill>
                  <a:schemeClr val="hlink"/>
                </a:solidFill>
              </a:rPr>
              <a:t>. Nota: Las </a:t>
            </a:r>
            <a:r>
              <a:rPr lang="en-US" u="none" dirty="0" err="1">
                <a:solidFill>
                  <a:schemeClr val="hlink"/>
                </a:solidFill>
              </a:rPr>
              <a:t>iniciativas</a:t>
            </a:r>
            <a:r>
              <a:rPr lang="en-US" u="none" dirty="0">
                <a:solidFill>
                  <a:schemeClr val="hlink"/>
                </a:solidFill>
              </a:rPr>
              <a:t> de </a:t>
            </a:r>
            <a:r>
              <a:rPr lang="en-US" u="none" dirty="0" err="1">
                <a:solidFill>
                  <a:schemeClr val="hlink"/>
                </a:solidFill>
              </a:rPr>
              <a:t>fijación</a:t>
            </a:r>
            <a:r>
              <a:rPr lang="en-US" u="none" dirty="0">
                <a:solidFill>
                  <a:schemeClr val="hlink"/>
                </a:solidFill>
              </a:rPr>
              <a:t> de </a:t>
            </a:r>
            <a:r>
              <a:rPr lang="en-US" u="none" dirty="0" err="1">
                <a:solidFill>
                  <a:schemeClr val="hlink"/>
                </a:solidFill>
              </a:rPr>
              <a:t>precios</a:t>
            </a:r>
            <a:r>
              <a:rPr lang="en-US" u="none" dirty="0">
                <a:solidFill>
                  <a:schemeClr val="hlink"/>
                </a:solidFill>
              </a:rPr>
              <a:t> del </a:t>
            </a:r>
            <a:r>
              <a:rPr lang="en-US" u="none" dirty="0" err="1">
                <a:solidFill>
                  <a:schemeClr val="hlink"/>
                </a:solidFill>
              </a:rPr>
              <a:t>carbono</a:t>
            </a:r>
            <a:r>
              <a:rPr lang="en-US" u="none" dirty="0">
                <a:solidFill>
                  <a:schemeClr val="hlink"/>
                </a:solidFill>
              </a:rPr>
              <a:t> se </a:t>
            </a:r>
            <a:r>
              <a:rPr lang="en-US" u="none" dirty="0" err="1">
                <a:solidFill>
                  <a:schemeClr val="hlink"/>
                </a:solidFill>
              </a:rPr>
              <a:t>consideran</a:t>
            </a:r>
            <a:r>
              <a:rPr lang="en-US" u="none" dirty="0">
                <a:solidFill>
                  <a:schemeClr val="hlink"/>
                </a:solidFill>
              </a:rPr>
              <a:t> "</a:t>
            </a:r>
            <a:r>
              <a:rPr lang="en-US" u="none" dirty="0" err="1">
                <a:solidFill>
                  <a:schemeClr val="hlink"/>
                </a:solidFill>
              </a:rPr>
              <a:t>programadas</a:t>
            </a:r>
            <a:r>
              <a:rPr lang="en-US" u="none" dirty="0">
                <a:solidFill>
                  <a:schemeClr val="hlink"/>
                </a:solidFill>
              </a:rPr>
              <a:t> para </a:t>
            </a:r>
            <a:r>
              <a:rPr lang="en-US" u="none" dirty="0" err="1">
                <a:solidFill>
                  <a:schemeClr val="hlink"/>
                </a:solidFill>
              </a:rPr>
              <a:t>su</a:t>
            </a:r>
            <a:r>
              <a:rPr lang="en-US" u="none" dirty="0">
                <a:solidFill>
                  <a:schemeClr val="hlink"/>
                </a:solidFill>
              </a:rPr>
              <a:t> </a:t>
            </a:r>
            <a:r>
              <a:rPr lang="en-US" u="none" dirty="0" err="1">
                <a:solidFill>
                  <a:schemeClr val="hlink"/>
                </a:solidFill>
              </a:rPr>
              <a:t>implementación</a:t>
            </a:r>
            <a:r>
              <a:rPr lang="en-US" u="none" dirty="0">
                <a:solidFill>
                  <a:schemeClr val="hlink"/>
                </a:solidFill>
              </a:rPr>
              <a:t>" una </a:t>
            </a:r>
            <a:r>
              <a:rPr lang="en-US" u="none" dirty="0" err="1">
                <a:solidFill>
                  <a:schemeClr val="hlink"/>
                </a:solidFill>
              </a:rPr>
              <a:t>vez</a:t>
            </a:r>
            <a:r>
              <a:rPr lang="en-US" u="none" dirty="0">
                <a:solidFill>
                  <a:schemeClr val="hlink"/>
                </a:solidFill>
              </a:rPr>
              <a:t> que se </a:t>
            </a:r>
            <a:r>
              <a:rPr lang="en-US" u="none" dirty="0" err="1">
                <a:solidFill>
                  <a:schemeClr val="hlink"/>
                </a:solidFill>
              </a:rPr>
              <a:t>han</a:t>
            </a:r>
            <a:r>
              <a:rPr lang="en-US" u="none" dirty="0">
                <a:solidFill>
                  <a:schemeClr val="hlink"/>
                </a:solidFill>
              </a:rPr>
              <a:t> </a:t>
            </a:r>
            <a:r>
              <a:rPr lang="en-US" u="none" dirty="0" err="1">
                <a:solidFill>
                  <a:schemeClr val="hlink"/>
                </a:solidFill>
              </a:rPr>
              <a:t>adoptado</a:t>
            </a:r>
            <a:r>
              <a:rPr lang="en-US" u="none" dirty="0">
                <a:solidFill>
                  <a:schemeClr val="hlink"/>
                </a:solidFill>
              </a:rPr>
              <a:t> </a:t>
            </a:r>
            <a:r>
              <a:rPr lang="en-US" u="none" dirty="0" err="1">
                <a:solidFill>
                  <a:schemeClr val="hlink"/>
                </a:solidFill>
              </a:rPr>
              <a:t>formalmente</a:t>
            </a:r>
            <a:r>
              <a:rPr lang="en-US" u="none" dirty="0">
                <a:solidFill>
                  <a:schemeClr val="hlink"/>
                </a:solidFill>
              </a:rPr>
              <a:t> a </a:t>
            </a:r>
            <a:r>
              <a:rPr lang="en-US" u="none" dirty="0" err="1">
                <a:solidFill>
                  <a:schemeClr val="hlink"/>
                </a:solidFill>
              </a:rPr>
              <a:t>través</a:t>
            </a:r>
            <a:r>
              <a:rPr lang="en-US" u="none" dirty="0">
                <a:solidFill>
                  <a:schemeClr val="hlink"/>
                </a:solidFill>
              </a:rPr>
              <a:t> de la </a:t>
            </a:r>
            <a:r>
              <a:rPr lang="en-US" u="none" dirty="0" err="1">
                <a:solidFill>
                  <a:schemeClr val="hlink"/>
                </a:solidFill>
              </a:rPr>
              <a:t>legislación</a:t>
            </a:r>
            <a:r>
              <a:rPr lang="en-US" u="none" dirty="0">
                <a:solidFill>
                  <a:schemeClr val="hlink"/>
                </a:solidFill>
              </a:rPr>
              <a:t> y </a:t>
            </a:r>
            <a:r>
              <a:rPr lang="en-US" u="none" dirty="0" err="1">
                <a:solidFill>
                  <a:schemeClr val="hlink"/>
                </a:solidFill>
              </a:rPr>
              <a:t>tienen</a:t>
            </a:r>
            <a:r>
              <a:rPr lang="en-US" u="none" dirty="0">
                <a:solidFill>
                  <a:schemeClr val="hlink"/>
                </a:solidFill>
              </a:rPr>
              <a:t> una </a:t>
            </a:r>
            <a:r>
              <a:rPr lang="en-US" u="none" dirty="0" err="1">
                <a:solidFill>
                  <a:schemeClr val="hlink"/>
                </a:solidFill>
              </a:rPr>
              <a:t>fecha</a:t>
            </a:r>
            <a:r>
              <a:rPr lang="en-US" u="none" dirty="0">
                <a:solidFill>
                  <a:schemeClr val="hlink"/>
                </a:solidFill>
              </a:rPr>
              <a:t> de </a:t>
            </a:r>
            <a:r>
              <a:rPr lang="en-US" u="none" dirty="0" err="1">
                <a:solidFill>
                  <a:schemeClr val="hlink"/>
                </a:solidFill>
              </a:rPr>
              <a:t>inicio</a:t>
            </a:r>
            <a:r>
              <a:rPr lang="en-US" u="none" dirty="0">
                <a:solidFill>
                  <a:schemeClr val="hlink"/>
                </a:solidFill>
              </a:rPr>
              <a:t> </a:t>
            </a:r>
            <a:r>
              <a:rPr lang="en-US" u="none" dirty="0" err="1">
                <a:solidFill>
                  <a:schemeClr val="hlink"/>
                </a:solidFill>
              </a:rPr>
              <a:t>oficial</a:t>
            </a:r>
            <a:r>
              <a:rPr lang="en-US" u="none" dirty="0">
                <a:solidFill>
                  <a:schemeClr val="hlink"/>
                </a:solidFill>
              </a:rPr>
              <a:t> </a:t>
            </a:r>
            <a:r>
              <a:rPr lang="en-US" u="none" dirty="0" err="1">
                <a:solidFill>
                  <a:schemeClr val="hlink"/>
                </a:solidFill>
              </a:rPr>
              <a:t>planificada</a:t>
            </a:r>
            <a:r>
              <a:rPr lang="en-US" u="none" dirty="0">
                <a:solidFill>
                  <a:schemeClr val="hlink"/>
                </a:solidFill>
              </a:rPr>
              <a:t>. Las </a:t>
            </a:r>
            <a:r>
              <a:rPr lang="en-US" u="none" dirty="0" err="1">
                <a:solidFill>
                  <a:schemeClr val="hlink"/>
                </a:solidFill>
              </a:rPr>
              <a:t>iniciativas</a:t>
            </a:r>
            <a:r>
              <a:rPr lang="en-US" u="none" dirty="0">
                <a:solidFill>
                  <a:schemeClr val="hlink"/>
                </a:solidFill>
              </a:rPr>
              <a:t> de </a:t>
            </a:r>
            <a:r>
              <a:rPr lang="en-US" u="none" dirty="0" err="1">
                <a:solidFill>
                  <a:schemeClr val="hlink"/>
                </a:solidFill>
              </a:rPr>
              <a:t>fijación</a:t>
            </a:r>
            <a:r>
              <a:rPr lang="en-US" u="none" dirty="0">
                <a:solidFill>
                  <a:schemeClr val="hlink"/>
                </a:solidFill>
              </a:rPr>
              <a:t> de </a:t>
            </a:r>
            <a:r>
              <a:rPr lang="en-US" u="none" dirty="0" err="1">
                <a:solidFill>
                  <a:schemeClr val="hlink"/>
                </a:solidFill>
              </a:rPr>
              <a:t>precios</a:t>
            </a:r>
            <a:r>
              <a:rPr lang="en-US" u="none" dirty="0">
                <a:solidFill>
                  <a:schemeClr val="hlink"/>
                </a:solidFill>
              </a:rPr>
              <a:t> del </a:t>
            </a:r>
            <a:r>
              <a:rPr lang="en-US" u="none" dirty="0" err="1">
                <a:solidFill>
                  <a:schemeClr val="hlink"/>
                </a:solidFill>
              </a:rPr>
              <a:t>carbono</a:t>
            </a:r>
            <a:r>
              <a:rPr lang="en-US" u="none" dirty="0">
                <a:solidFill>
                  <a:schemeClr val="hlink"/>
                </a:solidFill>
              </a:rPr>
              <a:t> se </a:t>
            </a:r>
            <a:r>
              <a:rPr lang="en-US" u="none" dirty="0" err="1">
                <a:solidFill>
                  <a:schemeClr val="hlink"/>
                </a:solidFill>
              </a:rPr>
              <a:t>consideran</a:t>
            </a:r>
            <a:r>
              <a:rPr lang="en-US" u="none" dirty="0">
                <a:solidFill>
                  <a:schemeClr val="hlink"/>
                </a:solidFill>
              </a:rPr>
              <a:t> "</a:t>
            </a:r>
            <a:r>
              <a:rPr lang="en-US" u="none" dirty="0" err="1">
                <a:solidFill>
                  <a:schemeClr val="hlink"/>
                </a:solidFill>
              </a:rPr>
              <a:t>en</a:t>
            </a:r>
            <a:r>
              <a:rPr lang="en-US" u="none" dirty="0">
                <a:solidFill>
                  <a:schemeClr val="hlink"/>
                </a:solidFill>
              </a:rPr>
              <a:t> </a:t>
            </a:r>
            <a:r>
              <a:rPr lang="en-US" u="none" dirty="0" err="1">
                <a:solidFill>
                  <a:schemeClr val="hlink"/>
                </a:solidFill>
              </a:rPr>
              <a:t>consideración</a:t>
            </a:r>
            <a:r>
              <a:rPr lang="en-US" u="none" dirty="0">
                <a:solidFill>
                  <a:schemeClr val="hlink"/>
                </a:solidFill>
              </a:rPr>
              <a:t>" </a:t>
            </a:r>
            <a:r>
              <a:rPr lang="en-US" u="none" dirty="0" err="1">
                <a:solidFill>
                  <a:schemeClr val="hlink"/>
                </a:solidFill>
              </a:rPr>
              <a:t>si</a:t>
            </a:r>
            <a:r>
              <a:rPr lang="en-US" u="none" dirty="0">
                <a:solidFill>
                  <a:schemeClr val="hlink"/>
                </a:solidFill>
              </a:rPr>
              <a:t> el </a:t>
            </a:r>
            <a:r>
              <a:rPr lang="en-US" u="none" dirty="0" err="1">
                <a:solidFill>
                  <a:schemeClr val="hlink"/>
                </a:solidFill>
              </a:rPr>
              <a:t>gobierno</a:t>
            </a:r>
            <a:r>
              <a:rPr lang="en-US" u="none" dirty="0">
                <a:solidFill>
                  <a:schemeClr val="hlink"/>
                </a:solidFill>
              </a:rPr>
              <a:t> ha </a:t>
            </a:r>
            <a:r>
              <a:rPr lang="en-US" u="none" dirty="0" err="1">
                <a:solidFill>
                  <a:schemeClr val="hlink"/>
                </a:solidFill>
              </a:rPr>
              <a:t>anunciado</a:t>
            </a:r>
            <a:r>
              <a:rPr lang="en-US" u="none" dirty="0">
                <a:solidFill>
                  <a:schemeClr val="hlink"/>
                </a:solidFill>
              </a:rPr>
              <a:t> </a:t>
            </a:r>
            <a:r>
              <a:rPr lang="en-US" u="none" dirty="0" err="1">
                <a:solidFill>
                  <a:schemeClr val="hlink"/>
                </a:solidFill>
              </a:rPr>
              <a:t>su</a:t>
            </a:r>
            <a:r>
              <a:rPr lang="en-US" u="none" dirty="0">
                <a:solidFill>
                  <a:schemeClr val="hlink"/>
                </a:solidFill>
              </a:rPr>
              <a:t> </a:t>
            </a:r>
            <a:r>
              <a:rPr lang="en-US" u="none" dirty="0" err="1">
                <a:solidFill>
                  <a:schemeClr val="hlink"/>
                </a:solidFill>
              </a:rPr>
              <a:t>intención</a:t>
            </a:r>
            <a:r>
              <a:rPr lang="en-US" u="none" dirty="0">
                <a:solidFill>
                  <a:schemeClr val="hlink"/>
                </a:solidFill>
              </a:rPr>
              <a:t> de </a:t>
            </a:r>
            <a:r>
              <a:rPr lang="en-US" u="none" dirty="0" err="1">
                <a:solidFill>
                  <a:schemeClr val="hlink"/>
                </a:solidFill>
              </a:rPr>
              <a:t>trabajar</a:t>
            </a:r>
            <a:r>
              <a:rPr lang="en-US" u="none" dirty="0">
                <a:solidFill>
                  <a:schemeClr val="hlink"/>
                </a:solidFill>
              </a:rPr>
              <a:t> </a:t>
            </a:r>
            <a:r>
              <a:rPr lang="en-US" u="none" dirty="0" err="1">
                <a:solidFill>
                  <a:schemeClr val="hlink"/>
                </a:solidFill>
              </a:rPr>
              <a:t>hacia</a:t>
            </a:r>
            <a:r>
              <a:rPr lang="en-US" u="none" dirty="0">
                <a:solidFill>
                  <a:schemeClr val="hlink"/>
                </a:solidFill>
              </a:rPr>
              <a:t> la </a:t>
            </a:r>
            <a:r>
              <a:rPr lang="en-US" u="none" dirty="0" err="1">
                <a:solidFill>
                  <a:schemeClr val="hlink"/>
                </a:solidFill>
              </a:rPr>
              <a:t>implementación</a:t>
            </a:r>
            <a:r>
              <a:rPr lang="en-US" u="none" dirty="0">
                <a:solidFill>
                  <a:schemeClr val="hlink"/>
                </a:solidFill>
              </a:rPr>
              <a:t> de una </a:t>
            </a:r>
            <a:r>
              <a:rPr lang="en-US" u="none" dirty="0" err="1">
                <a:solidFill>
                  <a:schemeClr val="hlink"/>
                </a:solidFill>
              </a:rPr>
              <a:t>iniciativa</a:t>
            </a:r>
            <a:r>
              <a:rPr lang="en-US" u="none" dirty="0">
                <a:solidFill>
                  <a:schemeClr val="hlink"/>
                </a:solidFill>
              </a:rPr>
              <a:t> de </a:t>
            </a:r>
            <a:r>
              <a:rPr lang="en-US" u="none" dirty="0" err="1">
                <a:solidFill>
                  <a:schemeClr val="hlink"/>
                </a:solidFill>
              </a:rPr>
              <a:t>fijación</a:t>
            </a:r>
            <a:r>
              <a:rPr lang="en-US" u="none" dirty="0">
                <a:solidFill>
                  <a:schemeClr val="hlink"/>
                </a:solidFill>
              </a:rPr>
              <a:t> de </a:t>
            </a:r>
            <a:r>
              <a:rPr lang="en-US" u="none" dirty="0" err="1">
                <a:solidFill>
                  <a:schemeClr val="hlink"/>
                </a:solidFill>
              </a:rPr>
              <a:t>precios</a:t>
            </a:r>
            <a:r>
              <a:rPr lang="en-US" u="none" dirty="0">
                <a:solidFill>
                  <a:schemeClr val="hlink"/>
                </a:solidFill>
              </a:rPr>
              <a:t> del </a:t>
            </a:r>
            <a:r>
              <a:rPr lang="en-US" u="none" dirty="0" err="1">
                <a:solidFill>
                  <a:schemeClr val="hlink"/>
                </a:solidFill>
              </a:rPr>
              <a:t>carbono</a:t>
            </a:r>
            <a:r>
              <a:rPr lang="en-US" u="none" dirty="0">
                <a:solidFill>
                  <a:schemeClr val="hlink"/>
                </a:solidFill>
              </a:rPr>
              <a:t> y </a:t>
            </a:r>
            <a:r>
              <a:rPr lang="en-US" u="none" dirty="0" err="1">
                <a:solidFill>
                  <a:schemeClr val="hlink"/>
                </a:solidFill>
              </a:rPr>
              <a:t>esto</a:t>
            </a:r>
            <a:r>
              <a:rPr lang="en-US" u="none" dirty="0">
                <a:solidFill>
                  <a:schemeClr val="hlink"/>
                </a:solidFill>
              </a:rPr>
              <a:t> ha </a:t>
            </a:r>
            <a:r>
              <a:rPr lang="en-US" u="none" dirty="0" err="1">
                <a:solidFill>
                  <a:schemeClr val="hlink"/>
                </a:solidFill>
              </a:rPr>
              <a:t>sido</a:t>
            </a:r>
            <a:r>
              <a:rPr lang="en-US" u="none" dirty="0">
                <a:solidFill>
                  <a:schemeClr val="hlink"/>
                </a:solidFill>
              </a:rPr>
              <a:t> </a:t>
            </a:r>
            <a:r>
              <a:rPr lang="en-US" u="none" dirty="0" err="1">
                <a:solidFill>
                  <a:schemeClr val="hlink"/>
                </a:solidFill>
              </a:rPr>
              <a:t>confirmado</a:t>
            </a:r>
            <a:r>
              <a:rPr lang="en-US" u="none" dirty="0">
                <a:solidFill>
                  <a:schemeClr val="hlink"/>
                </a:solidFill>
              </a:rPr>
              <a:t> </a:t>
            </a:r>
            <a:r>
              <a:rPr lang="en-US" u="none" dirty="0" err="1">
                <a:solidFill>
                  <a:schemeClr val="hlink"/>
                </a:solidFill>
              </a:rPr>
              <a:t>formalmente</a:t>
            </a:r>
            <a:r>
              <a:rPr lang="en-US" u="none" dirty="0">
                <a:solidFill>
                  <a:schemeClr val="hlink"/>
                </a:solidFill>
              </a:rPr>
              <a:t> por </a:t>
            </a:r>
            <a:r>
              <a:rPr lang="en-US" u="none" dirty="0" err="1">
                <a:solidFill>
                  <a:schemeClr val="hlink"/>
                </a:solidFill>
              </a:rPr>
              <a:t>fuentes</a:t>
            </a:r>
            <a:r>
              <a:rPr lang="en-US" u="none" dirty="0">
                <a:solidFill>
                  <a:schemeClr val="hlink"/>
                </a:solidFill>
              </a:rPr>
              <a:t> </a:t>
            </a:r>
            <a:r>
              <a:rPr lang="en-US" u="none" dirty="0" err="1">
                <a:solidFill>
                  <a:schemeClr val="hlink"/>
                </a:solidFill>
              </a:rPr>
              <a:t>gubernamentales</a:t>
            </a:r>
            <a:r>
              <a:rPr lang="en-US" u="none" dirty="0">
                <a:solidFill>
                  <a:schemeClr val="hlink"/>
                </a:solidFill>
              </a:rPr>
              <a:t> </a:t>
            </a:r>
            <a:r>
              <a:rPr lang="en-US" u="none" dirty="0" err="1">
                <a:solidFill>
                  <a:schemeClr val="hlink"/>
                </a:solidFill>
              </a:rPr>
              <a:t>oficiales</a:t>
            </a:r>
            <a:r>
              <a:rPr lang="en-US" u="none" dirty="0">
                <a:solidFill>
                  <a:schemeClr val="hlink"/>
                </a:solidFill>
              </a:rPr>
              <a:t>. Las </a:t>
            </a:r>
            <a:r>
              <a:rPr lang="en-US" u="none" dirty="0" err="1">
                <a:solidFill>
                  <a:schemeClr val="hlink"/>
                </a:solidFill>
              </a:rPr>
              <a:t>iniciativas</a:t>
            </a:r>
            <a:r>
              <a:rPr lang="en-US" u="none" dirty="0">
                <a:solidFill>
                  <a:schemeClr val="hlink"/>
                </a:solidFill>
              </a:rPr>
              <a:t> de </a:t>
            </a:r>
            <a:r>
              <a:rPr lang="en-US" u="none" dirty="0" err="1">
                <a:solidFill>
                  <a:schemeClr val="hlink"/>
                </a:solidFill>
              </a:rPr>
              <a:t>fijación</a:t>
            </a:r>
            <a:r>
              <a:rPr lang="en-US" u="none" dirty="0">
                <a:solidFill>
                  <a:schemeClr val="hlink"/>
                </a:solidFill>
              </a:rPr>
              <a:t> de </a:t>
            </a:r>
            <a:r>
              <a:rPr lang="en-US" u="none" dirty="0" err="1">
                <a:solidFill>
                  <a:schemeClr val="hlink"/>
                </a:solidFill>
              </a:rPr>
              <a:t>precios</a:t>
            </a:r>
            <a:r>
              <a:rPr lang="en-US" u="none" dirty="0">
                <a:solidFill>
                  <a:schemeClr val="hlink"/>
                </a:solidFill>
              </a:rPr>
              <a:t> del </a:t>
            </a:r>
            <a:r>
              <a:rPr lang="en-US" u="none" dirty="0" err="1">
                <a:solidFill>
                  <a:schemeClr val="hlink"/>
                </a:solidFill>
              </a:rPr>
              <a:t>carbono</a:t>
            </a:r>
            <a:r>
              <a:rPr lang="en-US" u="none" dirty="0">
                <a:solidFill>
                  <a:schemeClr val="hlink"/>
                </a:solidFill>
              </a:rPr>
              <a:t> se </a:t>
            </a:r>
            <a:r>
              <a:rPr lang="en-US" u="none" dirty="0" err="1">
                <a:solidFill>
                  <a:schemeClr val="hlink"/>
                </a:solidFill>
              </a:rPr>
              <a:t>han</a:t>
            </a:r>
            <a:r>
              <a:rPr lang="en-US" u="none" dirty="0">
                <a:solidFill>
                  <a:schemeClr val="hlink"/>
                </a:solidFill>
              </a:rPr>
              <a:t> </a:t>
            </a:r>
            <a:r>
              <a:rPr lang="en-US" u="none" dirty="0" err="1">
                <a:solidFill>
                  <a:schemeClr val="hlink"/>
                </a:solidFill>
              </a:rPr>
              <a:t>clasificado</a:t>
            </a:r>
            <a:r>
              <a:rPr lang="en-US" u="none" dirty="0">
                <a:solidFill>
                  <a:schemeClr val="hlink"/>
                </a:solidFill>
              </a:rPr>
              <a:t> </a:t>
            </a:r>
            <a:r>
              <a:rPr lang="en-US" u="none" dirty="0" err="1">
                <a:solidFill>
                  <a:schemeClr val="hlink"/>
                </a:solidFill>
              </a:rPr>
              <a:t>en</a:t>
            </a:r>
            <a:r>
              <a:rPr lang="en-US" u="none" dirty="0">
                <a:solidFill>
                  <a:schemeClr val="hlink"/>
                </a:solidFill>
              </a:rPr>
              <a:t> los ETS y los </a:t>
            </a:r>
            <a:r>
              <a:rPr lang="en-US" u="none" dirty="0" err="1">
                <a:solidFill>
                  <a:schemeClr val="hlink"/>
                </a:solidFill>
              </a:rPr>
              <a:t>impuestos</a:t>
            </a:r>
            <a:r>
              <a:rPr lang="en-US" u="none" dirty="0">
                <a:solidFill>
                  <a:schemeClr val="hlink"/>
                </a:solidFill>
              </a:rPr>
              <a:t> al </a:t>
            </a:r>
            <a:r>
              <a:rPr lang="en-US" u="none" dirty="0" err="1">
                <a:solidFill>
                  <a:schemeClr val="hlink"/>
                </a:solidFill>
              </a:rPr>
              <a:t>carbono</a:t>
            </a:r>
            <a:r>
              <a:rPr lang="en-US" u="none" dirty="0">
                <a:solidFill>
                  <a:schemeClr val="hlink"/>
                </a:solidFill>
              </a:rPr>
              <a:t> de </a:t>
            </a:r>
            <a:r>
              <a:rPr lang="en-US" u="none" dirty="0" err="1">
                <a:solidFill>
                  <a:schemeClr val="hlink"/>
                </a:solidFill>
              </a:rPr>
              <a:t>acuerdo</a:t>
            </a:r>
            <a:r>
              <a:rPr lang="en-US" u="none" dirty="0">
                <a:solidFill>
                  <a:schemeClr val="hlink"/>
                </a:solidFill>
              </a:rPr>
              <a:t> con </a:t>
            </a:r>
            <a:r>
              <a:rPr lang="en-US" u="none" dirty="0" err="1">
                <a:solidFill>
                  <a:schemeClr val="hlink"/>
                </a:solidFill>
              </a:rPr>
              <a:t>su</a:t>
            </a:r>
            <a:r>
              <a:rPr lang="en-US" u="none" dirty="0">
                <a:solidFill>
                  <a:schemeClr val="hlink"/>
                </a:solidFill>
              </a:rPr>
              <a:t> </a:t>
            </a:r>
            <a:r>
              <a:rPr lang="en-US" u="none" dirty="0" err="1">
                <a:solidFill>
                  <a:schemeClr val="hlink"/>
                </a:solidFill>
              </a:rPr>
              <a:t>funcionamiento</a:t>
            </a:r>
            <a:r>
              <a:rPr lang="en-US" u="none" dirty="0">
                <a:solidFill>
                  <a:schemeClr val="hlink"/>
                </a:solidFill>
              </a:rPr>
              <a:t> </a:t>
            </a:r>
            <a:r>
              <a:rPr lang="en-US" u="none" dirty="0" err="1">
                <a:solidFill>
                  <a:schemeClr val="hlink"/>
                </a:solidFill>
              </a:rPr>
              <a:t>técnico</a:t>
            </a:r>
            <a:r>
              <a:rPr lang="en-US" u="none" dirty="0">
                <a:solidFill>
                  <a:schemeClr val="hlink"/>
                </a:solidFill>
              </a:rPr>
              <a:t>. ETS no solo se </a:t>
            </a:r>
            <a:r>
              <a:rPr lang="en-US" u="none" dirty="0" err="1">
                <a:solidFill>
                  <a:schemeClr val="hlink"/>
                </a:solidFill>
              </a:rPr>
              <a:t>refiere</a:t>
            </a:r>
            <a:r>
              <a:rPr lang="en-US" u="none" dirty="0">
                <a:solidFill>
                  <a:schemeClr val="hlink"/>
                </a:solidFill>
              </a:rPr>
              <a:t> a los </a:t>
            </a:r>
            <a:r>
              <a:rPr lang="en-US" u="none" dirty="0" err="1">
                <a:solidFill>
                  <a:schemeClr val="hlink"/>
                </a:solidFill>
              </a:rPr>
              <a:t>sistemas</a:t>
            </a:r>
            <a:r>
              <a:rPr lang="en-US" u="none" dirty="0">
                <a:solidFill>
                  <a:schemeClr val="hlink"/>
                </a:solidFill>
              </a:rPr>
              <a:t> de tope y </a:t>
            </a:r>
            <a:r>
              <a:rPr lang="en-US" u="none" dirty="0" err="1">
                <a:solidFill>
                  <a:schemeClr val="hlink"/>
                </a:solidFill>
              </a:rPr>
              <a:t>comercio</a:t>
            </a:r>
            <a:r>
              <a:rPr lang="en-US" u="none" dirty="0">
                <a:solidFill>
                  <a:schemeClr val="hlink"/>
                </a:solidFill>
              </a:rPr>
              <a:t>, </a:t>
            </a:r>
            <a:r>
              <a:rPr lang="en-US" u="none" dirty="0" err="1">
                <a:solidFill>
                  <a:schemeClr val="hlink"/>
                </a:solidFill>
              </a:rPr>
              <a:t>sino</a:t>
            </a:r>
            <a:r>
              <a:rPr lang="en-US" u="none" dirty="0">
                <a:solidFill>
                  <a:schemeClr val="hlink"/>
                </a:solidFill>
              </a:rPr>
              <a:t> </a:t>
            </a:r>
            <a:r>
              <a:rPr lang="en-US" u="none" dirty="0" err="1">
                <a:solidFill>
                  <a:schemeClr val="hlink"/>
                </a:solidFill>
              </a:rPr>
              <a:t>también</a:t>
            </a:r>
            <a:r>
              <a:rPr lang="en-US" u="none" dirty="0">
                <a:solidFill>
                  <a:schemeClr val="hlink"/>
                </a:solidFill>
              </a:rPr>
              <a:t> a los </a:t>
            </a:r>
            <a:r>
              <a:rPr lang="en-US" u="none" dirty="0" err="1">
                <a:solidFill>
                  <a:schemeClr val="hlink"/>
                </a:solidFill>
              </a:rPr>
              <a:t>sistemas</a:t>
            </a:r>
            <a:r>
              <a:rPr lang="en-US" u="none" dirty="0">
                <a:solidFill>
                  <a:schemeClr val="hlink"/>
                </a:solidFill>
              </a:rPr>
              <a:t> de </a:t>
            </a:r>
            <a:r>
              <a:rPr lang="en-US" u="none" dirty="0" err="1">
                <a:solidFill>
                  <a:schemeClr val="hlink"/>
                </a:solidFill>
              </a:rPr>
              <a:t>línea</a:t>
            </a:r>
            <a:r>
              <a:rPr lang="en-US" u="none" dirty="0">
                <a:solidFill>
                  <a:schemeClr val="hlink"/>
                </a:solidFill>
              </a:rPr>
              <a:t> base y </a:t>
            </a:r>
            <a:r>
              <a:rPr lang="en-US" u="none" dirty="0" err="1">
                <a:solidFill>
                  <a:schemeClr val="hlink"/>
                </a:solidFill>
              </a:rPr>
              <a:t>crédito</a:t>
            </a:r>
            <a:r>
              <a:rPr lang="en-US" u="none" dirty="0">
                <a:solidFill>
                  <a:schemeClr val="hlink"/>
                </a:solidFill>
              </a:rPr>
              <a:t> </a:t>
            </a:r>
            <a:r>
              <a:rPr lang="en-US" u="none" dirty="0" err="1">
                <a:solidFill>
                  <a:schemeClr val="hlink"/>
                </a:solidFill>
              </a:rPr>
              <a:t>como</a:t>
            </a:r>
            <a:r>
              <a:rPr lang="en-US" u="none" dirty="0">
                <a:solidFill>
                  <a:schemeClr val="hlink"/>
                </a:solidFill>
              </a:rPr>
              <a:t> se </a:t>
            </a:r>
            <a:r>
              <a:rPr lang="en-US" u="none" dirty="0" err="1">
                <a:solidFill>
                  <a:schemeClr val="hlink"/>
                </a:solidFill>
              </a:rPr>
              <a:t>ve</a:t>
            </a:r>
            <a:r>
              <a:rPr lang="en-US" u="none" dirty="0">
                <a:solidFill>
                  <a:schemeClr val="hlink"/>
                </a:solidFill>
              </a:rPr>
              <a:t> </a:t>
            </a:r>
            <a:r>
              <a:rPr lang="en-US" u="none" dirty="0" err="1">
                <a:solidFill>
                  <a:schemeClr val="hlink"/>
                </a:solidFill>
              </a:rPr>
              <a:t>en</a:t>
            </a:r>
            <a:r>
              <a:rPr lang="en-US" u="none" dirty="0">
                <a:solidFill>
                  <a:schemeClr val="hlink"/>
                </a:solidFill>
              </a:rPr>
              <a:t> Columbia </a:t>
            </a:r>
            <a:r>
              <a:rPr lang="en-US" u="none" dirty="0" err="1">
                <a:solidFill>
                  <a:schemeClr val="hlink"/>
                </a:solidFill>
              </a:rPr>
              <a:t>Británica</a:t>
            </a:r>
            <a:r>
              <a:rPr lang="en-US" u="none" dirty="0">
                <a:solidFill>
                  <a:schemeClr val="hlink"/>
                </a:solidFill>
              </a:rPr>
              <a:t> y los </a:t>
            </a:r>
            <a:r>
              <a:rPr lang="en-US" u="none" dirty="0" err="1">
                <a:solidFill>
                  <a:schemeClr val="hlink"/>
                </a:solidFill>
              </a:rPr>
              <a:t>sistemas</a:t>
            </a:r>
            <a:r>
              <a:rPr lang="en-US" u="none" dirty="0">
                <a:solidFill>
                  <a:schemeClr val="hlink"/>
                </a:solidFill>
              </a:rPr>
              <a:t> de </a:t>
            </a:r>
            <a:r>
              <a:rPr lang="en-US" u="none" dirty="0" err="1">
                <a:solidFill>
                  <a:schemeClr val="hlink"/>
                </a:solidFill>
              </a:rPr>
              <a:t>línea</a:t>
            </a:r>
            <a:r>
              <a:rPr lang="en-US" u="none" dirty="0">
                <a:solidFill>
                  <a:schemeClr val="hlink"/>
                </a:solidFill>
              </a:rPr>
              <a:t> base y </a:t>
            </a:r>
            <a:r>
              <a:rPr lang="en-US" u="none" dirty="0" err="1">
                <a:solidFill>
                  <a:schemeClr val="hlink"/>
                </a:solidFill>
              </a:rPr>
              <a:t>compensación</a:t>
            </a:r>
            <a:r>
              <a:rPr lang="en-US" u="none" dirty="0">
                <a:solidFill>
                  <a:schemeClr val="hlink"/>
                </a:solidFill>
              </a:rPr>
              <a:t> </a:t>
            </a:r>
            <a:r>
              <a:rPr lang="en-US" u="none" dirty="0" err="1">
                <a:solidFill>
                  <a:schemeClr val="hlink"/>
                </a:solidFill>
              </a:rPr>
              <a:t>como</a:t>
            </a:r>
            <a:r>
              <a:rPr lang="en-US" u="none" dirty="0">
                <a:solidFill>
                  <a:schemeClr val="hlink"/>
                </a:solidFill>
              </a:rPr>
              <a:t> se </a:t>
            </a:r>
            <a:r>
              <a:rPr lang="en-US" u="none" dirty="0" err="1">
                <a:solidFill>
                  <a:schemeClr val="hlink"/>
                </a:solidFill>
              </a:rPr>
              <a:t>ve</a:t>
            </a:r>
            <a:r>
              <a:rPr lang="en-US" u="none" dirty="0">
                <a:solidFill>
                  <a:schemeClr val="hlink"/>
                </a:solidFill>
              </a:rPr>
              <a:t> </a:t>
            </a:r>
            <a:r>
              <a:rPr lang="en-US" u="none" dirty="0" err="1">
                <a:solidFill>
                  <a:schemeClr val="hlink"/>
                </a:solidFill>
              </a:rPr>
              <a:t>en</a:t>
            </a:r>
            <a:r>
              <a:rPr lang="en-US" u="none" dirty="0">
                <a:solidFill>
                  <a:schemeClr val="hlink"/>
                </a:solidFill>
              </a:rPr>
              <a:t> Australia. Los </a:t>
            </a:r>
            <a:r>
              <a:rPr lang="en-US" u="none" dirty="0" err="1">
                <a:solidFill>
                  <a:schemeClr val="hlink"/>
                </a:solidFill>
              </a:rPr>
              <a:t>autores</a:t>
            </a:r>
            <a:r>
              <a:rPr lang="en-US" u="none" dirty="0">
                <a:solidFill>
                  <a:schemeClr val="hlink"/>
                </a:solidFill>
              </a:rPr>
              <a:t> </a:t>
            </a:r>
            <a:r>
              <a:rPr lang="en-US" u="none" dirty="0" err="1">
                <a:solidFill>
                  <a:schemeClr val="hlink"/>
                </a:solidFill>
              </a:rPr>
              <a:t>reconocen</a:t>
            </a:r>
            <a:r>
              <a:rPr lang="en-US" u="none" dirty="0">
                <a:solidFill>
                  <a:schemeClr val="hlink"/>
                </a:solidFill>
              </a:rPr>
              <a:t> que son </a:t>
            </a:r>
            <a:r>
              <a:rPr lang="en-US" u="none" dirty="0" err="1">
                <a:solidFill>
                  <a:schemeClr val="hlink"/>
                </a:solidFill>
              </a:rPr>
              <a:t>posibles</a:t>
            </a:r>
            <a:r>
              <a:rPr lang="en-US" u="none" dirty="0">
                <a:solidFill>
                  <a:schemeClr val="hlink"/>
                </a:solidFill>
              </a:rPr>
              <a:t> </a:t>
            </a:r>
            <a:r>
              <a:rPr lang="en-US" u="none" dirty="0" err="1">
                <a:solidFill>
                  <a:schemeClr val="hlink"/>
                </a:solidFill>
              </a:rPr>
              <a:t>otras</a:t>
            </a:r>
            <a:r>
              <a:rPr lang="en-US" u="none" dirty="0">
                <a:solidFill>
                  <a:schemeClr val="hlink"/>
                </a:solidFill>
              </a:rPr>
              <a:t> </a:t>
            </a:r>
            <a:r>
              <a:rPr lang="en-US" u="none" dirty="0" err="1">
                <a:solidFill>
                  <a:schemeClr val="hlink"/>
                </a:solidFill>
              </a:rPr>
              <a:t>clasificaciones</a:t>
            </a:r>
            <a:r>
              <a:rPr lang="en-US" u="none" dirty="0">
                <a:solidFill>
                  <a:schemeClr val="hlink"/>
                </a:solidFill>
              </a:rPr>
              <a:t> ".</a:t>
            </a:r>
          </a:p>
          <a:p>
            <a:pPr marL="0" lvl="0" indent="0" algn="l" rtl="0">
              <a:spcBef>
                <a:spcPts val="0"/>
              </a:spcBef>
              <a:spcAft>
                <a:spcPts val="0"/>
              </a:spcAft>
              <a:buNone/>
            </a:pPr>
            <a:endParaRPr lang="en-US" u="none" dirty="0">
              <a:solidFill>
                <a:schemeClr val="hlink"/>
              </a:solidFill>
            </a:endParaRPr>
          </a:p>
          <a:p>
            <a:pPr marL="0" lvl="0" indent="0" algn="l" rtl="0">
              <a:spcBef>
                <a:spcPts val="0"/>
              </a:spcBef>
              <a:spcAft>
                <a:spcPts val="0"/>
              </a:spcAft>
              <a:buNone/>
            </a:pPr>
            <a:endParaRPr lang="en-US" u="none" dirty="0">
              <a:solidFill>
                <a:schemeClr val="hlink"/>
              </a:solidFill>
            </a:endParaRPr>
          </a:p>
          <a:p>
            <a:pPr marL="0" lvl="0" indent="0" algn="l" rtl="0">
              <a:spcBef>
                <a:spcPts val="0"/>
              </a:spcBef>
              <a:spcAft>
                <a:spcPts val="0"/>
              </a:spcAft>
              <a:buNone/>
            </a:pPr>
            <a:r>
              <a:rPr lang="en-US" u="none" dirty="0" err="1">
                <a:solidFill>
                  <a:schemeClr val="hlink"/>
                </a:solidFill>
              </a:rPr>
              <a:t>Actualizado</a:t>
            </a:r>
            <a:r>
              <a:rPr lang="en-US" u="none" dirty="0">
                <a:solidFill>
                  <a:schemeClr val="hlink"/>
                </a:solidFill>
              </a:rPr>
              <a:t>: </a:t>
            </a:r>
            <a:r>
              <a:rPr lang="en-US" u="none" dirty="0" err="1">
                <a:solidFill>
                  <a:schemeClr val="hlink"/>
                </a:solidFill>
              </a:rPr>
              <a:t>septiembre</a:t>
            </a:r>
            <a:r>
              <a:rPr lang="en-US" u="none" dirty="0">
                <a:solidFill>
                  <a:schemeClr val="hlink"/>
                </a:solidFill>
              </a:rPr>
              <a:t> de 2020</a:t>
            </a:r>
            <a:endParaRPr u="none" dirty="0"/>
          </a:p>
        </p:txBody>
      </p:sp>
      <p:sp>
        <p:nvSpPr>
          <p:cNvPr id="551" name="Google Shape;551;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
        <p:cNvGrpSpPr/>
        <p:nvPr/>
      </p:nvGrpSpPr>
      <p:grpSpPr>
        <a:xfrm>
          <a:off x="0" y="0"/>
          <a:ext cx="0" cy="0"/>
          <a:chOff x="0" y="0"/>
          <a:chExt cx="0" cy="0"/>
        </a:xfrm>
      </p:grpSpPr>
      <p:sp>
        <p:nvSpPr>
          <p:cNvPr id="560" name="Google Shape;560;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53</a:t>
            </a:fld>
            <a:endParaRPr sz="1200">
              <a:solidFill>
                <a:schemeClr val="dk1"/>
              </a:solidFill>
              <a:latin typeface="Times"/>
              <a:ea typeface="Times"/>
              <a:cs typeface="Times"/>
              <a:sym typeface="Times"/>
            </a:endParaRPr>
          </a:p>
        </p:txBody>
      </p:sp>
      <p:sp>
        <p:nvSpPr>
          <p:cNvPr id="561" name="Google Shape;561;p53: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solidFill>
            <a:srgbClr val="FFFFFF"/>
          </a:solidFill>
          <a:ln>
            <a:noFill/>
          </a:ln>
        </p:spPr>
      </p:sp>
      <p:sp>
        <p:nvSpPr>
          <p:cNvPr id="562" name="Google Shape;562;p53:notes"/>
          <p:cNvSpPr txBox="1">
            <a:spLocks noGrp="1"/>
          </p:cNvSpPr>
          <p:nvPr>
            <p:ph type="body" idx="1"/>
          </p:nvPr>
        </p:nvSpPr>
        <p:spPr>
          <a:xfrm>
            <a:off x="685800" y="4400550"/>
            <a:ext cx="5486400" cy="3600450"/>
          </a:xfrm>
          <a:prstGeom prst="rect">
            <a:avLst/>
          </a:prstGeom>
          <a:solidFill>
            <a:srgbClr val="FFFFFF"/>
          </a:solidFill>
          <a:ln w="9525" cap="flat" cmpd="sng">
            <a:solidFill>
              <a:srgbClr val="000000"/>
            </a:solidFill>
            <a:prstDash val="solid"/>
            <a:round/>
            <a:headEnd type="none" w="sm" len="sm"/>
            <a:tailEnd type="none" w="sm" len="sm"/>
          </a:ln>
        </p:spPr>
        <p:txBody>
          <a:bodyPr spcFirstLastPara="1" wrap="square" lIns="91425" tIns="45700" rIns="91425" bIns="45700" anchor="t" anchorCtr="0">
            <a:noAutofit/>
          </a:bodyPr>
          <a:lstStyle/>
          <a:p>
            <a:pPr marL="0" lvl="0" indent="0" algn="l" rtl="0">
              <a:spcBef>
                <a:spcPts val="0"/>
              </a:spcBef>
              <a:spcAft>
                <a:spcPts val="0"/>
              </a:spcAft>
              <a:buNone/>
            </a:pPr>
            <a:endParaRPr sz="1400" b="1">
              <a:solidFill>
                <a:srgbClr val="0000FF"/>
              </a:solidFill>
              <a:latin typeface="Times"/>
              <a:ea typeface="Times"/>
              <a:cs typeface="Times"/>
              <a:sym typeface="Time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1"/>
        <p:cNvGrpSpPr/>
        <p:nvPr/>
      </p:nvGrpSpPr>
      <p:grpSpPr>
        <a:xfrm>
          <a:off x="0" y="0"/>
          <a:ext cx="0" cy="0"/>
          <a:chOff x="0" y="0"/>
          <a:chExt cx="0" cy="0"/>
        </a:xfrm>
      </p:grpSpPr>
      <p:sp>
        <p:nvSpPr>
          <p:cNvPr id="572" name="Google Shape;572;p54: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3" name="Google Shape;573;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dirty="0"/>
              <a:t>La </a:t>
            </a:r>
            <a:r>
              <a:rPr lang="en-US" dirty="0" err="1"/>
              <a:t>gente</a:t>
            </a:r>
            <a:r>
              <a:rPr lang="en-US" dirty="0"/>
              <a:t> </a:t>
            </a:r>
            <a:r>
              <a:rPr lang="en-US" dirty="0" err="1"/>
              <a:t>está</a:t>
            </a:r>
            <a:r>
              <a:rPr lang="en-US" dirty="0"/>
              <a:t> </a:t>
            </a:r>
            <a:r>
              <a:rPr lang="en-US" dirty="0" err="1"/>
              <a:t>en</a:t>
            </a:r>
            <a:r>
              <a:rPr lang="en-US" dirty="0"/>
              <a:t> las </a:t>
            </a:r>
            <a:r>
              <a:rPr lang="en-US" dirty="0" err="1"/>
              <a:t>calles</a:t>
            </a:r>
            <a:r>
              <a:rPr lang="en-US" dirty="0"/>
              <a:t>. </a:t>
            </a:r>
            <a:r>
              <a:rPr lang="en-US" dirty="0" err="1"/>
              <a:t>Debes</a:t>
            </a:r>
            <a:r>
              <a:rPr lang="en-US" dirty="0"/>
              <a:t> </a:t>
            </a:r>
            <a:r>
              <a:rPr lang="en-US" dirty="0" err="1"/>
              <a:t>actuar</a:t>
            </a:r>
            <a:r>
              <a:rPr lang="en-US" dirty="0"/>
              <a:t>.</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Sources: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unsplash.com</a:t>
            </a:r>
            <a:r>
              <a:rPr lang="en-US" dirty="0"/>
              <a:t>/photos/7SE389kUVGw</a:t>
            </a:r>
          </a:p>
          <a:p>
            <a:r>
              <a:rPr lang="en-US" dirty="0"/>
              <a:t>https://350.org/7-million-people-demand-action-after-week-of-climate-strikes/</a:t>
            </a:r>
          </a:p>
          <a:p>
            <a:pPr marL="0" lvl="0" indent="0" algn="l" rtl="0">
              <a:spcBef>
                <a:spcPts val="0"/>
              </a:spcBef>
              <a:spcAft>
                <a:spcPts val="0"/>
              </a:spcAft>
              <a:buNone/>
            </a:pPr>
            <a:endParaRPr dirty="0"/>
          </a:p>
        </p:txBody>
      </p:sp>
      <p:sp>
        <p:nvSpPr>
          <p:cNvPr id="574" name="Google Shape;574;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55: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La gente está en las calles. Debes actuar.</a:t>
            </a:r>
            <a:endParaRPr/>
          </a:p>
        </p:txBody>
      </p:sp>
      <p:sp>
        <p:nvSpPr>
          <p:cNvPr id="583" name="Google Shape;583;p5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30238"/>
            <a:ext cx="5610225" cy="31559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Sources: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a:t>
            </a:r>
            <a:r>
              <a:rPr lang="en-US" dirty="0" err="1"/>
              <a:t>unsplash.com</a:t>
            </a:r>
            <a:r>
              <a:rPr lang="en-US" dirty="0"/>
              <a:t>/photos/7SE389kUVGw</a:t>
            </a:r>
          </a:p>
          <a:p>
            <a:r>
              <a:rPr lang="en-US" dirty="0"/>
              <a:t>https://350.org/7-million-people-demand-action-after-week-of-climate-strikes/</a:t>
            </a:r>
          </a:p>
        </p:txBody>
      </p:sp>
      <p:sp>
        <p:nvSpPr>
          <p:cNvPr id="4" name="Slide Number Placeholder 3"/>
          <p:cNvSpPr>
            <a:spLocks noGrp="1"/>
          </p:cNvSpPr>
          <p:nvPr>
            <p:ph type="sldNum" sz="quarter" idx="10"/>
          </p:nvPr>
        </p:nvSpPr>
        <p:spPr/>
        <p:txBody>
          <a:bodyPr/>
          <a:lstStyle/>
          <a:p>
            <a:fld id="{B39ACC1A-9FD5-BC4C-8833-BF4A1ED2CF75}" type="slidenum">
              <a:rPr lang="en-US" smtClean="0"/>
              <a:t>56</a:t>
            </a:fld>
            <a:endParaRPr lang="en-US"/>
          </a:p>
        </p:txBody>
      </p:sp>
    </p:spTree>
    <p:extLst>
      <p:ext uri="{BB962C8B-B14F-4D97-AF65-F5344CB8AC3E}">
        <p14:creationId xmlns:p14="http://schemas.microsoft.com/office/powerpoint/2010/main" val="17587170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56: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1" name="Google Shape;591;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Fuente: https://www.theguardian.com/environment/climate-consensus-97-per-cent/2017/may/19/study-inspiring-action-on-climate-change-is-more-complex-than-you-might-think</a:t>
            </a:r>
            <a:endParaRPr/>
          </a:p>
          <a:p>
            <a:pPr marL="0" lvl="0" indent="0" algn="l" rtl="0">
              <a:spcBef>
                <a:spcPts val="0"/>
              </a:spcBef>
              <a:spcAft>
                <a:spcPts val="0"/>
              </a:spcAft>
              <a:buNone/>
            </a:pPr>
            <a:endParaRPr/>
          </a:p>
        </p:txBody>
      </p:sp>
      <p:sp>
        <p:nvSpPr>
          <p:cNvPr id="592" name="Google Shape;592;p5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9"/>
        <p:cNvGrpSpPr/>
        <p:nvPr/>
      </p:nvGrpSpPr>
      <p:grpSpPr>
        <a:xfrm>
          <a:off x="0" y="0"/>
          <a:ext cx="0" cy="0"/>
          <a:chOff x="0" y="0"/>
          <a:chExt cx="0" cy="0"/>
        </a:xfrm>
      </p:grpSpPr>
      <p:sp>
        <p:nvSpPr>
          <p:cNvPr id="600" name="Google Shape;600;p5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01" name="Google Shape;601;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p58: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9" name="Google Shape;609;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10" name="Google Shape;610;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p6: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 name="Google Shape;119;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i="1"/>
              <a:t>Guión: </a:t>
            </a:r>
            <a:r>
              <a:rPr lang="en-US"/>
              <a:t>Todos ustedes actuarán como líderes mundiales de diferentes sectores privados, el gobierno y la sociedad civil. Nuestro objetivo será negociar un plan de soluciones climáticas para limitar el calentamiento global a menos de 2ºC e idealmente 1.5ºC por encima de los niveles preindustriales.</a:t>
            </a:r>
            <a:endParaRPr/>
          </a:p>
        </p:txBody>
      </p:sp>
      <p:sp>
        <p:nvSpPr>
          <p:cNvPr id="120" name="Google Shape;120;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59: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i="1">
                <a:solidFill>
                  <a:schemeClr val="lt1"/>
                </a:solidFill>
              </a:rPr>
              <a:t>Guión: </a:t>
            </a:r>
            <a:r>
              <a:rPr lang="en-US" sz="1200" i="0">
                <a:solidFill>
                  <a:schemeClr val="lt1"/>
                </a:solidFill>
              </a:rPr>
              <a:t>Usted es parte de un movimiento global para conocer y equiparse mejor para resolver el cambio climático al experimentar esta simulación de juego de roles.</a:t>
            </a:r>
            <a:endParaRPr i="0"/>
          </a:p>
        </p:txBody>
      </p:sp>
      <p:sp>
        <p:nvSpPr>
          <p:cNvPr id="619" name="Google Shape;619;p5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4"/>
        <p:cNvGrpSpPr/>
        <p:nvPr/>
      </p:nvGrpSpPr>
      <p:grpSpPr>
        <a:xfrm>
          <a:off x="0" y="0"/>
          <a:ext cx="0" cy="0"/>
          <a:chOff x="0" y="0"/>
          <a:chExt cx="0" cy="0"/>
        </a:xfrm>
      </p:grpSpPr>
      <p:sp>
        <p:nvSpPr>
          <p:cNvPr id="625" name="Google Shape;625;p6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6" name="Google Shape;626;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5D9F7B-56EC-4F49-8D11-CF9820D8726B}" type="slidenum">
              <a:rPr lang="en-US" smtClean="0"/>
              <a:t>62</a:t>
            </a:fld>
            <a:endParaRPr lang="en-US"/>
          </a:p>
        </p:txBody>
      </p:sp>
    </p:spTree>
    <p:extLst>
      <p:ext uri="{BB962C8B-B14F-4D97-AF65-F5344CB8AC3E}">
        <p14:creationId xmlns:p14="http://schemas.microsoft.com/office/powerpoint/2010/main" val="148921043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Updated November 2021</a:t>
            </a:r>
          </a:p>
        </p:txBody>
      </p:sp>
      <p:sp>
        <p:nvSpPr>
          <p:cNvPr id="4" name="Slide Number Placeholder 3"/>
          <p:cNvSpPr>
            <a:spLocks noGrp="1"/>
          </p:cNvSpPr>
          <p:nvPr>
            <p:ph type="sldNum" sz="quarter" idx="5"/>
          </p:nvPr>
        </p:nvSpPr>
        <p:spPr/>
        <p:txBody>
          <a:bodyPr/>
          <a:lstStyle/>
          <a:p>
            <a:fld id="{DC5D9F7B-56EC-4F49-8D11-CF9820D8726B}" type="slidenum">
              <a:rPr lang="en-US" smtClean="0"/>
              <a:t>63</a:t>
            </a:fld>
            <a:endParaRPr lang="en-US"/>
          </a:p>
        </p:txBody>
      </p:sp>
    </p:spTree>
    <p:extLst>
      <p:ext uri="{BB962C8B-B14F-4D97-AF65-F5344CB8AC3E}">
        <p14:creationId xmlns:p14="http://schemas.microsoft.com/office/powerpoint/2010/main" val="32012432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9"/>
        <p:cNvGrpSpPr/>
        <p:nvPr/>
      </p:nvGrpSpPr>
      <p:grpSpPr>
        <a:xfrm>
          <a:off x="0" y="0"/>
          <a:ext cx="0" cy="0"/>
          <a:chOff x="0" y="0"/>
          <a:chExt cx="0" cy="0"/>
        </a:xfrm>
      </p:grpSpPr>
      <p:sp>
        <p:nvSpPr>
          <p:cNvPr id="630" name="Google Shape;630;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1" name="Google Shape;631;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*Este slide está animado</a:t>
            </a:r>
            <a:endParaRPr/>
          </a:p>
          <a:p>
            <a:pPr marL="0" lvl="0" indent="0" algn="l" rtl="0">
              <a:spcBef>
                <a:spcPts val="0"/>
              </a:spcBef>
              <a:spcAft>
                <a:spcPts val="0"/>
              </a:spcAft>
              <a:buNone/>
            </a:pPr>
            <a:endParaRPr/>
          </a:p>
        </p:txBody>
      </p:sp>
      <p:sp>
        <p:nvSpPr>
          <p:cNvPr id="632" name="Google Shape;632;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*Este slide está animado</a:t>
            </a:r>
            <a:endParaRPr/>
          </a:p>
          <a:p>
            <a:pPr marL="0" lvl="0" indent="0" algn="l" rtl="0">
              <a:spcBef>
                <a:spcPts val="0"/>
              </a:spcBef>
              <a:spcAft>
                <a:spcPts val="0"/>
              </a:spcAft>
              <a:buNone/>
            </a:pPr>
            <a:endParaRPr/>
          </a:p>
        </p:txBody>
      </p:sp>
      <p:sp>
        <p:nvSpPr>
          <p:cNvPr id="701" name="Google Shape;701;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1"/>
        <p:cNvGrpSpPr/>
        <p:nvPr/>
      </p:nvGrpSpPr>
      <p:grpSpPr>
        <a:xfrm>
          <a:off x="0" y="0"/>
          <a:ext cx="0" cy="0"/>
          <a:chOff x="0" y="0"/>
          <a:chExt cx="0" cy="0"/>
        </a:xfrm>
      </p:grpSpPr>
      <p:sp>
        <p:nvSpPr>
          <p:cNvPr id="782" name="Google Shape;782;p6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83" name="Google Shape;783;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3"/>
        <p:cNvGrpSpPr/>
        <p:nvPr/>
      </p:nvGrpSpPr>
      <p:grpSpPr>
        <a:xfrm>
          <a:off x="0" y="0"/>
          <a:ext cx="0" cy="0"/>
          <a:chOff x="0" y="0"/>
          <a:chExt cx="0" cy="0"/>
        </a:xfrm>
      </p:grpSpPr>
      <p:sp>
        <p:nvSpPr>
          <p:cNvPr id="804" name="Google Shape;804;p6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05" name="Google Shape;805;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97" name="Google Shape;497;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5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04" name="Google Shape;504;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7: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i="1" strike="noStrike" dirty="0" err="1">
                <a:solidFill>
                  <a:schemeClr val="lt1"/>
                </a:solidFill>
              </a:rPr>
              <a:t>Guión</a:t>
            </a:r>
            <a:r>
              <a:rPr lang="en-US" sz="1200" i="1" strike="noStrike" dirty="0">
                <a:solidFill>
                  <a:schemeClr val="lt1"/>
                </a:solidFill>
              </a:rPr>
              <a:t>: </a:t>
            </a:r>
            <a:r>
              <a:rPr lang="en-US" sz="1200" i="0" strike="noStrike" dirty="0" err="1">
                <a:solidFill>
                  <a:schemeClr val="lt1"/>
                </a:solidFill>
              </a:rPr>
              <a:t>Usaremos</a:t>
            </a:r>
            <a:r>
              <a:rPr lang="en-US" sz="1200" i="0" strike="noStrike" dirty="0">
                <a:solidFill>
                  <a:schemeClr val="lt1"/>
                </a:solidFill>
              </a:rPr>
              <a:t> una </a:t>
            </a:r>
            <a:r>
              <a:rPr lang="en-US" sz="1200" i="0" strike="noStrike" dirty="0" err="1">
                <a:solidFill>
                  <a:schemeClr val="lt1"/>
                </a:solidFill>
              </a:rPr>
              <a:t>poderosa</a:t>
            </a:r>
            <a:r>
              <a:rPr lang="en-US" sz="1200" i="0" strike="noStrike" dirty="0">
                <a:solidFill>
                  <a:schemeClr val="lt1"/>
                </a:solidFill>
              </a:rPr>
              <a:t> </a:t>
            </a:r>
            <a:r>
              <a:rPr lang="en-US" sz="1200" i="0" strike="noStrike" dirty="0" err="1">
                <a:solidFill>
                  <a:schemeClr val="lt1"/>
                </a:solidFill>
              </a:rPr>
              <a:t>herramienta</a:t>
            </a:r>
            <a:r>
              <a:rPr lang="en-US" sz="1200" i="0" strike="noStrike" dirty="0">
                <a:solidFill>
                  <a:schemeClr val="lt1"/>
                </a:solidFill>
              </a:rPr>
              <a:t> de </a:t>
            </a:r>
            <a:r>
              <a:rPr lang="en-US" sz="1200" i="0" strike="noStrike" dirty="0" err="1">
                <a:solidFill>
                  <a:schemeClr val="lt1"/>
                </a:solidFill>
              </a:rPr>
              <a:t>simulación</a:t>
            </a:r>
            <a:r>
              <a:rPr lang="en-US" sz="1200" i="0" strike="noStrike" dirty="0">
                <a:solidFill>
                  <a:schemeClr val="lt1"/>
                </a:solidFill>
              </a:rPr>
              <a:t> </a:t>
            </a:r>
            <a:r>
              <a:rPr lang="en-US" sz="1200" i="0" strike="noStrike" dirty="0" err="1">
                <a:solidFill>
                  <a:schemeClr val="lt1"/>
                </a:solidFill>
              </a:rPr>
              <a:t>climática</a:t>
            </a:r>
            <a:r>
              <a:rPr lang="en-US" sz="1200" i="0" strike="noStrike" dirty="0">
                <a:solidFill>
                  <a:schemeClr val="lt1"/>
                </a:solidFill>
              </a:rPr>
              <a:t> </a:t>
            </a:r>
            <a:r>
              <a:rPr lang="en-US" sz="1200" i="0" strike="noStrike" dirty="0" err="1">
                <a:solidFill>
                  <a:schemeClr val="lt1"/>
                </a:solidFill>
              </a:rPr>
              <a:t>llamada</a:t>
            </a:r>
            <a:r>
              <a:rPr lang="en-US" sz="1200" i="0" strike="noStrike" dirty="0">
                <a:solidFill>
                  <a:schemeClr val="lt1"/>
                </a:solidFill>
              </a:rPr>
              <a:t> </a:t>
            </a:r>
            <a:r>
              <a:rPr lang="en-US" sz="1200" i="0" strike="noStrike" dirty="0" err="1">
                <a:solidFill>
                  <a:schemeClr val="lt1"/>
                </a:solidFill>
              </a:rPr>
              <a:t>En</a:t>
            </a:r>
            <a:r>
              <a:rPr lang="en-US" sz="1200" i="0" strike="noStrike" dirty="0">
                <a:solidFill>
                  <a:schemeClr val="lt1"/>
                </a:solidFill>
              </a:rPr>
              <a:t>-ROADS. </a:t>
            </a:r>
            <a:r>
              <a:rPr lang="en-US" sz="1200" i="0" strike="noStrike" dirty="0" err="1">
                <a:solidFill>
                  <a:schemeClr val="lt1"/>
                </a:solidFill>
              </a:rPr>
              <a:t>En</a:t>
            </a:r>
            <a:r>
              <a:rPr lang="en-US" sz="1200" i="0" strike="noStrike" dirty="0">
                <a:solidFill>
                  <a:schemeClr val="lt1"/>
                </a:solidFill>
              </a:rPr>
              <a:t>-ROADS </a:t>
            </a:r>
            <a:r>
              <a:rPr lang="en-US" sz="1200" i="0" strike="noStrike" dirty="0" err="1">
                <a:solidFill>
                  <a:schemeClr val="lt1"/>
                </a:solidFill>
              </a:rPr>
              <a:t>ayuda</a:t>
            </a:r>
            <a:r>
              <a:rPr lang="en-US" sz="1200" i="0" strike="noStrike" dirty="0">
                <a:solidFill>
                  <a:schemeClr val="lt1"/>
                </a:solidFill>
              </a:rPr>
              <a:t> a las personas a </a:t>
            </a:r>
            <a:r>
              <a:rPr lang="en-US" sz="1200" i="0" strike="noStrike" dirty="0" err="1">
                <a:solidFill>
                  <a:schemeClr val="lt1"/>
                </a:solidFill>
              </a:rPr>
              <a:t>conocer</a:t>
            </a:r>
            <a:r>
              <a:rPr lang="en-US" sz="1200" i="0" strike="noStrike" dirty="0">
                <a:solidFill>
                  <a:schemeClr val="lt1"/>
                </a:solidFill>
              </a:rPr>
              <a:t> y </a:t>
            </a:r>
            <a:r>
              <a:rPr lang="en-US" sz="1200" i="0" strike="noStrike" dirty="0" err="1">
                <a:solidFill>
                  <a:schemeClr val="lt1"/>
                </a:solidFill>
              </a:rPr>
              <a:t>evaluar</a:t>
            </a:r>
            <a:r>
              <a:rPr lang="en-US" sz="1200" i="0" strike="noStrike" dirty="0">
                <a:solidFill>
                  <a:schemeClr val="lt1"/>
                </a:solidFill>
              </a:rPr>
              <a:t> los </a:t>
            </a:r>
            <a:r>
              <a:rPr lang="en-US" sz="1200" i="0" strike="noStrike" dirty="0" err="1">
                <a:solidFill>
                  <a:schemeClr val="lt1"/>
                </a:solidFill>
              </a:rPr>
              <a:t>impactos</a:t>
            </a:r>
            <a:r>
              <a:rPr lang="en-US" sz="1200" i="0" strike="noStrike" dirty="0">
                <a:solidFill>
                  <a:schemeClr val="lt1"/>
                </a:solidFill>
              </a:rPr>
              <a:t> de </a:t>
            </a:r>
            <a:r>
              <a:rPr lang="en-US" sz="1200" i="0" strike="noStrike" dirty="0" err="1">
                <a:solidFill>
                  <a:schemeClr val="lt1"/>
                </a:solidFill>
              </a:rPr>
              <a:t>diferentes</a:t>
            </a:r>
            <a:r>
              <a:rPr lang="en-US" sz="1200" i="0" strike="noStrike" dirty="0">
                <a:solidFill>
                  <a:schemeClr val="lt1"/>
                </a:solidFill>
              </a:rPr>
              <a:t> </a:t>
            </a:r>
            <a:r>
              <a:rPr lang="en-US" sz="1200" i="0" strike="noStrike" dirty="0" err="1">
                <a:solidFill>
                  <a:schemeClr val="lt1"/>
                </a:solidFill>
              </a:rPr>
              <a:t>enfoques</a:t>
            </a:r>
            <a:r>
              <a:rPr lang="en-US" sz="1200" i="0" strike="noStrike" dirty="0">
                <a:solidFill>
                  <a:schemeClr val="lt1"/>
                </a:solidFill>
              </a:rPr>
              <a:t> para </a:t>
            </a:r>
            <a:r>
              <a:rPr lang="en-US" sz="1200" i="0" strike="noStrike" dirty="0" err="1">
                <a:solidFill>
                  <a:schemeClr val="lt1"/>
                </a:solidFill>
              </a:rPr>
              <a:t>abordar</a:t>
            </a:r>
            <a:r>
              <a:rPr lang="en-US" sz="1200" i="0" strike="noStrike" dirty="0">
                <a:solidFill>
                  <a:schemeClr val="lt1"/>
                </a:solidFill>
              </a:rPr>
              <a:t> el </a:t>
            </a:r>
            <a:r>
              <a:rPr lang="en-US" sz="1200" i="0" strike="noStrike" dirty="0" err="1">
                <a:solidFill>
                  <a:schemeClr val="lt1"/>
                </a:solidFill>
              </a:rPr>
              <a:t>cambio</a:t>
            </a:r>
            <a:r>
              <a:rPr lang="en-US" sz="1200" i="0" strike="noStrike" dirty="0">
                <a:solidFill>
                  <a:schemeClr val="lt1"/>
                </a:solidFill>
              </a:rPr>
              <a:t> </a:t>
            </a:r>
            <a:r>
              <a:rPr lang="en-US" sz="1200" i="0" strike="noStrike" dirty="0" err="1">
                <a:solidFill>
                  <a:schemeClr val="lt1"/>
                </a:solidFill>
              </a:rPr>
              <a:t>climático</a:t>
            </a:r>
            <a:r>
              <a:rPr lang="en-US" sz="1200" i="0" strike="noStrike" dirty="0">
                <a:solidFill>
                  <a:schemeClr val="lt1"/>
                </a:solidFill>
              </a:rPr>
              <a:t>.</a:t>
            </a:r>
          </a:p>
          <a:p>
            <a:pPr marL="0" lvl="0" indent="0" algn="l" rtl="0">
              <a:spcBef>
                <a:spcPts val="0"/>
              </a:spcBef>
              <a:spcAft>
                <a:spcPts val="0"/>
              </a:spcAft>
              <a:buNone/>
            </a:pPr>
            <a:endParaRPr lang="en-US" sz="1200" i="0" strike="noStrike" dirty="0">
              <a:solidFill>
                <a:schemeClr val="lt1"/>
              </a:solidFill>
            </a:endParaRPr>
          </a:p>
          <a:p>
            <a:pPr marL="0" lvl="0" indent="0" algn="l" rtl="0">
              <a:spcBef>
                <a:spcPts val="0"/>
              </a:spcBef>
              <a:spcAft>
                <a:spcPts val="0"/>
              </a:spcAft>
              <a:buNone/>
            </a:pPr>
            <a:r>
              <a:rPr lang="en-US" sz="1200" i="0" strike="noStrike" dirty="0" err="1">
                <a:solidFill>
                  <a:schemeClr val="lt1"/>
                </a:solidFill>
              </a:rPr>
              <a:t>En</a:t>
            </a:r>
            <a:r>
              <a:rPr lang="en-US" sz="1200" i="0" strike="noStrike" dirty="0">
                <a:solidFill>
                  <a:schemeClr val="lt1"/>
                </a:solidFill>
              </a:rPr>
              <a:t>-ROADS es:</a:t>
            </a:r>
          </a:p>
          <a:p>
            <a:pPr marL="0" lvl="0" indent="0" algn="l" rtl="0">
              <a:spcBef>
                <a:spcPts val="0"/>
              </a:spcBef>
              <a:spcAft>
                <a:spcPts val="0"/>
              </a:spcAft>
              <a:buNone/>
            </a:pPr>
            <a:r>
              <a:rPr lang="en-US" sz="1200" i="0" strike="noStrike" dirty="0">
                <a:solidFill>
                  <a:schemeClr val="lt1"/>
                </a:solidFill>
              </a:rPr>
              <a:t>- </a:t>
            </a:r>
            <a:r>
              <a:rPr lang="en-US" sz="1200" i="0" strike="noStrike" dirty="0" err="1">
                <a:solidFill>
                  <a:schemeClr val="lt1"/>
                </a:solidFill>
              </a:rPr>
              <a:t>Impulsado</a:t>
            </a:r>
            <a:r>
              <a:rPr lang="en-US" sz="1200" i="0" strike="noStrike" dirty="0">
                <a:solidFill>
                  <a:schemeClr val="lt1"/>
                </a:solidFill>
              </a:rPr>
              <a:t> por la </a:t>
            </a:r>
            <a:r>
              <a:rPr lang="en-US" sz="1200" i="0" strike="noStrike" dirty="0" err="1">
                <a:solidFill>
                  <a:schemeClr val="lt1"/>
                </a:solidFill>
              </a:rPr>
              <a:t>mejor</a:t>
            </a:r>
            <a:r>
              <a:rPr lang="en-US" sz="1200" i="0" strike="noStrike" dirty="0">
                <a:solidFill>
                  <a:schemeClr val="lt1"/>
                </a:solidFill>
              </a:rPr>
              <a:t> </a:t>
            </a:r>
            <a:r>
              <a:rPr lang="en-US" sz="1200" i="0" strike="noStrike" dirty="0" err="1">
                <a:solidFill>
                  <a:schemeClr val="lt1"/>
                </a:solidFill>
              </a:rPr>
              <a:t>investigación</a:t>
            </a:r>
            <a:r>
              <a:rPr lang="en-US" sz="1200" i="0" strike="noStrike" dirty="0">
                <a:solidFill>
                  <a:schemeClr val="lt1"/>
                </a:solidFill>
              </a:rPr>
              <a:t> disponible </a:t>
            </a:r>
            <a:r>
              <a:rPr lang="en-US" sz="1200" i="0" strike="noStrike" dirty="0" err="1">
                <a:solidFill>
                  <a:schemeClr val="lt1"/>
                </a:solidFill>
              </a:rPr>
              <a:t>sobre</a:t>
            </a:r>
            <a:r>
              <a:rPr lang="en-US" sz="1200" i="0" strike="noStrike" dirty="0">
                <a:solidFill>
                  <a:schemeClr val="lt1"/>
                </a:solidFill>
              </a:rPr>
              <a:t> </a:t>
            </a:r>
            <a:r>
              <a:rPr lang="en-US" sz="1200" i="0" strike="noStrike" dirty="0" err="1">
                <a:solidFill>
                  <a:schemeClr val="lt1"/>
                </a:solidFill>
              </a:rPr>
              <a:t>ciencia</a:t>
            </a:r>
            <a:r>
              <a:rPr lang="en-US" sz="1200" i="0" strike="noStrike" dirty="0">
                <a:solidFill>
                  <a:schemeClr val="lt1"/>
                </a:solidFill>
              </a:rPr>
              <a:t> y </a:t>
            </a:r>
            <a:r>
              <a:rPr lang="en-US" sz="1200" i="0" strike="noStrike" dirty="0" err="1">
                <a:solidFill>
                  <a:schemeClr val="lt1"/>
                </a:solidFill>
              </a:rPr>
              <a:t>soluciones</a:t>
            </a:r>
            <a:r>
              <a:rPr lang="en-US" sz="1200" i="0" strike="noStrike" dirty="0">
                <a:solidFill>
                  <a:schemeClr val="lt1"/>
                </a:solidFill>
              </a:rPr>
              <a:t> </a:t>
            </a:r>
            <a:r>
              <a:rPr lang="en-US" sz="1200" i="0" strike="noStrike" dirty="0" err="1">
                <a:solidFill>
                  <a:schemeClr val="lt1"/>
                </a:solidFill>
              </a:rPr>
              <a:t>climáticas</a:t>
            </a:r>
            <a:endParaRPr lang="en-US" sz="1200" i="0" strike="noStrike" dirty="0">
              <a:solidFill>
                <a:schemeClr val="lt1"/>
              </a:solidFill>
            </a:endParaRPr>
          </a:p>
          <a:p>
            <a:pPr marL="0" lvl="0" indent="0" algn="l" rtl="0">
              <a:spcBef>
                <a:spcPts val="0"/>
              </a:spcBef>
              <a:spcAft>
                <a:spcPts val="0"/>
              </a:spcAft>
              <a:buNone/>
            </a:pPr>
            <a:r>
              <a:rPr lang="en-US" sz="1200" i="0" strike="noStrike" dirty="0">
                <a:solidFill>
                  <a:schemeClr val="lt1"/>
                </a:solidFill>
              </a:rPr>
              <a:t>- </a:t>
            </a:r>
            <a:r>
              <a:rPr lang="en-US" sz="1200" i="0" strike="noStrike" dirty="0" err="1">
                <a:solidFill>
                  <a:schemeClr val="lt1"/>
                </a:solidFill>
              </a:rPr>
              <a:t>Transparente</a:t>
            </a:r>
            <a:r>
              <a:rPr lang="en-US" sz="1200" i="0" strike="noStrike" dirty="0">
                <a:solidFill>
                  <a:schemeClr val="lt1"/>
                </a:solidFill>
              </a:rPr>
              <a:t>: </a:t>
            </a:r>
            <a:r>
              <a:rPr lang="en-US" sz="1200" i="0" strike="noStrike" dirty="0" err="1">
                <a:solidFill>
                  <a:schemeClr val="lt1"/>
                </a:solidFill>
              </a:rPr>
              <a:t>todas</a:t>
            </a:r>
            <a:r>
              <a:rPr lang="en-US" sz="1200" i="0" strike="noStrike" dirty="0">
                <a:solidFill>
                  <a:schemeClr val="lt1"/>
                </a:solidFill>
              </a:rPr>
              <a:t> las </a:t>
            </a:r>
            <a:r>
              <a:rPr lang="en-US" sz="1200" i="0" strike="noStrike" dirty="0" err="1">
                <a:solidFill>
                  <a:schemeClr val="lt1"/>
                </a:solidFill>
              </a:rPr>
              <a:t>ecuaciones</a:t>
            </a:r>
            <a:r>
              <a:rPr lang="en-US" sz="1200" i="0" strike="noStrike" dirty="0">
                <a:solidFill>
                  <a:schemeClr val="lt1"/>
                </a:solidFill>
              </a:rPr>
              <a:t> y </a:t>
            </a:r>
            <a:r>
              <a:rPr lang="en-US" sz="1200" i="0" strike="noStrike" dirty="0" err="1">
                <a:solidFill>
                  <a:schemeClr val="lt1"/>
                </a:solidFill>
              </a:rPr>
              <a:t>suposiciones</a:t>
            </a:r>
            <a:r>
              <a:rPr lang="en-US" sz="1200" i="0" strike="noStrike" dirty="0">
                <a:solidFill>
                  <a:schemeClr val="lt1"/>
                </a:solidFill>
              </a:rPr>
              <a:t> del </a:t>
            </a:r>
            <a:r>
              <a:rPr lang="en-US" sz="1200" i="0" strike="noStrike" dirty="0" err="1">
                <a:solidFill>
                  <a:schemeClr val="lt1"/>
                </a:solidFill>
              </a:rPr>
              <a:t>modelo</a:t>
            </a:r>
            <a:r>
              <a:rPr lang="en-US" sz="1200" i="0" strike="noStrike" dirty="0">
                <a:solidFill>
                  <a:schemeClr val="lt1"/>
                </a:solidFill>
              </a:rPr>
              <a:t> se </a:t>
            </a:r>
            <a:r>
              <a:rPr lang="en-US" sz="1200" i="0" strike="noStrike" dirty="0" err="1">
                <a:solidFill>
                  <a:schemeClr val="lt1"/>
                </a:solidFill>
              </a:rPr>
              <a:t>encuentran</a:t>
            </a:r>
            <a:r>
              <a:rPr lang="en-US" sz="1200" i="0" strike="noStrike" dirty="0">
                <a:solidFill>
                  <a:schemeClr val="lt1"/>
                </a:solidFill>
              </a:rPr>
              <a:t> </a:t>
            </a:r>
            <a:r>
              <a:rPr lang="en-US" sz="1200" i="0" strike="noStrike" dirty="0" err="1">
                <a:solidFill>
                  <a:schemeClr val="lt1"/>
                </a:solidFill>
              </a:rPr>
              <a:t>disponibles</a:t>
            </a:r>
            <a:endParaRPr lang="en-US" sz="1200" i="0" strike="noStrike" dirty="0">
              <a:solidFill>
                <a:schemeClr val="lt1"/>
              </a:solidFill>
            </a:endParaRPr>
          </a:p>
          <a:p>
            <a:pPr marL="0" lvl="0" indent="0" algn="l" rtl="0">
              <a:spcBef>
                <a:spcPts val="0"/>
              </a:spcBef>
              <a:spcAft>
                <a:spcPts val="0"/>
              </a:spcAft>
              <a:buNone/>
            </a:pPr>
            <a:r>
              <a:rPr lang="en-US" sz="1200" i="0" strike="noStrike" dirty="0">
                <a:solidFill>
                  <a:schemeClr val="lt1"/>
                </a:solidFill>
              </a:rPr>
              <a:t>- </a:t>
            </a:r>
            <a:r>
              <a:rPr lang="en-US" sz="1200" i="0" strike="noStrike" dirty="0" err="1">
                <a:solidFill>
                  <a:schemeClr val="lt1"/>
                </a:solidFill>
              </a:rPr>
              <a:t>Dinámico</a:t>
            </a:r>
            <a:r>
              <a:rPr lang="en-US" sz="1200" i="0" strike="noStrike" dirty="0">
                <a:solidFill>
                  <a:schemeClr val="lt1"/>
                </a:solidFill>
              </a:rPr>
              <a:t>: las </a:t>
            </a:r>
            <a:r>
              <a:rPr lang="en-US" sz="1200" i="0" strike="noStrike" dirty="0" err="1">
                <a:solidFill>
                  <a:schemeClr val="lt1"/>
                </a:solidFill>
              </a:rPr>
              <a:t>suposiciones</a:t>
            </a:r>
            <a:r>
              <a:rPr lang="en-US" sz="1200" i="0" strike="noStrike" dirty="0">
                <a:solidFill>
                  <a:schemeClr val="lt1"/>
                </a:solidFill>
              </a:rPr>
              <a:t> son </a:t>
            </a:r>
            <a:r>
              <a:rPr lang="en-US" sz="1200" i="0" strike="noStrike" dirty="0" err="1">
                <a:solidFill>
                  <a:schemeClr val="lt1"/>
                </a:solidFill>
              </a:rPr>
              <a:t>ajustables</a:t>
            </a:r>
            <a:endParaRPr lang="en-US" sz="1200" i="0" strike="noStrike" dirty="0">
              <a:solidFill>
                <a:schemeClr val="lt1"/>
              </a:solidFill>
            </a:endParaRPr>
          </a:p>
          <a:p>
            <a:pPr marL="0" lvl="0" indent="0" algn="l" rtl="0">
              <a:spcBef>
                <a:spcPts val="0"/>
              </a:spcBef>
              <a:spcAft>
                <a:spcPts val="0"/>
              </a:spcAft>
              <a:buNone/>
            </a:pPr>
            <a:r>
              <a:rPr lang="en-US" sz="1200" i="0" strike="noStrike" dirty="0">
                <a:solidFill>
                  <a:schemeClr val="lt1"/>
                </a:solidFill>
              </a:rPr>
              <a:t>- </a:t>
            </a:r>
            <a:r>
              <a:rPr lang="en-US" sz="1200" i="0" strike="noStrike" dirty="0" err="1">
                <a:solidFill>
                  <a:schemeClr val="lt1"/>
                </a:solidFill>
              </a:rPr>
              <a:t>Rápido</a:t>
            </a:r>
            <a:r>
              <a:rPr lang="en-US" sz="1200" i="0" strike="noStrike" dirty="0">
                <a:solidFill>
                  <a:schemeClr val="lt1"/>
                </a:solidFill>
              </a:rPr>
              <a:t>: se </a:t>
            </a:r>
            <a:r>
              <a:rPr lang="en-US" sz="1200" i="0" strike="noStrike" dirty="0" err="1">
                <a:solidFill>
                  <a:schemeClr val="lt1"/>
                </a:solidFill>
              </a:rPr>
              <a:t>ejecuta</a:t>
            </a:r>
            <a:r>
              <a:rPr lang="en-US" sz="1200" i="0" strike="noStrike" dirty="0">
                <a:solidFill>
                  <a:schemeClr val="lt1"/>
                </a:solidFill>
              </a:rPr>
              <a:t> </a:t>
            </a:r>
            <a:r>
              <a:rPr lang="en-US" sz="1200" i="0" strike="noStrike" dirty="0" err="1">
                <a:solidFill>
                  <a:schemeClr val="lt1"/>
                </a:solidFill>
              </a:rPr>
              <a:t>en</a:t>
            </a:r>
            <a:r>
              <a:rPr lang="en-US" sz="1200" i="0" strike="noStrike" dirty="0">
                <a:solidFill>
                  <a:schemeClr val="lt1"/>
                </a:solidFill>
              </a:rPr>
              <a:t> </a:t>
            </a:r>
            <a:r>
              <a:rPr lang="en-US" sz="1200" i="0" strike="noStrike" dirty="0" err="1">
                <a:solidFill>
                  <a:schemeClr val="lt1"/>
                </a:solidFill>
              </a:rPr>
              <a:t>tiempo</a:t>
            </a:r>
            <a:r>
              <a:rPr lang="en-US" sz="1200" i="0" strike="noStrike" dirty="0">
                <a:solidFill>
                  <a:schemeClr val="lt1"/>
                </a:solidFill>
              </a:rPr>
              <a:t> real</a:t>
            </a:r>
          </a:p>
          <a:p>
            <a:pPr marL="0" lvl="0" indent="0" algn="l" rtl="0">
              <a:spcBef>
                <a:spcPts val="0"/>
              </a:spcBef>
              <a:spcAft>
                <a:spcPts val="0"/>
              </a:spcAft>
              <a:buNone/>
            </a:pPr>
            <a:endParaRPr lang="en-US" sz="1200" i="0" strike="noStrike" dirty="0">
              <a:solidFill>
                <a:schemeClr val="lt1"/>
              </a:solidFill>
            </a:endParaRPr>
          </a:p>
          <a:p>
            <a:pPr marL="0" lvl="0" indent="0" algn="l" rtl="0">
              <a:spcBef>
                <a:spcPts val="0"/>
              </a:spcBef>
              <a:spcAft>
                <a:spcPts val="0"/>
              </a:spcAft>
              <a:buNone/>
            </a:pPr>
            <a:r>
              <a:rPr lang="en-US" sz="1200" i="0" strike="noStrike" dirty="0" err="1">
                <a:solidFill>
                  <a:schemeClr val="lt1"/>
                </a:solidFill>
              </a:rPr>
              <a:t>Actualizado</a:t>
            </a:r>
            <a:r>
              <a:rPr lang="en-US" sz="1200" i="0" strike="noStrike" dirty="0">
                <a:solidFill>
                  <a:schemeClr val="lt1"/>
                </a:solidFill>
              </a:rPr>
              <a:t>: </a:t>
            </a:r>
            <a:r>
              <a:rPr lang="en-US" sz="1200" i="0" strike="noStrike" dirty="0" err="1">
                <a:solidFill>
                  <a:schemeClr val="lt1"/>
                </a:solidFill>
              </a:rPr>
              <a:t>noviembre</a:t>
            </a:r>
            <a:r>
              <a:rPr lang="en-US" sz="1200" i="0" strike="noStrike" dirty="0">
                <a:solidFill>
                  <a:schemeClr val="lt1"/>
                </a:solidFill>
              </a:rPr>
              <a:t> de 2021</a:t>
            </a:r>
            <a:endParaRPr lang="en-US" i="0" dirty="0">
              <a:solidFill>
                <a:srgbClr val="000000"/>
              </a:solidFill>
            </a:endParaRPr>
          </a:p>
          <a:p>
            <a:pPr marL="171450" lvl="0" indent="-95250" algn="l" rtl="0">
              <a:spcBef>
                <a:spcPts val="0"/>
              </a:spcBef>
              <a:spcAft>
                <a:spcPts val="0"/>
              </a:spcAft>
              <a:buClr>
                <a:schemeClr val="dk1"/>
              </a:buClr>
              <a:buSzPts val="1200"/>
              <a:buFont typeface="Calibri"/>
              <a:buNone/>
            </a:pPr>
            <a:endParaRPr dirty="0"/>
          </a:p>
        </p:txBody>
      </p:sp>
      <p:sp>
        <p:nvSpPr>
          <p:cNvPr id="128" name="Google Shape;12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11" name="Google Shape;511;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1"/>
        <p:cNvGrpSpPr/>
        <p:nvPr/>
      </p:nvGrpSpPr>
      <p:grpSpPr>
        <a:xfrm>
          <a:off x="0" y="0"/>
          <a:ext cx="0" cy="0"/>
          <a:chOff x="0" y="0"/>
          <a:chExt cx="0" cy="0"/>
        </a:xfrm>
      </p:grpSpPr>
      <p:sp>
        <p:nvSpPr>
          <p:cNvPr id="832" name="Google Shape;832;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3" name="Google Shape;833;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34" name="Google Shape;834;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p69: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6" name="Google Shape;846;p6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slide is animated. </a:t>
            </a:r>
            <a:endParaRPr/>
          </a:p>
        </p:txBody>
      </p:sp>
      <p:sp>
        <p:nvSpPr>
          <p:cNvPr id="847" name="Google Shape;847;p6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3"/>
        <p:cNvGrpSpPr/>
        <p:nvPr/>
      </p:nvGrpSpPr>
      <p:grpSpPr>
        <a:xfrm>
          <a:off x="0" y="0"/>
          <a:ext cx="0" cy="0"/>
          <a:chOff x="0" y="0"/>
          <a:chExt cx="0" cy="0"/>
        </a:xfrm>
      </p:grpSpPr>
      <p:sp>
        <p:nvSpPr>
          <p:cNvPr id="874" name="Google Shape;874;p7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5" name="Google Shape;875;p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8"/>
        <p:cNvGrpSpPr/>
        <p:nvPr/>
      </p:nvGrpSpPr>
      <p:grpSpPr>
        <a:xfrm>
          <a:off x="0" y="0"/>
          <a:ext cx="0" cy="0"/>
          <a:chOff x="0" y="0"/>
          <a:chExt cx="0" cy="0"/>
        </a:xfrm>
      </p:grpSpPr>
      <p:sp>
        <p:nvSpPr>
          <p:cNvPr id="879" name="Google Shape;879;p71: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0" name="Google Shape;880;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entury Gothic"/>
              <a:buNone/>
            </a:pPr>
            <a:r>
              <a:rPr lang="en-US" sz="1200">
                <a:latin typeface="Century Gothic"/>
                <a:ea typeface="Century Gothic"/>
                <a:cs typeface="Century Gothic"/>
                <a:sym typeface="Century Gothic"/>
              </a:rPr>
              <a:t>Fuente: https://www.who.int/news-room/detail/05-12-2018-health-benefits-far-outweigh-the-costs-of-meeting-climate-change-goals</a:t>
            </a:r>
            <a:endParaRPr/>
          </a:p>
          <a:p>
            <a:pPr marL="0" marR="0" lvl="0" indent="0" algn="l" rtl="0">
              <a:lnSpc>
                <a:spcPct val="100000"/>
              </a:lnSpc>
              <a:spcBef>
                <a:spcPts val="0"/>
              </a:spcBef>
              <a:spcAft>
                <a:spcPts val="0"/>
              </a:spcAft>
              <a:buClr>
                <a:schemeClr val="dk1"/>
              </a:buClr>
              <a:buSzPts val="1200"/>
              <a:buFont typeface="Calibri"/>
              <a:buNone/>
            </a:pPr>
            <a:endParaRPr sz="1200">
              <a:latin typeface="Century Gothic"/>
              <a:ea typeface="Century Gothic"/>
              <a:cs typeface="Century Gothic"/>
              <a:sym typeface="Century Gothic"/>
            </a:endParaRPr>
          </a:p>
          <a:p>
            <a:pPr marL="0" lvl="0" indent="0" algn="l" rtl="0">
              <a:spcBef>
                <a:spcPts val="0"/>
              </a:spcBef>
              <a:spcAft>
                <a:spcPts val="0"/>
              </a:spcAft>
              <a:buNone/>
            </a:pPr>
            <a:endParaRPr/>
          </a:p>
        </p:txBody>
      </p:sp>
      <p:sp>
        <p:nvSpPr>
          <p:cNvPr id="881" name="Google Shape;881;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7"/>
        <p:cNvGrpSpPr/>
        <p:nvPr/>
      </p:nvGrpSpPr>
      <p:grpSpPr>
        <a:xfrm>
          <a:off x="0" y="0"/>
          <a:ext cx="0" cy="0"/>
          <a:chOff x="0" y="0"/>
          <a:chExt cx="0" cy="0"/>
        </a:xfrm>
      </p:grpSpPr>
      <p:sp>
        <p:nvSpPr>
          <p:cNvPr id="888" name="Google Shape;888;p72: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9" name="Google Shape;889;p7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Fuente: "Los beneficios climáticos y de calidad del aire de la energía eólica y solar en los Estados Unidos". NATURAL ENERGY 2, 17134. DOI: 10.1038 / nenergy.2017.134. http://rdcu.be/uZwc</a:t>
            </a:r>
            <a:endParaRPr/>
          </a:p>
        </p:txBody>
      </p:sp>
      <p:sp>
        <p:nvSpPr>
          <p:cNvPr id="890" name="Google Shape;890;p7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6"/>
        <p:cNvGrpSpPr/>
        <p:nvPr/>
      </p:nvGrpSpPr>
      <p:grpSpPr>
        <a:xfrm>
          <a:off x="0" y="0"/>
          <a:ext cx="0" cy="0"/>
          <a:chOff x="0" y="0"/>
          <a:chExt cx="0" cy="0"/>
        </a:xfrm>
      </p:grpSpPr>
      <p:sp>
        <p:nvSpPr>
          <p:cNvPr id="897" name="Google Shape;897;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8" name="Google Shape;898;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Fuente: </a:t>
            </a:r>
            <a:r>
              <a:rPr lang="en-US" sz="1200" b="0" i="0">
                <a:solidFill>
                  <a:schemeClr val="dk1"/>
                </a:solidFill>
                <a:latin typeface="Calibri"/>
                <a:ea typeface="Calibri"/>
                <a:cs typeface="Calibri"/>
                <a:sym typeface="Calibri"/>
              </a:rPr>
              <a:t>Pollin et al (2014). Green Growth: A U.S. Program for Controlling Climate Change and Expanding Job Opportunities. Center for American Progress &amp; Political Economy Research Institute.</a:t>
            </a:r>
            <a:r>
              <a:rPr lang="en-US" sz="1200" b="0" i="0" u="none">
                <a:solidFill>
                  <a:schemeClr val="dk1"/>
                </a:solidFill>
                <a:latin typeface="Calibri"/>
                <a:ea typeface="Calibri"/>
                <a:cs typeface="Calibri"/>
                <a:sym typeface="Calibri"/>
              </a:rPr>
              <a:t> </a:t>
            </a:r>
            <a:r>
              <a:rPr lang="en-US" sz="1200" b="0" i="0" u="sng">
                <a:solidFill>
                  <a:schemeClr val="dk1"/>
                </a:solidFill>
                <a:latin typeface="Calibri"/>
                <a:ea typeface="Calibri"/>
                <a:cs typeface="Calibri"/>
                <a:sym typeface="Calibri"/>
                <a:hlinkClick r:id="rId3"/>
              </a:rPr>
              <a:t>https://www.americanprogress.org/issues/green/reports/2014/09/18/96404/green-growth/</a:t>
            </a:r>
            <a:endParaRPr sz="1200" b="0" i="0">
              <a:solidFill>
                <a:schemeClr val="dk1"/>
              </a:solidFill>
              <a:latin typeface="Calibri"/>
              <a:ea typeface="Calibri"/>
              <a:cs typeface="Calibri"/>
              <a:sym typeface="Calibri"/>
            </a:endParaRPr>
          </a:p>
          <a:p>
            <a:pPr marL="0" lvl="0" indent="0" algn="l" rtl="0">
              <a:spcBef>
                <a:spcPts val="0"/>
              </a:spcBef>
              <a:spcAft>
                <a:spcPts val="0"/>
              </a:spcAft>
              <a:buNone/>
            </a:pPr>
            <a:endParaRPr/>
          </a:p>
        </p:txBody>
      </p:sp>
      <p:sp>
        <p:nvSpPr>
          <p:cNvPr id="899" name="Google Shape;899;p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7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06" name="Google Shape;906;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9"/>
        <p:cNvGrpSpPr/>
        <p:nvPr/>
      </p:nvGrpSpPr>
      <p:grpSpPr>
        <a:xfrm>
          <a:off x="0" y="0"/>
          <a:ext cx="0" cy="0"/>
          <a:chOff x="0" y="0"/>
          <a:chExt cx="0" cy="0"/>
        </a:xfrm>
      </p:grpSpPr>
      <p:sp>
        <p:nvSpPr>
          <p:cNvPr id="910" name="Google Shape;910;p75: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1" name="Google Shape;911;p7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Times"/>
              <a:buNone/>
            </a:pPr>
            <a:r>
              <a:rPr lang="en-US" sz="1200" i="1">
                <a:solidFill>
                  <a:schemeClr val="dk1"/>
                </a:solidFill>
                <a:latin typeface="Times"/>
                <a:ea typeface="Times"/>
                <a:cs typeface="Times"/>
                <a:sym typeface="Times"/>
              </a:rPr>
              <a:t>Guión: </a:t>
            </a:r>
            <a:r>
              <a:rPr lang="en-US" sz="1200" i="0">
                <a:solidFill>
                  <a:schemeClr val="dk1"/>
                </a:solidFill>
                <a:latin typeface="Times"/>
                <a:ea typeface="Times"/>
                <a:cs typeface="Times"/>
                <a:sym typeface="Times"/>
              </a:rPr>
              <a:t>Si no aprovechamos para reducir nuestro uso de combustibles fósiles, podríamos ver impactos severos para finales de siglo. Por ejemplo…</a:t>
            </a:r>
            <a:endParaRPr/>
          </a:p>
          <a:p>
            <a:pPr marL="0" marR="0" lvl="0" indent="0" algn="l" rtl="0">
              <a:lnSpc>
                <a:spcPct val="100000"/>
              </a:lnSpc>
              <a:spcBef>
                <a:spcPts val="360"/>
              </a:spcBef>
              <a:spcAft>
                <a:spcPts val="0"/>
              </a:spcAft>
              <a:buClr>
                <a:schemeClr val="dk1"/>
              </a:buClr>
              <a:buSzPts val="1200"/>
              <a:buFont typeface="Calibri"/>
              <a:buNone/>
            </a:pPr>
            <a:endParaRPr sz="1200" i="0">
              <a:solidFill>
                <a:schemeClr val="dk1"/>
              </a:solidFill>
              <a:latin typeface="Times"/>
              <a:ea typeface="Times"/>
              <a:cs typeface="Times"/>
              <a:sym typeface="Times"/>
            </a:endParaRPr>
          </a:p>
          <a:p>
            <a:pPr marL="0" marR="0" lvl="0" indent="0" algn="l" rtl="0">
              <a:lnSpc>
                <a:spcPct val="100000"/>
              </a:lnSpc>
              <a:spcBef>
                <a:spcPts val="360"/>
              </a:spcBef>
              <a:spcAft>
                <a:spcPts val="0"/>
              </a:spcAft>
              <a:buClr>
                <a:schemeClr val="dk1"/>
              </a:buClr>
              <a:buSzPts val="1200"/>
              <a:buFont typeface="Times"/>
              <a:buNone/>
            </a:pPr>
            <a:r>
              <a:rPr lang="en-US" sz="1200" b="1" i="0">
                <a:solidFill>
                  <a:schemeClr val="dk1"/>
                </a:solidFill>
                <a:latin typeface="Times"/>
                <a:ea typeface="Times"/>
                <a:cs typeface="Times"/>
                <a:sym typeface="Times"/>
              </a:rPr>
              <a:t>Fuentes:</a:t>
            </a:r>
            <a:endParaRPr/>
          </a:p>
          <a:p>
            <a:pPr marL="228600" lvl="0" indent="-228600" algn="l" rtl="0">
              <a:spcBef>
                <a:spcPts val="0"/>
              </a:spcBef>
              <a:spcAft>
                <a:spcPts val="0"/>
              </a:spcAft>
              <a:buClr>
                <a:schemeClr val="dk1"/>
              </a:buClr>
              <a:buSzPts val="1200"/>
              <a:buFont typeface="Calibri"/>
              <a:buAutoNum type="arabicPeriod"/>
            </a:pPr>
            <a:r>
              <a:rPr lang="en-US">
                <a:latin typeface="Times"/>
                <a:ea typeface="Times"/>
                <a:cs typeface="Times"/>
                <a:sym typeface="Times"/>
              </a:rPr>
              <a:t>C. Prudhomme, I. Giuntoli, E. L. Robinson, D. B. Clark, N. W. Arnell, R. Dankers, B. M. Fekete, W. Franssen, D. Gerten, S. N. Gosling, S. Hagemann, D. M. Hannah, H. Kim, Y. Masaki, Y. Satoh, T. Stacke, Y. Wada, D. Wisser, Hydrological droughts in the 21st century, hotspots and uncertainties from a global multimodel ensemble experiment. </a:t>
            </a:r>
            <a:r>
              <a:rPr lang="en-US" i="1">
                <a:latin typeface="Times"/>
                <a:ea typeface="Times"/>
                <a:cs typeface="Times"/>
                <a:sym typeface="Times"/>
              </a:rPr>
              <a:t>Proceedings of the National Academy of Sciences</a:t>
            </a:r>
            <a:r>
              <a:rPr lang="en-US">
                <a:latin typeface="Times"/>
                <a:ea typeface="Times"/>
                <a:cs typeface="Times"/>
                <a:sym typeface="Times"/>
              </a:rPr>
              <a:t>,  111.9(2013): 3262–3267. </a:t>
            </a:r>
            <a:endParaRPr/>
          </a:p>
          <a:p>
            <a:pPr marL="228600" lvl="0" indent="-228600" algn="l" rtl="0">
              <a:spcBef>
                <a:spcPts val="0"/>
              </a:spcBef>
              <a:spcAft>
                <a:spcPts val="0"/>
              </a:spcAft>
              <a:buClr>
                <a:schemeClr val="dk1"/>
              </a:buClr>
              <a:buSzPts val="1200"/>
              <a:buFont typeface="Calibri"/>
              <a:buAutoNum type="arabicPeriod"/>
            </a:pPr>
            <a:r>
              <a:rPr lang="en-US">
                <a:latin typeface="Times"/>
                <a:ea typeface="Times"/>
                <a:cs typeface="Times"/>
                <a:sym typeface="Times"/>
              </a:rPr>
              <a:t>A. Levermann, P. U. Clark, B. Marzeion, G. A. Milne, D. Pollard, V. Radic, A. Robinson, The multimillennial sea-level commitment of global warming. </a:t>
            </a:r>
            <a:r>
              <a:rPr lang="en-US" i="1">
                <a:latin typeface="Times"/>
                <a:ea typeface="Times"/>
                <a:cs typeface="Times"/>
                <a:sym typeface="Times"/>
              </a:rPr>
              <a:t>Proceedings of the National Academy of Sciences</a:t>
            </a:r>
            <a:r>
              <a:rPr lang="en-US">
                <a:latin typeface="Times"/>
                <a:ea typeface="Times"/>
                <a:cs typeface="Times"/>
                <a:sym typeface="Times"/>
              </a:rPr>
              <a:t> </a:t>
            </a:r>
            <a:r>
              <a:rPr lang="en-US" b="1">
                <a:latin typeface="Times"/>
                <a:ea typeface="Times"/>
                <a:cs typeface="Times"/>
                <a:sym typeface="Times"/>
              </a:rPr>
              <a:t>110</a:t>
            </a:r>
            <a:r>
              <a:rPr lang="en-US">
                <a:latin typeface="Times"/>
                <a:ea typeface="Times"/>
                <a:cs typeface="Times"/>
                <a:sym typeface="Times"/>
              </a:rPr>
              <a:t>, 13745-13750 (2013); published online EpubAugust 20, 2013 (10.1073/pnas.1219414110).</a:t>
            </a:r>
            <a:endParaRPr/>
          </a:p>
          <a:p>
            <a:pPr marL="228600" lvl="0" indent="-228600" algn="l" rtl="0">
              <a:spcBef>
                <a:spcPts val="0"/>
              </a:spcBef>
              <a:spcAft>
                <a:spcPts val="0"/>
              </a:spcAft>
              <a:buClr>
                <a:schemeClr val="dk1"/>
              </a:buClr>
              <a:buSzPts val="1200"/>
              <a:buFont typeface="Calibri"/>
              <a:buAutoNum type="arabicPeriod"/>
            </a:pPr>
            <a:r>
              <a:rPr lang="en-US">
                <a:latin typeface="Times"/>
                <a:ea typeface="Times"/>
                <a:cs typeface="Times"/>
                <a:sym typeface="Times"/>
              </a:rPr>
              <a:t>S. Solomon, D. Battisti, S. C. Doney, K. Hayhoe, I. M. Held, D. P. Lettenmaier, D. Lobell, D. Matthews, R. Pierrehumbert, M. Raphael, R. Richels, T. L. Root, K. Steffen, C. Tebaldi, G. W. Yohe, </a:t>
            </a:r>
            <a:r>
              <a:rPr lang="en-US" i="1">
                <a:latin typeface="Times"/>
                <a:ea typeface="Times"/>
                <a:cs typeface="Times"/>
                <a:sym typeface="Times"/>
              </a:rPr>
              <a:t>Climate stabilization targets:  Emissions, concentrations, and impacts over decades to millenia</a:t>
            </a:r>
            <a:r>
              <a:rPr lang="en-US">
                <a:latin typeface="Times"/>
                <a:ea typeface="Times"/>
                <a:cs typeface="Times"/>
                <a:sym typeface="Times"/>
              </a:rPr>
              <a:t>.  (National Academy of Sciences, Washington DC, 2010), pp. 190.</a:t>
            </a:r>
            <a:endParaRPr/>
          </a:p>
          <a:p>
            <a:pPr marL="228600" lvl="0" indent="-228600" algn="l" rtl="0">
              <a:spcBef>
                <a:spcPts val="0"/>
              </a:spcBef>
              <a:spcAft>
                <a:spcPts val="0"/>
              </a:spcAft>
              <a:buClr>
                <a:schemeClr val="dk1"/>
              </a:buClr>
              <a:buSzPts val="1200"/>
              <a:buFont typeface="Calibri"/>
              <a:buAutoNum type="arabicPeriod"/>
            </a:pPr>
            <a:r>
              <a:rPr lang="en-US">
                <a:latin typeface="Times"/>
                <a:ea typeface="Times"/>
                <a:cs typeface="Times"/>
                <a:sym typeface="Times"/>
              </a:rPr>
              <a:t>J. Hansen, P. Kharecha, M. Sato, V. Masson-Delmotte, F. Ackerman, D. J. Beerling, P. J. Hearty, O. Hoegh-Guldberg, S. L. Hsu, C. Parmesan, J. Rockstrom, E. J. Rohling, J. Sachs, P. Smith, K. Steffen, L. Van Susteren, K. von Schuckmann, J. C. Zachos, Assessing "dangerous climate change": required reduction of carbon emissions to protect young people, future generations and nature. </a:t>
            </a:r>
            <a:r>
              <a:rPr lang="en-US" i="1">
                <a:latin typeface="Times"/>
                <a:ea typeface="Times"/>
                <a:cs typeface="Times"/>
                <a:sym typeface="Times"/>
              </a:rPr>
              <a:t>PLoS One</a:t>
            </a:r>
            <a:r>
              <a:rPr lang="en-US">
                <a:latin typeface="Times"/>
                <a:ea typeface="Times"/>
                <a:cs typeface="Times"/>
                <a:sym typeface="Times"/>
              </a:rPr>
              <a:t> 8, e81648 (2013)10.1371/journal.pone.0081648).</a:t>
            </a:r>
            <a:endParaRPr/>
          </a:p>
          <a:p>
            <a:pPr marL="228600" lvl="0" indent="-228600" algn="l" rtl="0">
              <a:spcBef>
                <a:spcPts val="0"/>
              </a:spcBef>
              <a:spcAft>
                <a:spcPts val="0"/>
              </a:spcAft>
              <a:buClr>
                <a:schemeClr val="dk1"/>
              </a:buClr>
              <a:buSzPts val="1200"/>
              <a:buFont typeface="Calibri"/>
              <a:buAutoNum type="arabicPeriod"/>
            </a:pPr>
            <a:r>
              <a:rPr lang="en-US">
                <a:latin typeface="Times"/>
                <a:ea typeface="Times"/>
                <a:cs typeface="Times"/>
                <a:sym typeface="Times"/>
              </a:rPr>
              <a:t>Lynas, Mark. </a:t>
            </a:r>
            <a:r>
              <a:rPr lang="en-US" i="1">
                <a:latin typeface="Times"/>
                <a:ea typeface="Times"/>
                <a:cs typeface="Times"/>
                <a:sym typeface="Times"/>
              </a:rPr>
              <a:t>Six Degrees: Our Future on a Hotter Planet</a:t>
            </a:r>
            <a:r>
              <a:rPr lang="en-US">
                <a:latin typeface="Times"/>
                <a:ea typeface="Times"/>
                <a:cs typeface="Times"/>
                <a:sym typeface="Times"/>
              </a:rPr>
              <a:t>. Washington, D.C.: National Geographic, 2008. Print.</a:t>
            </a:r>
            <a:endParaRPr/>
          </a:p>
          <a:p>
            <a:pPr marL="228600" lvl="0" indent="-228600" algn="l" rtl="0">
              <a:spcBef>
                <a:spcPts val="0"/>
              </a:spcBef>
              <a:spcAft>
                <a:spcPts val="0"/>
              </a:spcAft>
              <a:buClr>
                <a:schemeClr val="dk1"/>
              </a:buClr>
              <a:buSzPts val="1200"/>
              <a:buFont typeface="Calibri"/>
              <a:buAutoNum type="arabicPeriod"/>
            </a:pPr>
            <a:r>
              <a:rPr lang="en-US" sz="1200">
                <a:solidFill>
                  <a:schemeClr val="dk1"/>
                </a:solidFill>
                <a:latin typeface="Calibri"/>
                <a:ea typeface="Calibri"/>
                <a:cs typeface="Calibri"/>
                <a:sym typeface="Calibri"/>
              </a:rPr>
              <a:t>P. Wester, A. Mishra, A. Mukherji, A. B. Shrestha (eds) (2019) The Hindu Kush Himalaya Assessment—Mountains, Climate Change, Sustainability and People. Springer Nature Switzerland AG, Cham. </a:t>
            </a:r>
            <a:endParaRPr/>
          </a:p>
          <a:p>
            <a:pPr marL="228600" lvl="0" indent="-152400" algn="l" rtl="0">
              <a:spcBef>
                <a:spcPts val="0"/>
              </a:spcBef>
              <a:spcAft>
                <a:spcPts val="0"/>
              </a:spcAft>
              <a:buClr>
                <a:schemeClr val="dk1"/>
              </a:buClr>
              <a:buSzPts val="1200"/>
              <a:buFont typeface="Calibri"/>
              <a:buNone/>
            </a:pPr>
            <a:endParaRPr>
              <a:latin typeface="Times"/>
              <a:ea typeface="Times"/>
              <a:cs typeface="Times"/>
              <a:sym typeface="Times"/>
            </a:endParaRPr>
          </a:p>
          <a:p>
            <a:pPr marL="0" lvl="0" indent="0" algn="l" rtl="0">
              <a:spcBef>
                <a:spcPts val="0"/>
              </a:spcBef>
              <a:spcAft>
                <a:spcPts val="0"/>
              </a:spcAft>
              <a:buNone/>
            </a:pPr>
            <a:endParaRPr>
              <a:latin typeface="Times"/>
              <a:ea typeface="Times"/>
              <a:cs typeface="Times"/>
              <a:sym typeface="Times"/>
            </a:endParaRPr>
          </a:p>
        </p:txBody>
      </p:sp>
      <p:sp>
        <p:nvSpPr>
          <p:cNvPr id="912" name="Google Shape;912;p7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78</a:t>
            </a:fld>
            <a:endParaRPr sz="1200">
              <a:solidFill>
                <a:schemeClr val="dk1"/>
              </a:solidFill>
              <a:latin typeface="Times"/>
              <a:ea typeface="Times"/>
              <a:cs typeface="Times"/>
              <a:sym typeface="Time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9" name="Google Shape;919;p7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Sin embargo, quiero ser claro. Un futuro de 3-4 grados sigue siendo muy sombrío, especialmente para las naciones y comunidades más vulnerables del mundo que experimentan los impactos del cambio climático de manera desproporcionada. Necesitamos hacerlo mejor. Mucho mejor. Esto es lo que significa un futuro de 3-4 grados para nuestro mundo: [Lea las viñetas de la diapositiva].</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[OPCIONAL: Considere caminar alrededor de la habitación y tirar una lona temporalmente sobre cada grupo para demostrar visualmente que muchas naciones se inundarán debido al aumento del nivel del mar].</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[OPCIONAL: en C-ROADS también puede considerar cambiar los gráficos en el lado derecho de la pantalla para mostrar los siguientes impactos: aumento del nivel del mar y acidificación del océano. Puede hacerlo yendo al menú "Gráficos" y seleccionando el menú desplegable "Impactos". Cuando haya terminado de explorar esos impactos, asegúrese de volver a configurarlo en "Aumento de temperatura"].</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Este no es el futuro que queremos. Necesitamos alcanzar nuestro objetivo colectivo de limitar el calentamiento a muy por debajo de 2 ° C desde los niveles preindustriales, y debemos trabajar para lograrlo en nuestra próxima ronda de negociaciones.</a:t>
            </a:r>
            <a:endParaRPr>
              <a:latin typeface="Times"/>
              <a:ea typeface="Times"/>
              <a:cs typeface="Times"/>
              <a:sym typeface="Times"/>
            </a:endParaRPr>
          </a:p>
        </p:txBody>
      </p:sp>
      <p:sp>
        <p:nvSpPr>
          <p:cNvPr id="920" name="Google Shape;920;p7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79</a:t>
            </a:fld>
            <a:endParaRPr sz="1200">
              <a:solidFill>
                <a:schemeClr val="dk1"/>
              </a:solidFill>
              <a:latin typeface="Times"/>
              <a:ea typeface="Times"/>
              <a:cs typeface="Times"/>
              <a:sym typeface="Time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5" name="Google Shape;13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p77: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7" name="Google Shape;927;p7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Sin embargo, quiero ser claro. Un futuro de 2-3 grados aún es muy sombrío, especialmente para las naciones y comunidades más vulnerables del mundo que experimentan los impactos del cambio climático de manera desproporcionada. Necesitamos hacerlo mejor. Mucho mejor. Esto es lo que significa un futuro de 2-3 grados para nuestro mundo: [Lea las viñetas de la diapositiva].</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 </a:t>
            </a:r>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[OPCIONAL: Considere caminar alrededor de la habitación y tirar una lona temporalmente sobre cada grupo para demostrar visualmente que muchas naciones se inundarán debido al aumento del nivel del mar].</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[OPCIONAL: en C-ROADS también puede considerar cambiar los gráficos en el lado derecho de la pantalla para mostrar los siguientes impactos: aumento del nivel del mar y acidificación del océano. Puede hacerlo yendo al menú "Gráficos" y seleccionando el menú desplegable "Impactos". Cuando haya terminado de explorar esos impactos, asegúrese de volver a configurarlo en "Aumento de temperatura"].</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Este no es un futuro que queremos. Necesitamos alcanzar nuestro objetivo colectivo de limitar el calentamiento a muy por debajo de 2 ° C desde los niveles preindustriales, y debemos trabajar para lograrlo en nuestra próxima ronda de negociaciones.</a:t>
            </a:r>
            <a:endParaRPr b="0">
              <a:latin typeface="Times"/>
              <a:ea typeface="Times"/>
              <a:cs typeface="Times"/>
              <a:sym typeface="Times"/>
            </a:endParaRPr>
          </a:p>
        </p:txBody>
      </p:sp>
      <p:sp>
        <p:nvSpPr>
          <p:cNvPr id="928" name="Google Shape;928;p7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3"/>
        <p:cNvGrpSpPr/>
        <p:nvPr/>
      </p:nvGrpSpPr>
      <p:grpSpPr>
        <a:xfrm>
          <a:off x="0" y="0"/>
          <a:ext cx="0" cy="0"/>
          <a:chOff x="0" y="0"/>
          <a:chExt cx="0" cy="0"/>
        </a:xfrm>
      </p:grpSpPr>
      <p:sp>
        <p:nvSpPr>
          <p:cNvPr id="934" name="Google Shape;934;p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35" name="Google Shape;935;p7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Al limitar el calentamiento a 2oC, ¡se ha acercado mucho a nuestro objetivo declarado y debe estar muy orgulloso del progreso que ha logrado! Si bien todavía hay algunos impactos serios a los que el mundo tendrá que adaptarse y prepararse, los impactos son MUCHO menos severos de lo que hubiéramos visto en un escenario de negocios habituales.</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Echemos un vistazo a los impactos que esperaríamos ver en un mundo de 2oC: [Lea las viñetas en la diapositiva]</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[OPCIONAL: en C-ROADS también puede considerar cambiar los gráficos en el lado derecho de la pantalla para mostrar los siguientes impactos: aumento del nivel del mar y acidificación del océano. Puede hacerlo yendo al menú "Gráficos" y seleccionando el menú desplegable "Impactos". Cuando haya terminado de explorar esos impactos, asegúrese de volver a configurarlo en "Aumento de temperatura"].</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Así que hemos recorrido un largo camino, pero en nuestra ronda final de negociaciones, les pido que profundicemos y veamos si podemos hacerlo aún mejor. Muchos de los estados nacionales insulares y bajos en esta conferencia han argumentado que 2oC de calentamiento aún dejaría a muchos de ellos bajo el agua. Para darles la mejor oportunidad de perdurar, debemos limitar el calentamiento a 1.5oC.</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¿Podemos llegar allí en nuestra última ronda de negociaciones?</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Hagamos nuestro mejor esfuerzo: ¡el mundo lo está mirando!</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[Si continúa las negociaciones, vuelva a pasar a las Diapositivas 31 + 32 y repita los Pasos 2-4]</a:t>
            </a:r>
            <a:endParaRPr sz="1200">
              <a:solidFill>
                <a:schemeClr val="dk1"/>
              </a:solidFill>
              <a:latin typeface="Calibri"/>
              <a:ea typeface="Calibri"/>
              <a:cs typeface="Calibri"/>
              <a:sym typeface="Calibri"/>
            </a:endParaRPr>
          </a:p>
        </p:txBody>
      </p:sp>
      <p:sp>
        <p:nvSpPr>
          <p:cNvPr id="936" name="Google Shape;936;p7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81</a:t>
            </a:fld>
            <a:endParaRPr sz="1200">
              <a:solidFill>
                <a:schemeClr val="dk1"/>
              </a:solidFill>
              <a:latin typeface="Times"/>
              <a:ea typeface="Times"/>
              <a:cs typeface="Times"/>
              <a:sym typeface="Times"/>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1"/>
        <p:cNvGrpSpPr/>
        <p:nvPr/>
      </p:nvGrpSpPr>
      <p:grpSpPr>
        <a:xfrm>
          <a:off x="0" y="0"/>
          <a:ext cx="0" cy="0"/>
          <a:chOff x="0" y="0"/>
          <a:chExt cx="0" cy="0"/>
        </a:xfrm>
      </p:grpSpPr>
      <p:sp>
        <p:nvSpPr>
          <p:cNvPr id="942" name="Google Shape;942;p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43" name="Google Shape;943;p7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solidFill>
                  <a:schemeClr val="dk1"/>
                </a:solidFill>
                <a:latin typeface="Calibri"/>
                <a:ea typeface="Calibri"/>
                <a:cs typeface="Calibri"/>
                <a:sym typeface="Calibri"/>
              </a:rPr>
              <a:t>By limiting warming to 1.5</a:t>
            </a:r>
            <a:r>
              <a:rPr lang="en-US" sz="1200" baseline="30000">
                <a:solidFill>
                  <a:schemeClr val="dk1"/>
                </a:solidFill>
                <a:latin typeface="Calibri"/>
                <a:ea typeface="Calibri"/>
                <a:cs typeface="Calibri"/>
                <a:sym typeface="Calibri"/>
              </a:rPr>
              <a:t>o</a:t>
            </a:r>
            <a:r>
              <a:rPr lang="en-US" sz="1200">
                <a:solidFill>
                  <a:schemeClr val="dk1"/>
                </a:solidFill>
                <a:latin typeface="Calibri"/>
                <a:ea typeface="Calibri"/>
                <a:cs typeface="Calibri"/>
                <a:sym typeface="Calibri"/>
              </a:rPr>
              <a:t>C, you have achieved our collective goal!  This is no small feat and something we should all be proud of.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Congratulations!!!  We have arrived at a set of policies that will avert the worst impacts of climate change, especially for the world’s most vulnerable.</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While there are still impacts that we will need to adapt to, look at how significantly the impacts were reduced compared to a 4</a:t>
            </a:r>
            <a:r>
              <a:rPr lang="en-US" sz="1200" baseline="30000">
                <a:solidFill>
                  <a:schemeClr val="dk1"/>
                </a:solidFill>
                <a:latin typeface="Calibri"/>
                <a:ea typeface="Calibri"/>
                <a:cs typeface="Calibri"/>
                <a:sym typeface="Calibri"/>
              </a:rPr>
              <a:t>o</a:t>
            </a:r>
            <a:r>
              <a:rPr lang="en-US" sz="1200">
                <a:solidFill>
                  <a:schemeClr val="dk1"/>
                </a:solidFill>
                <a:latin typeface="Calibri"/>
                <a:ea typeface="Calibri"/>
                <a:cs typeface="Calibri"/>
                <a:sym typeface="Calibri"/>
              </a:rPr>
              <a:t>C scenario of warming: </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[Review bullets on the slide] ¡Al limitar el calentamiento a 1.5oC, ha logrado nuestro objetivo colectivo! Esto no es poca cosa y es algo de lo que todos deberíamos estar orgullosos.</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¡¡¡Felicidades!!! Hemos llegado a un conjunto de políticas que evitarán los peores impactos del cambio climático, especialmente para los más vulnerables del mundo.</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Si bien todavía hay impactos a los que tendremos que adaptarnos, observe cuán significativamente se redujeron los impactos en comparación con un escenario de calentamiento de 4oC:</a:t>
            </a:r>
            <a:endParaRPr/>
          </a:p>
          <a:p>
            <a:pPr marL="0" lvl="0" indent="0" algn="l" rtl="0">
              <a:spcBef>
                <a:spcPts val="0"/>
              </a:spcBef>
              <a:spcAft>
                <a:spcPts val="0"/>
              </a:spcAft>
              <a:buNone/>
            </a:pPr>
            <a:endParaRPr sz="1200">
              <a:solidFill>
                <a:schemeClr val="dk1"/>
              </a:solidFill>
              <a:latin typeface="Calibri"/>
              <a:ea typeface="Calibri"/>
              <a:cs typeface="Calibri"/>
              <a:sym typeface="Calibri"/>
            </a:endParaRPr>
          </a:p>
          <a:p>
            <a:pPr marL="0" lvl="0" indent="0" algn="l" rtl="0">
              <a:spcBef>
                <a:spcPts val="0"/>
              </a:spcBef>
              <a:spcAft>
                <a:spcPts val="0"/>
              </a:spcAft>
              <a:buNone/>
            </a:pPr>
            <a:r>
              <a:rPr lang="en-US" sz="1200">
                <a:solidFill>
                  <a:schemeClr val="dk1"/>
                </a:solidFill>
                <a:latin typeface="Calibri"/>
                <a:ea typeface="Calibri"/>
                <a:cs typeface="Calibri"/>
                <a:sym typeface="Calibri"/>
              </a:rPr>
              <a:t>[Revise las viñetas en la diapositiva]</a:t>
            </a:r>
            <a:endParaRPr sz="1200">
              <a:solidFill>
                <a:schemeClr val="dk1"/>
              </a:solidFill>
              <a:latin typeface="Calibri"/>
              <a:ea typeface="Calibri"/>
              <a:cs typeface="Calibri"/>
              <a:sym typeface="Calibri"/>
            </a:endParaRPr>
          </a:p>
        </p:txBody>
      </p:sp>
      <p:sp>
        <p:nvSpPr>
          <p:cNvPr id="944" name="Google Shape;944;p7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82</a:t>
            </a:fld>
            <a:endParaRPr sz="1200">
              <a:solidFill>
                <a:schemeClr val="dk1"/>
              </a:solidFill>
              <a:latin typeface="Times"/>
              <a:ea typeface="Times"/>
              <a:cs typeface="Times"/>
              <a:sym typeface="Times"/>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9"/>
        <p:cNvGrpSpPr/>
        <p:nvPr/>
      </p:nvGrpSpPr>
      <p:grpSpPr>
        <a:xfrm>
          <a:off x="0" y="0"/>
          <a:ext cx="0" cy="0"/>
          <a:chOff x="0" y="0"/>
          <a:chExt cx="0" cy="0"/>
        </a:xfrm>
      </p:grpSpPr>
      <p:sp>
        <p:nvSpPr>
          <p:cNvPr id="950" name="Google Shape;950;p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51" name="Google Shape;951;p8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latin typeface="Times"/>
                <a:ea typeface="Times"/>
                <a:cs typeface="Times"/>
                <a:sym typeface="Times"/>
              </a:rPr>
              <a:t>1. </a:t>
            </a:r>
            <a:r>
              <a:rPr lang="en-US">
                <a:latin typeface="Times"/>
                <a:ea typeface="Times"/>
                <a:cs typeface="Times"/>
                <a:sym typeface="Times"/>
              </a:rPr>
              <a:t>Shindell, Drew T., Yunha Lee, and Greg Faluvegi. "Climate and Health Impacts of US Emissions Reductions Consistent with 2 °C." </a:t>
            </a:r>
            <a:r>
              <a:rPr lang="en-US" i="1">
                <a:latin typeface="Times"/>
                <a:ea typeface="Times"/>
                <a:cs typeface="Times"/>
                <a:sym typeface="Times"/>
              </a:rPr>
              <a:t>Nature Climate Change Nature Climate Change</a:t>
            </a:r>
            <a:r>
              <a:rPr lang="en-US">
                <a:latin typeface="Times"/>
                <a:ea typeface="Times"/>
                <a:cs typeface="Times"/>
                <a:sym typeface="Times"/>
              </a:rPr>
              <a:t> 6.5 (2016): 503-507. </a:t>
            </a:r>
            <a:endParaRPr/>
          </a:p>
          <a:p>
            <a:pPr marL="0" lvl="0" indent="0" algn="l" rtl="0">
              <a:spcBef>
                <a:spcPts val="0"/>
              </a:spcBef>
              <a:spcAft>
                <a:spcPts val="0"/>
              </a:spcAft>
              <a:buNone/>
            </a:pPr>
            <a:r>
              <a:rPr lang="en-US" b="1">
                <a:latin typeface="Times"/>
                <a:ea typeface="Times"/>
                <a:cs typeface="Times"/>
                <a:sym typeface="Times"/>
              </a:rPr>
              <a:t>2. </a:t>
            </a:r>
            <a:r>
              <a:rPr lang="en-US">
                <a:latin typeface="Times"/>
                <a:ea typeface="Times"/>
                <a:cs typeface="Times"/>
                <a:sym typeface="Times"/>
              </a:rPr>
              <a:t>"Human Health." </a:t>
            </a:r>
            <a:r>
              <a:rPr lang="en-US" i="1">
                <a:latin typeface="Times"/>
                <a:ea typeface="Times"/>
                <a:cs typeface="Times"/>
                <a:sym typeface="Times"/>
              </a:rPr>
              <a:t>Climate Impacts on Human Health</a:t>
            </a:r>
            <a:r>
              <a:rPr lang="en-US">
                <a:latin typeface="Times"/>
                <a:ea typeface="Times"/>
                <a:cs typeface="Times"/>
                <a:sym typeface="Times"/>
              </a:rPr>
              <a:t>. EPA. </a:t>
            </a:r>
            <a:endParaRPr/>
          </a:p>
          <a:p>
            <a:pPr marL="0" lvl="0" indent="0" algn="l" rtl="0">
              <a:spcBef>
                <a:spcPts val="0"/>
              </a:spcBef>
              <a:spcAft>
                <a:spcPts val="0"/>
              </a:spcAft>
              <a:buNone/>
            </a:pPr>
            <a:endParaRPr>
              <a:latin typeface="Times"/>
              <a:ea typeface="Times"/>
              <a:cs typeface="Times"/>
              <a:sym typeface="Times"/>
            </a:endParaRPr>
          </a:p>
        </p:txBody>
      </p:sp>
      <p:sp>
        <p:nvSpPr>
          <p:cNvPr id="952" name="Google Shape;952;p8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sz="1200">
                <a:solidFill>
                  <a:schemeClr val="dk1"/>
                </a:solidFill>
                <a:latin typeface="Times"/>
                <a:ea typeface="Times"/>
                <a:cs typeface="Times"/>
                <a:sym typeface="Times"/>
              </a:rPr>
              <a:t>83</a:t>
            </a:fld>
            <a:endParaRPr sz="1200">
              <a:solidFill>
                <a:schemeClr val="dk1"/>
              </a:solidFill>
              <a:latin typeface="Times"/>
              <a:ea typeface="Times"/>
              <a:cs typeface="Times"/>
              <a:sym typeface="Time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7"/>
        <p:cNvGrpSpPr/>
        <p:nvPr/>
      </p:nvGrpSpPr>
      <p:grpSpPr>
        <a:xfrm>
          <a:off x="0" y="0"/>
          <a:ext cx="0" cy="0"/>
          <a:chOff x="0" y="0"/>
          <a:chExt cx="0" cy="0"/>
        </a:xfrm>
      </p:grpSpPr>
      <p:sp>
        <p:nvSpPr>
          <p:cNvPr id="958" name="Google Shape;958;p81: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9" name="Google Shape;959;p8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sz="1200">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60" name="Google Shape;960;p8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1"/>
        <p:cNvGrpSpPr/>
        <p:nvPr/>
      </p:nvGrpSpPr>
      <p:grpSpPr>
        <a:xfrm>
          <a:off x="0" y="0"/>
          <a:ext cx="0" cy="0"/>
          <a:chOff x="0" y="0"/>
          <a:chExt cx="0" cy="0"/>
        </a:xfrm>
      </p:grpSpPr>
      <p:sp>
        <p:nvSpPr>
          <p:cNvPr id="972" name="Google Shape;972;p82: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3" name="Google Shape;973;p8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a:solidFill>
                  <a:schemeClr val="dk1"/>
                </a:solidFill>
              </a:rPr>
              <a: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74" name="Google Shape;974;p8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p83: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7" name="Google Shape;987;p8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sz="1200">
                <a:solidFill>
                  <a:schemeClr val="dk1"/>
                </a:solidFill>
              </a:rPr>
              <a:t> </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988" name="Google Shape;988;p8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86</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9:notes"/>
          <p:cNvSpPr>
            <a:spLocks noGrp="1" noRot="1" noChangeAspect="1"/>
          </p:cNvSpPr>
          <p:nvPr>
            <p:ph type="sldImg" idx="2"/>
          </p:nvPr>
        </p:nvSpPr>
        <p:spPr>
          <a:xfrm>
            <a:off x="733425" y="630238"/>
            <a:ext cx="5610225" cy="31559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1" name="Google Shape;141;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i="1" dirty="0" err="1">
                <a:solidFill>
                  <a:schemeClr val="lt1"/>
                </a:solidFill>
              </a:rPr>
              <a:t>Guión</a:t>
            </a:r>
            <a:r>
              <a:rPr lang="en-US" sz="1200" i="1" dirty="0">
                <a:solidFill>
                  <a:schemeClr val="lt1"/>
                </a:solidFill>
              </a:rPr>
              <a:t>: </a:t>
            </a:r>
            <a:r>
              <a:rPr lang="en-US" sz="1200" i="0" dirty="0">
                <a:solidFill>
                  <a:schemeClr val="lt1"/>
                </a:solidFill>
              </a:rPr>
              <a:t>El CO2 </a:t>
            </a:r>
            <a:r>
              <a:rPr lang="en-US" sz="1200" i="0" dirty="0" err="1">
                <a:solidFill>
                  <a:schemeClr val="lt1"/>
                </a:solidFill>
              </a:rPr>
              <a:t>atmosférico</a:t>
            </a:r>
            <a:r>
              <a:rPr lang="en-US" sz="1200" i="0" dirty="0">
                <a:solidFill>
                  <a:schemeClr val="lt1"/>
                </a:solidFill>
              </a:rPr>
              <a:t> es </a:t>
            </a:r>
            <a:r>
              <a:rPr lang="en-US" sz="1200" i="0" dirty="0" err="1">
                <a:solidFill>
                  <a:schemeClr val="lt1"/>
                </a:solidFill>
              </a:rPr>
              <a:t>más</a:t>
            </a:r>
            <a:r>
              <a:rPr lang="en-US" sz="1200" i="0" dirty="0">
                <a:solidFill>
                  <a:schemeClr val="lt1"/>
                </a:solidFill>
              </a:rPr>
              <a:t> alto que </a:t>
            </a:r>
            <a:r>
              <a:rPr lang="en-US" sz="1200" i="0" dirty="0" err="1">
                <a:solidFill>
                  <a:schemeClr val="lt1"/>
                </a:solidFill>
              </a:rPr>
              <a:t>en</a:t>
            </a:r>
            <a:r>
              <a:rPr lang="en-US" sz="1200" i="0" dirty="0">
                <a:solidFill>
                  <a:schemeClr val="lt1"/>
                </a:solidFill>
              </a:rPr>
              <a:t> </a:t>
            </a:r>
            <a:r>
              <a:rPr lang="en-US" sz="1200" i="0" dirty="0" err="1">
                <a:solidFill>
                  <a:schemeClr val="lt1"/>
                </a:solidFill>
              </a:rPr>
              <a:t>cualquier</a:t>
            </a:r>
            <a:r>
              <a:rPr lang="en-US" sz="1200" i="0" dirty="0">
                <a:solidFill>
                  <a:schemeClr val="lt1"/>
                </a:solidFill>
              </a:rPr>
              <a:t> </a:t>
            </a:r>
            <a:r>
              <a:rPr lang="en-US" sz="1200" i="0" dirty="0" err="1">
                <a:solidFill>
                  <a:schemeClr val="lt1"/>
                </a:solidFill>
              </a:rPr>
              <a:t>otro</a:t>
            </a:r>
            <a:r>
              <a:rPr lang="en-US" sz="1200" i="0" dirty="0">
                <a:solidFill>
                  <a:schemeClr val="lt1"/>
                </a:solidFill>
              </a:rPr>
              <a:t> </a:t>
            </a:r>
            <a:r>
              <a:rPr lang="en-US" sz="1200" i="0" dirty="0" err="1">
                <a:solidFill>
                  <a:schemeClr val="lt1"/>
                </a:solidFill>
              </a:rPr>
              <a:t>momento</a:t>
            </a:r>
            <a:r>
              <a:rPr lang="en-US" sz="1200" i="0" dirty="0">
                <a:solidFill>
                  <a:schemeClr val="lt1"/>
                </a:solidFill>
              </a:rPr>
              <a:t> de los </a:t>
            </a:r>
            <a:r>
              <a:rPr lang="en-US" sz="1200" i="0" dirty="0" err="1">
                <a:solidFill>
                  <a:schemeClr val="lt1"/>
                </a:solidFill>
              </a:rPr>
              <a:t>últimos</a:t>
            </a:r>
            <a:r>
              <a:rPr lang="en-US" sz="1200" i="0" dirty="0">
                <a:solidFill>
                  <a:schemeClr val="lt1"/>
                </a:solidFill>
              </a:rPr>
              <a:t> 800.000 </a:t>
            </a:r>
            <a:r>
              <a:rPr lang="en-US" sz="1200" i="0" dirty="0" err="1">
                <a:solidFill>
                  <a:schemeClr val="lt1"/>
                </a:solidFill>
              </a:rPr>
              <a:t>años</a:t>
            </a:r>
            <a:r>
              <a:rPr lang="en-US" sz="1200" i="0" dirty="0">
                <a:solidFill>
                  <a:schemeClr val="lt1"/>
                </a:solidFill>
              </a:rPr>
              <a:t>, y los </a:t>
            </a:r>
            <a:r>
              <a:rPr lang="en-US" sz="1200" i="0" dirty="0" err="1">
                <a:solidFill>
                  <a:schemeClr val="lt1"/>
                </a:solidFill>
              </a:rPr>
              <a:t>niveles</a:t>
            </a:r>
            <a:r>
              <a:rPr lang="en-US" sz="1200" i="0" dirty="0">
                <a:solidFill>
                  <a:schemeClr val="lt1"/>
                </a:solidFill>
              </a:rPr>
              <a:t> </a:t>
            </a:r>
            <a:r>
              <a:rPr lang="en-US" sz="1200" i="0" dirty="0" err="1">
                <a:solidFill>
                  <a:schemeClr val="lt1"/>
                </a:solidFill>
              </a:rPr>
              <a:t>están</a:t>
            </a:r>
            <a:r>
              <a:rPr lang="en-US" sz="1200" i="0" dirty="0">
                <a:solidFill>
                  <a:schemeClr val="lt1"/>
                </a:solidFill>
              </a:rPr>
              <a:t> </a:t>
            </a:r>
            <a:r>
              <a:rPr lang="en-US" sz="1200" i="0" dirty="0" err="1">
                <a:solidFill>
                  <a:schemeClr val="lt1"/>
                </a:solidFill>
              </a:rPr>
              <a:t>aumentando</a:t>
            </a:r>
            <a:r>
              <a:rPr lang="en-US" sz="1200" i="0" dirty="0">
                <a:solidFill>
                  <a:schemeClr val="lt1"/>
                </a:solidFill>
              </a:rPr>
              <a:t> </a:t>
            </a:r>
            <a:r>
              <a:rPr lang="en-US" sz="1200" i="0" dirty="0" err="1">
                <a:solidFill>
                  <a:schemeClr val="lt1"/>
                </a:solidFill>
              </a:rPr>
              <a:t>más</a:t>
            </a:r>
            <a:r>
              <a:rPr lang="en-US" sz="1200" i="0" dirty="0">
                <a:solidFill>
                  <a:schemeClr val="lt1"/>
                </a:solidFill>
              </a:rPr>
              <a:t> </a:t>
            </a:r>
            <a:r>
              <a:rPr lang="en-US" sz="1200" i="0" dirty="0" err="1">
                <a:solidFill>
                  <a:schemeClr val="lt1"/>
                </a:solidFill>
              </a:rPr>
              <a:t>rápido</a:t>
            </a:r>
            <a:r>
              <a:rPr lang="en-US" sz="1200" i="0" dirty="0">
                <a:solidFill>
                  <a:schemeClr val="lt1"/>
                </a:solidFill>
              </a:rPr>
              <a:t> que </a:t>
            </a:r>
            <a:r>
              <a:rPr lang="en-US" sz="1200" i="0" dirty="0" err="1">
                <a:solidFill>
                  <a:schemeClr val="lt1"/>
                </a:solidFill>
              </a:rPr>
              <a:t>en</a:t>
            </a:r>
            <a:r>
              <a:rPr lang="en-US" sz="1200" i="0" dirty="0">
                <a:solidFill>
                  <a:schemeClr val="lt1"/>
                </a:solidFill>
              </a:rPr>
              <a:t> </a:t>
            </a:r>
            <a:r>
              <a:rPr lang="en-US" sz="1200" i="0" dirty="0" err="1">
                <a:solidFill>
                  <a:schemeClr val="lt1"/>
                </a:solidFill>
              </a:rPr>
              <a:t>cualquier</a:t>
            </a:r>
            <a:r>
              <a:rPr lang="en-US" sz="1200" i="0" dirty="0">
                <a:solidFill>
                  <a:schemeClr val="lt1"/>
                </a:solidFill>
              </a:rPr>
              <a:t> </a:t>
            </a:r>
            <a:r>
              <a:rPr lang="en-US" sz="1200" i="0" dirty="0" err="1">
                <a:solidFill>
                  <a:schemeClr val="lt1"/>
                </a:solidFill>
              </a:rPr>
              <a:t>momento</a:t>
            </a:r>
            <a:r>
              <a:rPr lang="en-US" sz="1200" i="0" dirty="0">
                <a:solidFill>
                  <a:schemeClr val="lt1"/>
                </a:solidFill>
              </a:rPr>
              <a:t> </a:t>
            </a:r>
            <a:r>
              <a:rPr lang="en-US" sz="1200" i="0" dirty="0" err="1">
                <a:solidFill>
                  <a:schemeClr val="lt1"/>
                </a:solidFill>
              </a:rPr>
              <a:t>en</a:t>
            </a:r>
            <a:r>
              <a:rPr lang="en-US" sz="1200" i="0" dirty="0">
                <a:solidFill>
                  <a:schemeClr val="lt1"/>
                </a:solidFill>
              </a:rPr>
              <a:t> </a:t>
            </a:r>
            <a:r>
              <a:rPr lang="en-US" sz="1200" i="0" dirty="0" err="1">
                <a:solidFill>
                  <a:schemeClr val="lt1"/>
                </a:solidFill>
              </a:rPr>
              <a:t>millones</a:t>
            </a:r>
            <a:r>
              <a:rPr lang="en-US" sz="1200" i="0" dirty="0">
                <a:solidFill>
                  <a:schemeClr val="lt1"/>
                </a:solidFill>
              </a:rPr>
              <a:t> de </a:t>
            </a:r>
            <a:r>
              <a:rPr lang="en-US" sz="1200" i="0" dirty="0" err="1">
                <a:solidFill>
                  <a:schemeClr val="lt1"/>
                </a:solidFill>
              </a:rPr>
              <a:t>años</a:t>
            </a:r>
            <a:r>
              <a:rPr lang="en-US" sz="1200" i="0" dirty="0">
                <a:solidFill>
                  <a:schemeClr val="lt1"/>
                </a:solidFill>
              </a:rPr>
              <a:t>.</a:t>
            </a:r>
          </a:p>
          <a:p>
            <a:pPr marL="0" lvl="0" indent="0" algn="l" rtl="0">
              <a:spcBef>
                <a:spcPts val="0"/>
              </a:spcBef>
              <a:spcAft>
                <a:spcPts val="0"/>
              </a:spcAft>
              <a:buNone/>
            </a:pPr>
            <a:endParaRPr lang="en-US" sz="1200" i="0" dirty="0">
              <a:solidFill>
                <a:schemeClr val="lt1"/>
              </a:solidFill>
            </a:endParaRPr>
          </a:p>
          <a:p>
            <a:pPr marL="0" lvl="0" indent="0" algn="l" rtl="0">
              <a:spcBef>
                <a:spcPts val="0"/>
              </a:spcBef>
              <a:spcAft>
                <a:spcPts val="0"/>
              </a:spcAft>
              <a:buNone/>
            </a:pPr>
            <a:r>
              <a:rPr lang="en-US" sz="1200" i="0" dirty="0">
                <a:solidFill>
                  <a:schemeClr val="lt1"/>
                </a:solidFill>
              </a:rPr>
              <a:t>Fuentes: </a:t>
            </a:r>
            <a:r>
              <a:rPr lang="en-US" sz="1200" i="0" dirty="0" err="1">
                <a:solidFill>
                  <a:schemeClr val="lt1"/>
                </a:solidFill>
              </a:rPr>
              <a:t>Laboratorio</a:t>
            </a:r>
            <a:r>
              <a:rPr lang="en-US" sz="1200" i="0" dirty="0">
                <a:solidFill>
                  <a:schemeClr val="lt1"/>
                </a:solidFill>
              </a:rPr>
              <a:t> de </a:t>
            </a:r>
            <a:r>
              <a:rPr lang="en-US" sz="1200" i="0" dirty="0" err="1">
                <a:solidFill>
                  <a:schemeClr val="lt1"/>
                </a:solidFill>
              </a:rPr>
              <a:t>propulsión</a:t>
            </a:r>
            <a:r>
              <a:rPr lang="en-US" sz="1200" i="0" dirty="0">
                <a:solidFill>
                  <a:schemeClr val="lt1"/>
                </a:solidFill>
              </a:rPr>
              <a:t> a </a:t>
            </a:r>
            <a:r>
              <a:rPr lang="en-US" sz="1200" i="0" dirty="0" err="1">
                <a:solidFill>
                  <a:schemeClr val="lt1"/>
                </a:solidFill>
              </a:rPr>
              <a:t>chorro</a:t>
            </a:r>
            <a:r>
              <a:rPr lang="en-US" sz="1200" i="0" dirty="0">
                <a:solidFill>
                  <a:schemeClr val="lt1"/>
                </a:solidFill>
              </a:rPr>
              <a:t> de la NASA https://</a:t>
            </a:r>
            <a:r>
              <a:rPr lang="en-US" sz="1200" i="0" dirty="0" err="1">
                <a:solidFill>
                  <a:schemeClr val="lt1"/>
                </a:solidFill>
              </a:rPr>
              <a:t>climate.nasa.gov</a:t>
            </a:r>
            <a:r>
              <a:rPr lang="en-US" sz="1200" i="0" dirty="0">
                <a:solidFill>
                  <a:schemeClr val="lt1"/>
                </a:solidFill>
              </a:rPr>
              <a:t>/</a:t>
            </a:r>
          </a:p>
          <a:p>
            <a:pPr marL="0" lvl="0" indent="0" algn="l" rtl="0">
              <a:spcBef>
                <a:spcPts val="0"/>
              </a:spcBef>
              <a:spcAft>
                <a:spcPts val="0"/>
              </a:spcAft>
              <a:buNone/>
            </a:pPr>
            <a:endParaRPr lang="en-US" sz="1200" i="0" dirty="0">
              <a:solidFill>
                <a:schemeClr val="lt1"/>
              </a:solidFill>
            </a:endParaRPr>
          </a:p>
          <a:p>
            <a:pPr marL="0" lvl="0" indent="0" algn="l" rtl="0">
              <a:spcBef>
                <a:spcPts val="0"/>
              </a:spcBef>
              <a:spcAft>
                <a:spcPts val="0"/>
              </a:spcAft>
              <a:buNone/>
            </a:pPr>
            <a:endParaRPr lang="en-US" sz="1200" i="0" dirty="0">
              <a:solidFill>
                <a:schemeClr val="lt1"/>
              </a:solidFill>
            </a:endParaRPr>
          </a:p>
          <a:p>
            <a:pPr marL="0" lvl="0" indent="0" algn="l" rtl="0">
              <a:spcBef>
                <a:spcPts val="0"/>
              </a:spcBef>
              <a:spcAft>
                <a:spcPts val="0"/>
              </a:spcAft>
              <a:buNone/>
            </a:pPr>
            <a:r>
              <a:rPr lang="en-US" sz="1200" i="0" dirty="0" err="1">
                <a:solidFill>
                  <a:schemeClr val="lt1"/>
                </a:solidFill>
              </a:rPr>
              <a:t>Actualizado</a:t>
            </a:r>
            <a:r>
              <a:rPr lang="en-US" sz="1200" i="0" dirty="0">
                <a:solidFill>
                  <a:schemeClr val="lt1"/>
                </a:solidFill>
              </a:rPr>
              <a:t>: </a:t>
            </a:r>
            <a:r>
              <a:rPr lang="en-US" sz="1200" i="0" dirty="0" err="1">
                <a:solidFill>
                  <a:schemeClr val="lt1"/>
                </a:solidFill>
              </a:rPr>
              <a:t>septiembre</a:t>
            </a:r>
            <a:r>
              <a:rPr lang="en-US" sz="1200" i="0" dirty="0">
                <a:solidFill>
                  <a:schemeClr val="lt1"/>
                </a:solidFill>
              </a:rPr>
              <a:t> de 2020</a:t>
            </a:r>
            <a:endParaRPr lang="en-US" i="0" dirty="0"/>
          </a:p>
        </p:txBody>
      </p:sp>
      <p:sp>
        <p:nvSpPr>
          <p:cNvPr id="142" name="Google Shape;142;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1_Blank Layout">
  <p:cSld name="1_Blank Layout">
    <p:bg>
      <p:bgPr>
        <a:solidFill>
          <a:schemeClr val="lt1"/>
        </a:solidFill>
        <a:effectLst/>
      </p:bgPr>
    </p:bg>
    <p:spTree>
      <p:nvGrpSpPr>
        <p:cNvPr id="1" name="Shape 12"/>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matchingName="3_Blue Background/Text Right">
  <p:cSld name="3_Blue Background/Text Right">
    <p:spTree>
      <p:nvGrpSpPr>
        <p:cNvPr id="1" name="Shape 50"/>
        <p:cNvGrpSpPr/>
        <p:nvPr/>
      </p:nvGrpSpPr>
      <p:grpSpPr>
        <a:xfrm>
          <a:off x="0" y="0"/>
          <a:ext cx="0" cy="0"/>
          <a:chOff x="0" y="0"/>
          <a:chExt cx="0" cy="0"/>
        </a:xfrm>
      </p:grpSpPr>
      <p:pic>
        <p:nvPicPr>
          <p:cNvPr id="51" name="Google Shape;51;p11"/>
          <p:cNvPicPr preferRelativeResize="0"/>
          <p:nvPr/>
        </p:nvPicPr>
        <p:blipFill rotWithShape="1">
          <a:blip r:embed="rId2">
            <a:alphaModFix/>
          </a:blip>
          <a:srcRect l="28824" t="28824"/>
          <a:stretch/>
        </p:blipFill>
        <p:spPr>
          <a:xfrm>
            <a:off x="-26505" y="0"/>
            <a:ext cx="12284765" cy="6858000"/>
          </a:xfrm>
          <a:prstGeom prst="rect">
            <a:avLst/>
          </a:prstGeom>
          <a:noFill/>
          <a:ln>
            <a:noFill/>
          </a:ln>
        </p:spPr>
      </p:pic>
      <p:sp>
        <p:nvSpPr>
          <p:cNvPr id="52" name="Google Shape;52;p11"/>
          <p:cNvSpPr txBox="1">
            <a:spLocks noGrp="1"/>
          </p:cNvSpPr>
          <p:nvPr>
            <p:ph type="body" idx="1"/>
          </p:nvPr>
        </p:nvSpPr>
        <p:spPr>
          <a:xfrm>
            <a:off x="6406660" y="698756"/>
            <a:ext cx="5228299" cy="5325014"/>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1"/>
          <p:cNvSpPr txBox="1">
            <a:spLocks noGrp="1"/>
          </p:cNvSpPr>
          <p:nvPr>
            <p:ph type="body" idx="2"/>
          </p:nvPr>
        </p:nvSpPr>
        <p:spPr>
          <a:xfrm>
            <a:off x="466722" y="1815548"/>
            <a:ext cx="5316637" cy="4208222"/>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4" name="Google Shape;54;p11"/>
          <p:cNvSpPr txBox="1">
            <a:spLocks noGrp="1"/>
          </p:cNvSpPr>
          <p:nvPr>
            <p:ph type="ctrTitle"/>
          </p:nvPr>
        </p:nvSpPr>
        <p:spPr>
          <a:xfrm>
            <a:off x="466722" y="698756"/>
            <a:ext cx="5316637" cy="984269"/>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FFC000"/>
              </a:buClr>
              <a:buSzPts val="3200"/>
              <a:buFont typeface="Helvetica Neue"/>
              <a:buNone/>
              <a:defRPr sz="3200" b="1" i="0">
                <a:solidFill>
                  <a:srgbClr val="FFC000"/>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ue &amp; White/Text Right">
  <p:cSld name="Blue &amp; White/Text Right">
    <p:spTree>
      <p:nvGrpSpPr>
        <p:cNvPr id="1" name="Shape 55"/>
        <p:cNvGrpSpPr/>
        <p:nvPr/>
      </p:nvGrpSpPr>
      <p:grpSpPr>
        <a:xfrm>
          <a:off x="0" y="0"/>
          <a:ext cx="0" cy="0"/>
          <a:chOff x="0" y="0"/>
          <a:chExt cx="0" cy="0"/>
        </a:xfrm>
      </p:grpSpPr>
      <p:pic>
        <p:nvPicPr>
          <p:cNvPr id="56" name="Google Shape;56;p12"/>
          <p:cNvPicPr preferRelativeResize="0"/>
          <p:nvPr/>
        </p:nvPicPr>
        <p:blipFill rotWithShape="1">
          <a:blip r:embed="rId2">
            <a:alphaModFix/>
          </a:blip>
          <a:srcRect r="7654"/>
          <a:stretch/>
        </p:blipFill>
        <p:spPr>
          <a:xfrm>
            <a:off x="6042991" y="0"/>
            <a:ext cx="6139275" cy="6858000"/>
          </a:xfrm>
          <a:prstGeom prst="rect">
            <a:avLst/>
          </a:prstGeom>
          <a:noFill/>
          <a:ln>
            <a:noFill/>
          </a:ln>
        </p:spPr>
      </p:pic>
      <p:sp>
        <p:nvSpPr>
          <p:cNvPr id="57" name="Google Shape;57;p12"/>
          <p:cNvSpPr txBox="1">
            <a:spLocks noGrp="1"/>
          </p:cNvSpPr>
          <p:nvPr>
            <p:ph type="body" idx="1"/>
          </p:nvPr>
        </p:nvSpPr>
        <p:spPr>
          <a:xfrm>
            <a:off x="6406660" y="698757"/>
            <a:ext cx="5228299" cy="5325013"/>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8" name="Google Shape;58;p12"/>
          <p:cNvSpPr txBox="1">
            <a:spLocks noGrp="1"/>
          </p:cNvSpPr>
          <p:nvPr>
            <p:ph type="body" idx="2"/>
          </p:nvPr>
        </p:nvSpPr>
        <p:spPr>
          <a:xfrm>
            <a:off x="466722" y="1815548"/>
            <a:ext cx="5316637" cy="4208222"/>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3F3F3F"/>
              </a:buClr>
              <a:buSzPts val="2800"/>
              <a:buChar char="•"/>
              <a:defRPr>
                <a:solidFill>
                  <a:srgbClr val="3F3F3F"/>
                </a:solidFill>
              </a:defRPr>
            </a:lvl1pPr>
            <a:lvl2pPr marL="914400" lvl="1" indent="-381000" algn="l">
              <a:lnSpc>
                <a:spcPct val="90000"/>
              </a:lnSpc>
              <a:spcBef>
                <a:spcPts val="500"/>
              </a:spcBef>
              <a:spcAft>
                <a:spcPts val="0"/>
              </a:spcAft>
              <a:buClr>
                <a:srgbClr val="3F3F3F"/>
              </a:buClr>
              <a:buSzPts val="2400"/>
              <a:buChar char="•"/>
              <a:defRPr>
                <a:solidFill>
                  <a:srgbClr val="3F3F3F"/>
                </a:solidFill>
              </a:defRPr>
            </a:lvl2pPr>
            <a:lvl3pPr marL="1371600" lvl="2" indent="-355600" algn="l">
              <a:lnSpc>
                <a:spcPct val="90000"/>
              </a:lnSpc>
              <a:spcBef>
                <a:spcPts val="500"/>
              </a:spcBef>
              <a:spcAft>
                <a:spcPts val="0"/>
              </a:spcAft>
              <a:buClr>
                <a:srgbClr val="3F3F3F"/>
              </a:buClr>
              <a:buSzPts val="2000"/>
              <a:buChar char="•"/>
              <a:defRPr>
                <a:solidFill>
                  <a:srgbClr val="3F3F3F"/>
                </a:solidFill>
              </a:defRPr>
            </a:lvl3pPr>
            <a:lvl4pPr marL="1828800" lvl="3" indent="-342900" algn="l">
              <a:lnSpc>
                <a:spcPct val="90000"/>
              </a:lnSpc>
              <a:spcBef>
                <a:spcPts val="500"/>
              </a:spcBef>
              <a:spcAft>
                <a:spcPts val="0"/>
              </a:spcAft>
              <a:buClr>
                <a:srgbClr val="3F3F3F"/>
              </a:buClr>
              <a:buSzPts val="1800"/>
              <a:buChar char="•"/>
              <a:defRPr>
                <a:solidFill>
                  <a:srgbClr val="3F3F3F"/>
                </a:solidFill>
              </a:defRPr>
            </a:lvl4pPr>
            <a:lvl5pPr marL="2286000" lvl="4" indent="-342900" algn="l">
              <a:lnSpc>
                <a:spcPct val="90000"/>
              </a:lnSpc>
              <a:spcBef>
                <a:spcPts val="500"/>
              </a:spcBef>
              <a:spcAft>
                <a:spcPts val="0"/>
              </a:spcAft>
              <a:buClr>
                <a:srgbClr val="3F3F3F"/>
              </a:buClr>
              <a:buSzPts val="1800"/>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12"/>
          <p:cNvSpPr txBox="1">
            <a:spLocks noGrp="1"/>
          </p:cNvSpPr>
          <p:nvPr>
            <p:ph type="ctrTitle"/>
          </p:nvPr>
        </p:nvSpPr>
        <p:spPr>
          <a:xfrm>
            <a:off x="466722" y="698756"/>
            <a:ext cx="5316637" cy="984269"/>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3F3F3F"/>
              </a:buClr>
              <a:buSzPts val="3200"/>
              <a:buFont typeface="Helvetica Neue"/>
              <a:buNone/>
              <a:defRPr sz="3200" b="1" i="0">
                <a:solidFill>
                  <a:srgbClr val="3F3F3F"/>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Blue &amp; White">
  <p:cSld name="Blue &amp; White">
    <p:spTree>
      <p:nvGrpSpPr>
        <p:cNvPr id="1" name="Shape 60"/>
        <p:cNvGrpSpPr/>
        <p:nvPr/>
      </p:nvGrpSpPr>
      <p:grpSpPr>
        <a:xfrm>
          <a:off x="0" y="0"/>
          <a:ext cx="0" cy="0"/>
          <a:chOff x="0" y="0"/>
          <a:chExt cx="0" cy="0"/>
        </a:xfrm>
      </p:grpSpPr>
      <p:pic>
        <p:nvPicPr>
          <p:cNvPr id="61" name="Google Shape;61;p13"/>
          <p:cNvPicPr preferRelativeResize="0"/>
          <p:nvPr/>
        </p:nvPicPr>
        <p:blipFill rotWithShape="1">
          <a:blip r:embed="rId2">
            <a:alphaModFix/>
          </a:blip>
          <a:srcRect r="7654"/>
          <a:stretch/>
        </p:blipFill>
        <p:spPr>
          <a:xfrm>
            <a:off x="1" y="0"/>
            <a:ext cx="6082748" cy="6858000"/>
          </a:xfrm>
          <a:prstGeom prst="rect">
            <a:avLst/>
          </a:prstGeom>
          <a:noFill/>
          <a:ln>
            <a:noFill/>
          </a:ln>
        </p:spPr>
      </p:pic>
      <p:sp>
        <p:nvSpPr>
          <p:cNvPr id="62" name="Google Shape;62;p13"/>
          <p:cNvSpPr txBox="1">
            <a:spLocks noGrp="1"/>
          </p:cNvSpPr>
          <p:nvPr>
            <p:ph type="body" idx="1"/>
          </p:nvPr>
        </p:nvSpPr>
        <p:spPr>
          <a:xfrm>
            <a:off x="6406660" y="698757"/>
            <a:ext cx="5228299" cy="5325013"/>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rgbClr val="3F3F3F"/>
              </a:buClr>
              <a:buSzPts val="2800"/>
              <a:buChar char="•"/>
              <a:defRPr>
                <a:solidFill>
                  <a:srgbClr val="3F3F3F"/>
                </a:solidFill>
              </a:defRPr>
            </a:lvl1pPr>
            <a:lvl2pPr marL="914400" lvl="1" indent="-381000" algn="l">
              <a:lnSpc>
                <a:spcPct val="90000"/>
              </a:lnSpc>
              <a:spcBef>
                <a:spcPts val="500"/>
              </a:spcBef>
              <a:spcAft>
                <a:spcPts val="0"/>
              </a:spcAft>
              <a:buClr>
                <a:srgbClr val="3F3F3F"/>
              </a:buClr>
              <a:buSzPts val="2400"/>
              <a:buChar char="•"/>
              <a:defRPr>
                <a:solidFill>
                  <a:srgbClr val="3F3F3F"/>
                </a:solidFill>
              </a:defRPr>
            </a:lvl2pPr>
            <a:lvl3pPr marL="1371600" lvl="2" indent="-355600" algn="l">
              <a:lnSpc>
                <a:spcPct val="90000"/>
              </a:lnSpc>
              <a:spcBef>
                <a:spcPts val="500"/>
              </a:spcBef>
              <a:spcAft>
                <a:spcPts val="0"/>
              </a:spcAft>
              <a:buClr>
                <a:srgbClr val="3F3F3F"/>
              </a:buClr>
              <a:buSzPts val="2000"/>
              <a:buChar char="•"/>
              <a:defRPr>
                <a:solidFill>
                  <a:srgbClr val="3F3F3F"/>
                </a:solidFill>
              </a:defRPr>
            </a:lvl3pPr>
            <a:lvl4pPr marL="1828800" lvl="3" indent="-342900" algn="l">
              <a:lnSpc>
                <a:spcPct val="90000"/>
              </a:lnSpc>
              <a:spcBef>
                <a:spcPts val="500"/>
              </a:spcBef>
              <a:spcAft>
                <a:spcPts val="0"/>
              </a:spcAft>
              <a:buClr>
                <a:srgbClr val="3F3F3F"/>
              </a:buClr>
              <a:buSzPts val="1800"/>
              <a:buChar char="•"/>
              <a:defRPr>
                <a:solidFill>
                  <a:srgbClr val="3F3F3F"/>
                </a:solidFill>
              </a:defRPr>
            </a:lvl4pPr>
            <a:lvl5pPr marL="2286000" lvl="4" indent="-342900" algn="l">
              <a:lnSpc>
                <a:spcPct val="90000"/>
              </a:lnSpc>
              <a:spcBef>
                <a:spcPts val="500"/>
              </a:spcBef>
              <a:spcAft>
                <a:spcPts val="0"/>
              </a:spcAft>
              <a:buClr>
                <a:srgbClr val="3F3F3F"/>
              </a:buClr>
              <a:buSzPts val="1800"/>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3" name="Google Shape;63;p13"/>
          <p:cNvSpPr txBox="1">
            <a:spLocks noGrp="1"/>
          </p:cNvSpPr>
          <p:nvPr>
            <p:ph type="body" idx="2"/>
          </p:nvPr>
        </p:nvSpPr>
        <p:spPr>
          <a:xfrm>
            <a:off x="466722" y="1815548"/>
            <a:ext cx="5316637" cy="4208222"/>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4" name="Google Shape;64;p13"/>
          <p:cNvSpPr txBox="1">
            <a:spLocks noGrp="1"/>
          </p:cNvSpPr>
          <p:nvPr>
            <p:ph type="ctrTitle"/>
          </p:nvPr>
        </p:nvSpPr>
        <p:spPr>
          <a:xfrm>
            <a:off x="466722" y="698756"/>
            <a:ext cx="5316637" cy="984269"/>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FFC000"/>
              </a:buClr>
              <a:buSzPts val="3200"/>
              <a:buFont typeface="Helvetica Neue"/>
              <a:buNone/>
              <a:defRPr sz="3200" b="1" i="0">
                <a:solidFill>
                  <a:srgbClr val="FFC000"/>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Blank Layout">
  <p:cSld name="Blank Layout">
    <p:bg>
      <p:bgPr>
        <a:solidFill>
          <a:schemeClr val="lt1"/>
        </a:solidFill>
        <a:effectLst/>
      </p:bgPr>
    </p:bg>
    <p:spTree>
      <p:nvGrpSpPr>
        <p:cNvPr id="1" name="Shape 65"/>
        <p:cNvGrpSpPr/>
        <p:nvPr/>
      </p:nvGrpSpPr>
      <p:grpSpPr>
        <a:xfrm>
          <a:off x="0" y="0"/>
          <a:ext cx="0" cy="0"/>
          <a:chOff x="0" y="0"/>
          <a:chExt cx="0" cy="0"/>
        </a:xfrm>
      </p:grpSpPr>
      <p:sp>
        <p:nvSpPr>
          <p:cNvPr id="66" name="Google Shape;66;p14"/>
          <p:cNvSpPr txBox="1">
            <a:spLocks noGrp="1"/>
          </p:cNvSpPr>
          <p:nvPr>
            <p:ph type="ctrTitle"/>
          </p:nvPr>
        </p:nvSpPr>
        <p:spPr>
          <a:xfrm>
            <a:off x="466722" y="698757"/>
            <a:ext cx="11261452" cy="524156"/>
          </a:xfrm>
          <a:prstGeom prst="rect">
            <a:avLst/>
          </a:prstGeom>
          <a:solidFill>
            <a:srgbClr val="FFFFFF"/>
          </a:solid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3F3F3F"/>
              </a:buClr>
              <a:buSzPts val="3200"/>
              <a:buFont typeface="Helvetica Neue"/>
              <a:buNone/>
              <a:defRPr sz="3200" b="1" i="0">
                <a:solidFill>
                  <a:srgbClr val="3F3F3F"/>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4"/>
          <p:cNvSpPr txBox="1">
            <a:spLocks noGrp="1"/>
          </p:cNvSpPr>
          <p:nvPr>
            <p:ph type="body" idx="1"/>
          </p:nvPr>
        </p:nvSpPr>
        <p:spPr>
          <a:xfrm>
            <a:off x="466722" y="1416846"/>
            <a:ext cx="11261452" cy="4606924"/>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1000"/>
              </a:spcBef>
              <a:spcAft>
                <a:spcPts val="0"/>
              </a:spcAft>
              <a:buClr>
                <a:srgbClr val="3F3F3F"/>
              </a:buClr>
              <a:buSzPts val="2800"/>
              <a:buChar char="•"/>
              <a:defRPr>
                <a:solidFill>
                  <a:srgbClr val="3F3F3F"/>
                </a:solidFill>
              </a:defRPr>
            </a:lvl1pPr>
            <a:lvl2pPr marL="914400" lvl="1" indent="-381000" algn="l">
              <a:lnSpc>
                <a:spcPct val="100000"/>
              </a:lnSpc>
              <a:spcBef>
                <a:spcPts val="500"/>
              </a:spcBef>
              <a:spcAft>
                <a:spcPts val="0"/>
              </a:spcAft>
              <a:buClr>
                <a:srgbClr val="3F3F3F"/>
              </a:buClr>
              <a:buSzPts val="2400"/>
              <a:buChar char="•"/>
              <a:defRPr>
                <a:solidFill>
                  <a:srgbClr val="3F3F3F"/>
                </a:solidFill>
              </a:defRPr>
            </a:lvl2pPr>
            <a:lvl3pPr marL="1371600" lvl="2" indent="-355600" algn="l">
              <a:lnSpc>
                <a:spcPct val="100000"/>
              </a:lnSpc>
              <a:spcBef>
                <a:spcPts val="500"/>
              </a:spcBef>
              <a:spcAft>
                <a:spcPts val="0"/>
              </a:spcAft>
              <a:buClr>
                <a:srgbClr val="3F3F3F"/>
              </a:buClr>
              <a:buSzPts val="2000"/>
              <a:buChar char="•"/>
              <a:defRPr>
                <a:solidFill>
                  <a:srgbClr val="3F3F3F"/>
                </a:solidFill>
              </a:defRPr>
            </a:lvl3pPr>
            <a:lvl4pPr marL="1828800" lvl="3" indent="-342900" algn="l">
              <a:lnSpc>
                <a:spcPct val="100000"/>
              </a:lnSpc>
              <a:spcBef>
                <a:spcPts val="500"/>
              </a:spcBef>
              <a:spcAft>
                <a:spcPts val="0"/>
              </a:spcAft>
              <a:buClr>
                <a:srgbClr val="3F3F3F"/>
              </a:buClr>
              <a:buSzPts val="1800"/>
              <a:buChar char="•"/>
              <a:defRPr>
                <a:solidFill>
                  <a:srgbClr val="3F3F3F"/>
                </a:solidFill>
              </a:defRPr>
            </a:lvl4pPr>
            <a:lvl5pPr marL="2286000" lvl="4" indent="-342900" algn="l">
              <a:lnSpc>
                <a:spcPct val="100000"/>
              </a:lnSpc>
              <a:spcBef>
                <a:spcPts val="500"/>
              </a:spcBef>
              <a:spcAft>
                <a:spcPts val="0"/>
              </a:spcAft>
              <a:buClr>
                <a:srgbClr val="3F3F3F"/>
              </a:buClr>
              <a:buSzPts val="1800"/>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12/29/21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8880979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cSld name="Slide2-w/-logo-CI 2020">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DFE3B78A-C3E9-7740-ACBE-843BEE7B1079}"/>
              </a:ext>
            </a:extLst>
          </p:cNvPr>
          <p:cNvPicPr>
            <a:picLocks noChangeAspect="1"/>
          </p:cNvPicPr>
          <p:nvPr/>
        </p:nvPicPr>
        <p:blipFill rotWithShape="1">
          <a:blip r:embed="rId2">
            <a:extLst>
              <a:ext uri="{96DAC541-7B7A-43D3-8B79-37D633B846F1}">
                <asvg:svgBlip xmlns:asvg="http://schemas.microsoft.com/office/drawing/2016/SVG/main" r:embed="rId3"/>
              </a:ext>
            </a:extLst>
          </a:blip>
          <a:srcRect l="28824" t="28824"/>
          <a:stretch/>
        </p:blipFill>
        <p:spPr>
          <a:xfrm>
            <a:off x="-26505" y="0"/>
            <a:ext cx="12284765" cy="6858000"/>
          </a:xfrm>
          <a:prstGeom prst="rect">
            <a:avLst/>
          </a:prstGeom>
        </p:spPr>
      </p:pic>
      <p:sp>
        <p:nvSpPr>
          <p:cNvPr id="12" name="Title 1">
            <a:extLst>
              <a:ext uri="{FF2B5EF4-FFF2-40B4-BE49-F238E27FC236}">
                <a16:creationId xmlns:a16="http://schemas.microsoft.com/office/drawing/2014/main" id="{FC86E5D8-94C5-DE47-8B67-4DE1C848749C}"/>
              </a:ext>
            </a:extLst>
          </p:cNvPr>
          <p:cNvSpPr>
            <a:spLocks noGrp="1"/>
          </p:cNvSpPr>
          <p:nvPr>
            <p:ph type="ctrTitle"/>
          </p:nvPr>
        </p:nvSpPr>
        <p:spPr>
          <a:xfrm>
            <a:off x="362811" y="376635"/>
            <a:ext cx="11420479" cy="564173"/>
          </a:xfrm>
          <a:prstGeom prst="rect">
            <a:avLst/>
          </a:prstGeom>
          <a:noFill/>
        </p:spPr>
        <p:txBody>
          <a:bodyPr anchor="b">
            <a:noAutofit/>
          </a:bodyPr>
          <a:lstStyle>
            <a:lvl1pPr algn="l">
              <a:defRPr sz="3200" b="1" i="0">
                <a:solidFill>
                  <a:srgbClr val="FFC000"/>
                </a:solidFill>
                <a:latin typeface="Helvetica" pitchFamily="2" charset="0"/>
                <a:cs typeface="Helvetica" pitchFamily="2" charset="0"/>
              </a:defRPr>
            </a:lvl1pPr>
          </a:lstStyle>
          <a:p>
            <a:r>
              <a:rPr lang="en-US"/>
              <a:t>Click to edit Master title style</a:t>
            </a:r>
            <a:endParaRPr lang="en-US" dirty="0"/>
          </a:p>
        </p:txBody>
      </p:sp>
      <p:sp>
        <p:nvSpPr>
          <p:cNvPr id="13" name="Content Placeholder 2">
            <a:extLst>
              <a:ext uri="{FF2B5EF4-FFF2-40B4-BE49-F238E27FC236}">
                <a16:creationId xmlns:a16="http://schemas.microsoft.com/office/drawing/2014/main" id="{AE670344-122E-C64D-8B02-B6ED54838E90}"/>
              </a:ext>
            </a:extLst>
          </p:cNvPr>
          <p:cNvSpPr>
            <a:spLocks noGrp="1"/>
          </p:cNvSpPr>
          <p:nvPr>
            <p:ph idx="1"/>
          </p:nvPr>
        </p:nvSpPr>
        <p:spPr>
          <a:xfrm>
            <a:off x="362812" y="1094724"/>
            <a:ext cx="5528834" cy="5420376"/>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2">
            <a:extLst>
              <a:ext uri="{FF2B5EF4-FFF2-40B4-BE49-F238E27FC236}">
                <a16:creationId xmlns:a16="http://schemas.microsoft.com/office/drawing/2014/main" id="{50B51321-8822-1B48-8723-64F5D7DBB859}"/>
              </a:ext>
            </a:extLst>
          </p:cNvPr>
          <p:cNvSpPr>
            <a:spLocks noGrp="1"/>
          </p:cNvSpPr>
          <p:nvPr>
            <p:ph idx="10"/>
          </p:nvPr>
        </p:nvSpPr>
        <p:spPr>
          <a:xfrm>
            <a:off x="6254456" y="1094724"/>
            <a:ext cx="5528834" cy="5420376"/>
          </a:xfrm>
          <a:noFill/>
        </p:spPr>
        <p:txBody>
          <a:bodyPr/>
          <a:lstStyle>
            <a:lvl1pPr>
              <a:lnSpc>
                <a:spcPct val="100000"/>
              </a:lnSpc>
              <a:defRPr>
                <a:solidFill>
                  <a:schemeClr val="bg1"/>
                </a:solidFill>
              </a:defRPr>
            </a:lvl1pPr>
            <a:lvl2pPr>
              <a:lnSpc>
                <a:spcPct val="100000"/>
              </a:lnSpc>
              <a:defRPr>
                <a:solidFill>
                  <a:schemeClr val="bg1"/>
                </a:solidFill>
              </a:defRPr>
            </a:lvl2pPr>
            <a:lvl3pPr>
              <a:lnSpc>
                <a:spcPct val="100000"/>
              </a:lnSpc>
              <a:defRPr>
                <a:solidFill>
                  <a:schemeClr val="bg1"/>
                </a:solidFill>
              </a:defRPr>
            </a:lvl3pPr>
            <a:lvl4pPr>
              <a:lnSpc>
                <a:spcPct val="100000"/>
              </a:lnSpc>
              <a:defRPr>
                <a:solidFill>
                  <a:schemeClr val="bg1"/>
                </a:solidFill>
              </a:defRPr>
            </a:lvl4pPr>
            <a:lvl5pPr>
              <a:lnSpc>
                <a:spcPct val="100000"/>
              </a:lnSpc>
              <a:defRPr>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6" name="Content Placeholder 6">
            <a:extLst>
              <a:ext uri="{FF2B5EF4-FFF2-40B4-BE49-F238E27FC236}">
                <a16:creationId xmlns:a16="http://schemas.microsoft.com/office/drawing/2014/main" id="{DEE2E70D-7D62-6142-A480-9724860A2025}"/>
              </a:ext>
            </a:extLst>
          </p:cNvPr>
          <p:cNvPicPr>
            <a:picLocks noChangeAspect="1"/>
          </p:cNvPicPr>
          <p:nvPr/>
        </p:nvPicPr>
        <p:blipFill>
          <a:blip r:embed="rId4"/>
          <a:stretch>
            <a:fillRect/>
          </a:stretch>
        </p:blipFill>
        <p:spPr>
          <a:xfrm>
            <a:off x="10472738" y="6147011"/>
            <a:ext cx="1523999" cy="574463"/>
          </a:xfrm>
          <a:prstGeom prst="rect">
            <a:avLst/>
          </a:prstGeom>
        </p:spPr>
      </p:pic>
    </p:spTree>
    <p:extLst>
      <p:ext uri="{BB962C8B-B14F-4D97-AF65-F5344CB8AC3E}">
        <p14:creationId xmlns:p14="http://schemas.microsoft.com/office/powerpoint/2010/main" val="3250315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1_List with Title (Indentations)">
  <p:cSld name="1_List with Title (Indentations)">
    <p:spTree>
      <p:nvGrpSpPr>
        <p:cNvPr id="1" name="Shape 13"/>
        <p:cNvGrpSpPr/>
        <p:nvPr/>
      </p:nvGrpSpPr>
      <p:grpSpPr>
        <a:xfrm>
          <a:off x="0" y="0"/>
          <a:ext cx="0" cy="0"/>
          <a:chOff x="0" y="0"/>
          <a:chExt cx="0" cy="0"/>
        </a:xfrm>
      </p:grpSpPr>
      <p:sp>
        <p:nvSpPr>
          <p:cNvPr id="14" name="Google Shape;14;p3"/>
          <p:cNvSpPr txBox="1">
            <a:spLocks noGrp="1"/>
          </p:cNvSpPr>
          <p:nvPr>
            <p:ph type="ctrTitle"/>
          </p:nvPr>
        </p:nvSpPr>
        <p:spPr>
          <a:xfrm>
            <a:off x="466722" y="698757"/>
            <a:ext cx="11261452" cy="524156"/>
          </a:xfrm>
          <a:prstGeom prst="rect">
            <a:avLst/>
          </a:prstGeom>
          <a:solidFill>
            <a:srgbClr val="FFFFFF"/>
          </a:solid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3F3F3F"/>
              </a:buClr>
              <a:buSzPts val="3200"/>
              <a:buFont typeface="Helvetica Neue"/>
              <a:buNone/>
              <a:defRPr sz="3200" b="1" i="0">
                <a:solidFill>
                  <a:srgbClr val="3F3F3F"/>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 name="Google Shape;15;p3"/>
          <p:cNvSpPr txBox="1">
            <a:spLocks noGrp="1"/>
          </p:cNvSpPr>
          <p:nvPr>
            <p:ph type="body" idx="1"/>
          </p:nvPr>
        </p:nvSpPr>
        <p:spPr>
          <a:xfrm>
            <a:off x="466722" y="1416846"/>
            <a:ext cx="11261452" cy="4606924"/>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1000"/>
              </a:spcBef>
              <a:spcAft>
                <a:spcPts val="0"/>
              </a:spcAft>
              <a:buClr>
                <a:srgbClr val="3F3F3F"/>
              </a:buClr>
              <a:buSzPts val="2800"/>
              <a:buChar char="•"/>
              <a:defRPr>
                <a:solidFill>
                  <a:srgbClr val="3F3F3F"/>
                </a:solidFill>
              </a:defRPr>
            </a:lvl1pPr>
            <a:lvl2pPr marL="914400" lvl="1" indent="-381000" algn="l">
              <a:lnSpc>
                <a:spcPct val="100000"/>
              </a:lnSpc>
              <a:spcBef>
                <a:spcPts val="500"/>
              </a:spcBef>
              <a:spcAft>
                <a:spcPts val="0"/>
              </a:spcAft>
              <a:buClr>
                <a:srgbClr val="3F3F3F"/>
              </a:buClr>
              <a:buSzPts val="2400"/>
              <a:buChar char="•"/>
              <a:defRPr>
                <a:solidFill>
                  <a:srgbClr val="3F3F3F"/>
                </a:solidFill>
              </a:defRPr>
            </a:lvl2pPr>
            <a:lvl3pPr marL="1371600" lvl="2" indent="-355600" algn="l">
              <a:lnSpc>
                <a:spcPct val="100000"/>
              </a:lnSpc>
              <a:spcBef>
                <a:spcPts val="500"/>
              </a:spcBef>
              <a:spcAft>
                <a:spcPts val="0"/>
              </a:spcAft>
              <a:buClr>
                <a:srgbClr val="3F3F3F"/>
              </a:buClr>
              <a:buSzPts val="2000"/>
              <a:buChar char="•"/>
              <a:defRPr>
                <a:solidFill>
                  <a:srgbClr val="3F3F3F"/>
                </a:solidFill>
              </a:defRPr>
            </a:lvl3pPr>
            <a:lvl4pPr marL="1828800" lvl="3" indent="-342900" algn="l">
              <a:lnSpc>
                <a:spcPct val="100000"/>
              </a:lnSpc>
              <a:spcBef>
                <a:spcPts val="500"/>
              </a:spcBef>
              <a:spcAft>
                <a:spcPts val="0"/>
              </a:spcAft>
              <a:buClr>
                <a:srgbClr val="3F3F3F"/>
              </a:buClr>
              <a:buSzPts val="1800"/>
              <a:buChar char="•"/>
              <a:defRPr>
                <a:solidFill>
                  <a:srgbClr val="3F3F3F"/>
                </a:solidFill>
              </a:defRPr>
            </a:lvl4pPr>
            <a:lvl5pPr marL="2286000" lvl="4" indent="-342900" algn="l">
              <a:lnSpc>
                <a:spcPct val="100000"/>
              </a:lnSpc>
              <a:spcBef>
                <a:spcPts val="500"/>
              </a:spcBef>
              <a:spcAft>
                <a:spcPts val="0"/>
              </a:spcAft>
              <a:buClr>
                <a:srgbClr val="3F3F3F"/>
              </a:buClr>
              <a:buSzPts val="1800"/>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16" name="Google Shape;16;p3"/>
          <p:cNvPicPr preferRelativeResize="0"/>
          <p:nvPr/>
        </p:nvPicPr>
        <p:blipFill rotWithShape="1">
          <a:blip r:embed="rId2">
            <a:alphaModFix/>
          </a:blip>
          <a:srcRect t="24763" b="22080"/>
          <a:stretch/>
        </p:blipFill>
        <p:spPr>
          <a:xfrm>
            <a:off x="0" y="0"/>
            <a:ext cx="12192000" cy="504825"/>
          </a:xfrm>
          <a:prstGeom prst="rect">
            <a:avLst/>
          </a:prstGeom>
          <a:noFill/>
          <a:ln>
            <a:noFill/>
          </a:ln>
        </p:spPr>
      </p:pic>
      <p:pic>
        <p:nvPicPr>
          <p:cNvPr id="17" name="Google Shape;17;p3"/>
          <p:cNvPicPr preferRelativeResize="0"/>
          <p:nvPr/>
        </p:nvPicPr>
        <p:blipFill rotWithShape="1">
          <a:blip r:embed="rId2">
            <a:alphaModFix/>
          </a:blip>
          <a:srcRect t="24763" b="22080"/>
          <a:stretch/>
        </p:blipFill>
        <p:spPr>
          <a:xfrm>
            <a:off x="0" y="6353175"/>
            <a:ext cx="12192000" cy="50482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8"/>
        <p:cNvGrpSpPr/>
        <p:nvPr/>
      </p:nvGrpSpPr>
      <p:grpSpPr>
        <a:xfrm>
          <a:off x="0" y="0"/>
          <a:ext cx="0" cy="0"/>
          <a:chOff x="0" y="0"/>
          <a:chExt cx="0" cy="0"/>
        </a:xfrm>
      </p:grpSpPr>
      <p:pic>
        <p:nvPicPr>
          <p:cNvPr id="19" name="Google Shape;19;p4"/>
          <p:cNvPicPr preferRelativeResize="0"/>
          <p:nvPr/>
        </p:nvPicPr>
        <p:blipFill rotWithShape="1">
          <a:blip r:embed="rId2">
            <a:alphaModFix/>
          </a:blip>
          <a:srcRect l="28824" t="28824"/>
          <a:stretch/>
        </p:blipFill>
        <p:spPr>
          <a:xfrm>
            <a:off x="0" y="0"/>
            <a:ext cx="12192000" cy="6858000"/>
          </a:xfrm>
          <a:prstGeom prst="rect">
            <a:avLst/>
          </a:prstGeom>
          <a:noFill/>
          <a:ln>
            <a:noFill/>
          </a:ln>
        </p:spPr>
      </p:pic>
      <p:sp>
        <p:nvSpPr>
          <p:cNvPr id="20" name="Google Shape;20;p4"/>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FFC000"/>
              </a:buClr>
              <a:buSzPts val="3200"/>
              <a:buFont typeface="Helvetica Neue"/>
              <a:buNone/>
              <a:defRPr sz="3200" b="1" i="0">
                <a:solidFill>
                  <a:srgbClr val="FFC000"/>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4"/>
          <p:cNvSpPr txBox="1">
            <a:spLocks noGrp="1"/>
          </p:cNvSpPr>
          <p:nvPr>
            <p:ph type="body" idx="1"/>
          </p:nvPr>
        </p:nvSpPr>
        <p:spPr>
          <a:xfrm>
            <a:off x="466722" y="1416846"/>
            <a:ext cx="11261452" cy="4606924"/>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1000"/>
              </a:spcBef>
              <a:spcAft>
                <a:spcPts val="0"/>
              </a:spcAft>
              <a:buClr>
                <a:schemeClr val="lt1"/>
              </a:buClr>
              <a:buSzPts val="2800"/>
              <a:buChar char="•"/>
              <a:defRPr>
                <a:solidFill>
                  <a:schemeClr val="lt1"/>
                </a:solidFill>
              </a:defRPr>
            </a:lvl1pPr>
            <a:lvl2pPr marL="914400" lvl="1" indent="-381000" algn="l">
              <a:lnSpc>
                <a:spcPct val="100000"/>
              </a:lnSpc>
              <a:spcBef>
                <a:spcPts val="500"/>
              </a:spcBef>
              <a:spcAft>
                <a:spcPts val="0"/>
              </a:spcAft>
              <a:buClr>
                <a:schemeClr val="lt1"/>
              </a:buClr>
              <a:buSzPts val="2400"/>
              <a:buChar char="•"/>
              <a:defRPr>
                <a:solidFill>
                  <a:schemeClr val="lt1"/>
                </a:solidFill>
              </a:defRPr>
            </a:lvl2pPr>
            <a:lvl3pPr marL="1371600" lvl="2" indent="-355600" algn="l">
              <a:lnSpc>
                <a:spcPct val="100000"/>
              </a:lnSpc>
              <a:spcBef>
                <a:spcPts val="500"/>
              </a:spcBef>
              <a:spcAft>
                <a:spcPts val="0"/>
              </a:spcAft>
              <a:buClr>
                <a:schemeClr val="lt1"/>
              </a:buClr>
              <a:buSzPts val="2000"/>
              <a:buChar char="•"/>
              <a:defRPr>
                <a:solidFill>
                  <a:schemeClr val="lt1"/>
                </a:solidFill>
              </a:defRPr>
            </a:lvl3pPr>
            <a:lvl4pPr marL="1828800" lvl="3" indent="-342900" algn="l">
              <a:lnSpc>
                <a:spcPct val="100000"/>
              </a:lnSpc>
              <a:spcBef>
                <a:spcPts val="500"/>
              </a:spcBef>
              <a:spcAft>
                <a:spcPts val="0"/>
              </a:spcAft>
              <a:buClr>
                <a:schemeClr val="lt1"/>
              </a:buClr>
              <a:buSzPts val="1800"/>
              <a:buChar char="•"/>
              <a:defRPr>
                <a:solidFill>
                  <a:schemeClr val="lt1"/>
                </a:solidFill>
              </a:defRPr>
            </a:lvl4pPr>
            <a:lvl5pPr marL="2286000" lvl="4" indent="-342900" algn="l">
              <a:lnSpc>
                <a:spcPct val="10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Custom Layout">
  <p:cSld name="1_Custom Layout">
    <p:spTree>
      <p:nvGrpSpPr>
        <p:cNvPr id="1" name="Shape 22"/>
        <p:cNvGrpSpPr/>
        <p:nvPr/>
      </p:nvGrpSpPr>
      <p:grpSpPr>
        <a:xfrm>
          <a:off x="0" y="0"/>
          <a:ext cx="0" cy="0"/>
          <a:chOff x="0" y="0"/>
          <a:chExt cx="0" cy="0"/>
        </a:xfrm>
      </p:grpSpPr>
      <p:pic>
        <p:nvPicPr>
          <p:cNvPr id="23" name="Google Shape;23;p5"/>
          <p:cNvPicPr preferRelativeResize="0"/>
          <p:nvPr/>
        </p:nvPicPr>
        <p:blipFill rotWithShape="1">
          <a:blip r:embed="rId2">
            <a:alphaModFix/>
          </a:blip>
          <a:srcRect l="8484" t="29060"/>
          <a:stretch/>
        </p:blipFill>
        <p:spPr>
          <a:xfrm>
            <a:off x="0" y="1416846"/>
            <a:ext cx="12191999" cy="5441154"/>
          </a:xfrm>
          <a:prstGeom prst="rect">
            <a:avLst/>
          </a:prstGeom>
          <a:noFill/>
          <a:ln>
            <a:noFill/>
          </a:ln>
        </p:spPr>
      </p:pic>
      <p:sp>
        <p:nvSpPr>
          <p:cNvPr id="24" name="Google Shape;24;p5"/>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595959"/>
              </a:buClr>
              <a:buSzPts val="3200"/>
              <a:buFont typeface="Helvetica Neue"/>
              <a:buNone/>
              <a:defRPr sz="3200" b="1" i="0">
                <a:solidFill>
                  <a:srgbClr val="595959"/>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5"/>
          <p:cNvSpPr txBox="1">
            <a:spLocks noGrp="1"/>
          </p:cNvSpPr>
          <p:nvPr>
            <p:ph type="body" idx="1"/>
          </p:nvPr>
        </p:nvSpPr>
        <p:spPr>
          <a:xfrm>
            <a:off x="466722" y="1643270"/>
            <a:ext cx="11261452" cy="438050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1000"/>
              </a:spcBef>
              <a:spcAft>
                <a:spcPts val="0"/>
              </a:spcAft>
              <a:buClr>
                <a:schemeClr val="lt1"/>
              </a:buClr>
              <a:buSzPts val="2800"/>
              <a:buChar char="•"/>
              <a:defRPr>
                <a:solidFill>
                  <a:schemeClr val="lt1"/>
                </a:solidFill>
              </a:defRPr>
            </a:lvl1pPr>
            <a:lvl2pPr marL="914400" lvl="1" indent="-381000" algn="l">
              <a:lnSpc>
                <a:spcPct val="100000"/>
              </a:lnSpc>
              <a:spcBef>
                <a:spcPts val="500"/>
              </a:spcBef>
              <a:spcAft>
                <a:spcPts val="0"/>
              </a:spcAft>
              <a:buClr>
                <a:schemeClr val="lt1"/>
              </a:buClr>
              <a:buSzPts val="2400"/>
              <a:buChar char="•"/>
              <a:defRPr>
                <a:solidFill>
                  <a:schemeClr val="lt1"/>
                </a:solidFill>
              </a:defRPr>
            </a:lvl2pPr>
            <a:lvl3pPr marL="1371600" lvl="2" indent="-355600" algn="l">
              <a:lnSpc>
                <a:spcPct val="100000"/>
              </a:lnSpc>
              <a:spcBef>
                <a:spcPts val="500"/>
              </a:spcBef>
              <a:spcAft>
                <a:spcPts val="0"/>
              </a:spcAft>
              <a:buClr>
                <a:schemeClr val="lt1"/>
              </a:buClr>
              <a:buSzPts val="2000"/>
              <a:buChar char="•"/>
              <a:defRPr>
                <a:solidFill>
                  <a:schemeClr val="lt1"/>
                </a:solidFill>
              </a:defRPr>
            </a:lvl3pPr>
            <a:lvl4pPr marL="1828800" lvl="3" indent="-342900" algn="l">
              <a:lnSpc>
                <a:spcPct val="100000"/>
              </a:lnSpc>
              <a:spcBef>
                <a:spcPts val="500"/>
              </a:spcBef>
              <a:spcAft>
                <a:spcPts val="0"/>
              </a:spcAft>
              <a:buClr>
                <a:schemeClr val="lt1"/>
              </a:buClr>
              <a:buSzPts val="1800"/>
              <a:buChar char="•"/>
              <a:defRPr>
                <a:solidFill>
                  <a:schemeClr val="lt1"/>
                </a:solidFill>
              </a:defRPr>
            </a:lvl4pPr>
            <a:lvl5pPr marL="2286000" lvl="4" indent="-342900" algn="l">
              <a:lnSpc>
                <a:spcPct val="10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List with Title (Indentations)">
  <p:cSld name="List with Title (Indentations)">
    <p:spTree>
      <p:nvGrpSpPr>
        <p:cNvPr id="1" name="Shape 26"/>
        <p:cNvGrpSpPr/>
        <p:nvPr/>
      </p:nvGrpSpPr>
      <p:grpSpPr>
        <a:xfrm>
          <a:off x="0" y="0"/>
          <a:ext cx="0" cy="0"/>
          <a:chOff x="0" y="0"/>
          <a:chExt cx="0" cy="0"/>
        </a:xfrm>
      </p:grpSpPr>
      <p:pic>
        <p:nvPicPr>
          <p:cNvPr id="27" name="Google Shape;27;p6"/>
          <p:cNvPicPr preferRelativeResize="0"/>
          <p:nvPr/>
        </p:nvPicPr>
        <p:blipFill rotWithShape="1">
          <a:blip r:embed="rId2">
            <a:alphaModFix/>
          </a:blip>
          <a:srcRect t="24763" b="22080"/>
          <a:stretch/>
        </p:blipFill>
        <p:spPr>
          <a:xfrm>
            <a:off x="0" y="0"/>
            <a:ext cx="12192000" cy="504825"/>
          </a:xfrm>
          <a:prstGeom prst="rect">
            <a:avLst/>
          </a:prstGeom>
          <a:noFill/>
          <a:ln>
            <a:noFill/>
          </a:ln>
        </p:spPr>
      </p:pic>
      <p:pic>
        <p:nvPicPr>
          <p:cNvPr id="28" name="Google Shape;28;p6"/>
          <p:cNvPicPr preferRelativeResize="0"/>
          <p:nvPr/>
        </p:nvPicPr>
        <p:blipFill rotWithShape="1">
          <a:blip r:embed="rId2">
            <a:alphaModFix/>
          </a:blip>
          <a:srcRect t="24763" b="22080"/>
          <a:stretch/>
        </p:blipFill>
        <p:spPr>
          <a:xfrm>
            <a:off x="0" y="6353175"/>
            <a:ext cx="12192000" cy="504825"/>
          </a:xfrm>
          <a:prstGeom prst="rect">
            <a:avLst/>
          </a:prstGeom>
          <a:noFill/>
          <a:ln>
            <a:noFill/>
          </a:ln>
        </p:spPr>
      </p:pic>
      <p:pic>
        <p:nvPicPr>
          <p:cNvPr id="29" name="Google Shape;29;p6"/>
          <p:cNvPicPr preferRelativeResize="0"/>
          <p:nvPr/>
        </p:nvPicPr>
        <p:blipFill rotWithShape="1">
          <a:blip r:embed="rId3">
            <a:alphaModFix/>
          </a:blip>
          <a:srcRect/>
          <a:stretch/>
        </p:blipFill>
        <p:spPr>
          <a:xfrm>
            <a:off x="9953624" y="6411635"/>
            <a:ext cx="1029073" cy="387903"/>
          </a:xfrm>
          <a:prstGeom prst="rect">
            <a:avLst/>
          </a:prstGeom>
          <a:noFill/>
          <a:ln>
            <a:noFill/>
          </a:ln>
        </p:spPr>
      </p:pic>
      <p:sp>
        <p:nvSpPr>
          <p:cNvPr id="30" name="Google Shape;30;p6"/>
          <p:cNvSpPr txBox="1">
            <a:spLocks noGrp="1"/>
          </p:cNvSpPr>
          <p:nvPr>
            <p:ph type="ctrTitle"/>
          </p:nvPr>
        </p:nvSpPr>
        <p:spPr>
          <a:xfrm>
            <a:off x="466722" y="698757"/>
            <a:ext cx="11261452" cy="524156"/>
          </a:xfrm>
          <a:prstGeom prst="rect">
            <a:avLst/>
          </a:prstGeom>
          <a:solidFill>
            <a:srgbClr val="FFFFFF"/>
          </a:solid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3F3F3F"/>
              </a:buClr>
              <a:buSzPts val="3200"/>
              <a:buFont typeface="Helvetica Neue"/>
              <a:buNone/>
              <a:defRPr sz="3200" b="1" i="0">
                <a:solidFill>
                  <a:srgbClr val="3F3F3F"/>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6"/>
          <p:cNvSpPr txBox="1">
            <a:spLocks noGrp="1"/>
          </p:cNvSpPr>
          <p:nvPr>
            <p:ph type="body" idx="1"/>
          </p:nvPr>
        </p:nvSpPr>
        <p:spPr>
          <a:xfrm>
            <a:off x="466722" y="1416846"/>
            <a:ext cx="11261452" cy="4606924"/>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1000"/>
              </a:spcBef>
              <a:spcAft>
                <a:spcPts val="0"/>
              </a:spcAft>
              <a:buClr>
                <a:srgbClr val="3F3F3F"/>
              </a:buClr>
              <a:buSzPts val="2800"/>
              <a:buChar char="•"/>
              <a:defRPr>
                <a:solidFill>
                  <a:srgbClr val="3F3F3F"/>
                </a:solidFill>
              </a:defRPr>
            </a:lvl1pPr>
            <a:lvl2pPr marL="914400" lvl="1" indent="-381000" algn="l">
              <a:lnSpc>
                <a:spcPct val="100000"/>
              </a:lnSpc>
              <a:spcBef>
                <a:spcPts val="500"/>
              </a:spcBef>
              <a:spcAft>
                <a:spcPts val="0"/>
              </a:spcAft>
              <a:buClr>
                <a:srgbClr val="3F3F3F"/>
              </a:buClr>
              <a:buSzPts val="2400"/>
              <a:buChar char="•"/>
              <a:defRPr>
                <a:solidFill>
                  <a:srgbClr val="3F3F3F"/>
                </a:solidFill>
              </a:defRPr>
            </a:lvl2pPr>
            <a:lvl3pPr marL="1371600" lvl="2" indent="-355600" algn="l">
              <a:lnSpc>
                <a:spcPct val="100000"/>
              </a:lnSpc>
              <a:spcBef>
                <a:spcPts val="500"/>
              </a:spcBef>
              <a:spcAft>
                <a:spcPts val="0"/>
              </a:spcAft>
              <a:buClr>
                <a:srgbClr val="3F3F3F"/>
              </a:buClr>
              <a:buSzPts val="2000"/>
              <a:buChar char="•"/>
              <a:defRPr>
                <a:solidFill>
                  <a:srgbClr val="3F3F3F"/>
                </a:solidFill>
              </a:defRPr>
            </a:lvl3pPr>
            <a:lvl4pPr marL="1828800" lvl="3" indent="-342900" algn="l">
              <a:lnSpc>
                <a:spcPct val="100000"/>
              </a:lnSpc>
              <a:spcBef>
                <a:spcPts val="500"/>
              </a:spcBef>
              <a:spcAft>
                <a:spcPts val="0"/>
              </a:spcAft>
              <a:buClr>
                <a:srgbClr val="3F3F3F"/>
              </a:buClr>
              <a:buSzPts val="1800"/>
              <a:buChar char="•"/>
              <a:defRPr>
                <a:solidFill>
                  <a:srgbClr val="3F3F3F"/>
                </a:solidFill>
              </a:defRPr>
            </a:lvl4pPr>
            <a:lvl5pPr marL="2286000" lvl="4" indent="-342900" algn="l">
              <a:lnSpc>
                <a:spcPct val="100000"/>
              </a:lnSpc>
              <a:spcBef>
                <a:spcPts val="500"/>
              </a:spcBef>
              <a:spcAft>
                <a:spcPts val="0"/>
              </a:spcAft>
              <a:buClr>
                <a:srgbClr val="3F3F3F"/>
              </a:buClr>
              <a:buSzPts val="1800"/>
              <a:buChar char="•"/>
              <a:defRPr>
                <a:solidFill>
                  <a:srgbClr val="3F3F3F"/>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Blue &amp; White/Text Center">
  <p:cSld name="Blue &amp; White/Text Center">
    <p:spTree>
      <p:nvGrpSpPr>
        <p:cNvPr id="1" name="Shape 32"/>
        <p:cNvGrpSpPr/>
        <p:nvPr/>
      </p:nvGrpSpPr>
      <p:grpSpPr>
        <a:xfrm>
          <a:off x="0" y="0"/>
          <a:ext cx="0" cy="0"/>
          <a:chOff x="0" y="0"/>
          <a:chExt cx="0" cy="0"/>
        </a:xfrm>
      </p:grpSpPr>
      <p:pic>
        <p:nvPicPr>
          <p:cNvPr id="33" name="Google Shape;33;p7"/>
          <p:cNvPicPr preferRelativeResize="0"/>
          <p:nvPr/>
        </p:nvPicPr>
        <p:blipFill rotWithShape="1">
          <a:blip r:embed="rId2">
            <a:alphaModFix/>
          </a:blip>
          <a:srcRect t="52821"/>
          <a:stretch/>
        </p:blipFill>
        <p:spPr>
          <a:xfrm>
            <a:off x="0" y="0"/>
            <a:ext cx="12192000" cy="3235570"/>
          </a:xfrm>
          <a:prstGeom prst="rect">
            <a:avLst/>
          </a:prstGeom>
          <a:noFill/>
          <a:ln>
            <a:noFill/>
          </a:ln>
        </p:spPr>
      </p:pic>
      <p:sp>
        <p:nvSpPr>
          <p:cNvPr id="34" name="Google Shape;34;p7"/>
          <p:cNvSpPr txBox="1">
            <a:spLocks noGrp="1"/>
          </p:cNvSpPr>
          <p:nvPr>
            <p:ph type="body" idx="1"/>
          </p:nvPr>
        </p:nvSpPr>
        <p:spPr>
          <a:xfrm>
            <a:off x="914400" y="530892"/>
            <a:ext cx="10363200" cy="1783430"/>
          </a:xfrm>
          <a:prstGeom prst="rect">
            <a:avLst/>
          </a:prstGeom>
          <a:noFill/>
          <a:ln>
            <a:noFill/>
          </a:ln>
        </p:spPr>
        <p:txBody>
          <a:bodyPr spcFirstLastPara="1" wrap="square" lIns="91425" tIns="45700" rIns="91425" bIns="45700" anchor="t" anchorCtr="0">
            <a:noAutofit/>
          </a:bodyPr>
          <a:lstStyle>
            <a:lvl1pPr marL="457200" lvl="0" indent="-406400" algn="l">
              <a:lnSpc>
                <a:spcPct val="100000"/>
              </a:lnSpc>
              <a:spcBef>
                <a:spcPts val="1000"/>
              </a:spcBef>
              <a:spcAft>
                <a:spcPts val="0"/>
              </a:spcAft>
              <a:buClr>
                <a:srgbClr val="FFFFFF"/>
              </a:buClr>
              <a:buSzPts val="2800"/>
              <a:buChar char="•"/>
              <a:defRPr>
                <a:solidFill>
                  <a:srgbClr val="FFFFFF"/>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35" name="Google Shape;35;p7"/>
          <p:cNvPicPr preferRelativeResize="0"/>
          <p:nvPr/>
        </p:nvPicPr>
        <p:blipFill rotWithShape="1">
          <a:blip r:embed="rId3">
            <a:alphaModFix/>
          </a:blip>
          <a:srcRect/>
          <a:stretch/>
        </p:blipFill>
        <p:spPr>
          <a:xfrm>
            <a:off x="10472739" y="6140871"/>
            <a:ext cx="1523999" cy="573592"/>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ue Background/Text Right">
  <p:cSld name="Blue Background/Text Right">
    <p:spTree>
      <p:nvGrpSpPr>
        <p:cNvPr id="1" name="Shape 36"/>
        <p:cNvGrpSpPr/>
        <p:nvPr/>
      </p:nvGrpSpPr>
      <p:grpSpPr>
        <a:xfrm>
          <a:off x="0" y="0"/>
          <a:ext cx="0" cy="0"/>
          <a:chOff x="0" y="0"/>
          <a:chExt cx="0" cy="0"/>
        </a:xfrm>
      </p:grpSpPr>
      <p:pic>
        <p:nvPicPr>
          <p:cNvPr id="37" name="Google Shape;37;p8"/>
          <p:cNvPicPr preferRelativeResize="0"/>
          <p:nvPr/>
        </p:nvPicPr>
        <p:blipFill rotWithShape="1">
          <a:blip r:embed="rId2">
            <a:alphaModFix/>
          </a:blip>
          <a:srcRect l="28824" t="28824"/>
          <a:stretch/>
        </p:blipFill>
        <p:spPr>
          <a:xfrm>
            <a:off x="0" y="0"/>
            <a:ext cx="12192000" cy="6858000"/>
          </a:xfrm>
          <a:prstGeom prst="rect">
            <a:avLst/>
          </a:prstGeom>
          <a:noFill/>
          <a:ln>
            <a:noFill/>
          </a:ln>
        </p:spPr>
      </p:pic>
      <p:pic>
        <p:nvPicPr>
          <p:cNvPr id="38" name="Google Shape;38;p8"/>
          <p:cNvPicPr preferRelativeResize="0"/>
          <p:nvPr/>
        </p:nvPicPr>
        <p:blipFill rotWithShape="1">
          <a:blip r:embed="rId3">
            <a:alphaModFix/>
          </a:blip>
          <a:srcRect/>
          <a:stretch/>
        </p:blipFill>
        <p:spPr>
          <a:xfrm>
            <a:off x="10472739" y="6147013"/>
            <a:ext cx="1523999" cy="574463"/>
          </a:xfrm>
          <a:prstGeom prst="rect">
            <a:avLst/>
          </a:prstGeom>
          <a:noFill/>
          <a:ln>
            <a:noFill/>
          </a:ln>
        </p:spPr>
      </p:pic>
      <p:sp>
        <p:nvSpPr>
          <p:cNvPr id="39" name="Google Shape;39;p8"/>
          <p:cNvSpPr txBox="1">
            <a:spLocks noGrp="1"/>
          </p:cNvSpPr>
          <p:nvPr>
            <p:ph type="body" idx="1"/>
          </p:nvPr>
        </p:nvSpPr>
        <p:spPr>
          <a:xfrm>
            <a:off x="6452051" y="990600"/>
            <a:ext cx="4901749" cy="4876800"/>
          </a:xfrm>
          <a:prstGeom prst="rect">
            <a:avLst/>
          </a:prstGeom>
          <a:noFill/>
          <a:ln>
            <a:noFill/>
          </a:ln>
        </p:spPr>
        <p:txBody>
          <a:bodyPr spcFirstLastPara="1" wrap="square" lIns="91425" tIns="45700" rIns="91425" bIns="45700" anchor="t" anchorCtr="0">
            <a:noAutofit/>
          </a:bodyPr>
          <a:lstStyle>
            <a:lvl1pPr marL="457200" lvl="0" indent="-228600" algn="l">
              <a:lnSpc>
                <a:spcPct val="10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itle Slide - White ">
  <p:cSld name="1_Title Slide - White ">
    <p:bg>
      <p:bgPr>
        <a:solidFill>
          <a:schemeClr val="lt1"/>
        </a:solidFill>
        <a:effectLst/>
      </p:bgPr>
    </p:bg>
    <p:spTree>
      <p:nvGrpSpPr>
        <p:cNvPr id="1" name="Shape 40"/>
        <p:cNvGrpSpPr/>
        <p:nvPr/>
      </p:nvGrpSpPr>
      <p:grpSpPr>
        <a:xfrm>
          <a:off x="0" y="0"/>
          <a:ext cx="0" cy="0"/>
          <a:chOff x="0" y="0"/>
          <a:chExt cx="0" cy="0"/>
        </a:xfrm>
      </p:grpSpPr>
      <p:pic>
        <p:nvPicPr>
          <p:cNvPr id="41" name="Google Shape;41;p9"/>
          <p:cNvPicPr preferRelativeResize="0"/>
          <p:nvPr/>
        </p:nvPicPr>
        <p:blipFill rotWithShape="1">
          <a:blip r:embed="rId2">
            <a:alphaModFix/>
          </a:blip>
          <a:srcRect/>
          <a:stretch/>
        </p:blipFill>
        <p:spPr>
          <a:xfrm>
            <a:off x="0" y="15686"/>
            <a:ext cx="12303945" cy="6965776"/>
          </a:xfrm>
          <a:prstGeom prst="rect">
            <a:avLst/>
          </a:prstGeom>
          <a:noFill/>
          <a:ln>
            <a:noFill/>
          </a:ln>
        </p:spPr>
      </p:pic>
      <p:sp>
        <p:nvSpPr>
          <p:cNvPr id="42" name="Google Shape;42;p9"/>
          <p:cNvSpPr txBox="1">
            <a:spLocks noGrp="1"/>
          </p:cNvSpPr>
          <p:nvPr>
            <p:ph type="ctrTitle"/>
          </p:nvPr>
        </p:nvSpPr>
        <p:spPr>
          <a:xfrm>
            <a:off x="911389" y="781876"/>
            <a:ext cx="6695359" cy="2319132"/>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FFC000"/>
              </a:buClr>
              <a:buSzPts val="4800"/>
              <a:buFont typeface="Helvetica Neue"/>
              <a:buNone/>
              <a:defRPr sz="4800" b="1" i="0">
                <a:solidFill>
                  <a:srgbClr val="FFC000"/>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3" name="Google Shape;43;p9"/>
          <p:cNvSpPr txBox="1">
            <a:spLocks noGrp="1"/>
          </p:cNvSpPr>
          <p:nvPr>
            <p:ph type="subTitle" idx="1"/>
          </p:nvPr>
        </p:nvSpPr>
        <p:spPr>
          <a:xfrm>
            <a:off x="911389" y="3267350"/>
            <a:ext cx="6695359" cy="1655762"/>
          </a:xfrm>
          <a:prstGeom prst="rect">
            <a:avLst/>
          </a:prstGeom>
          <a:noFill/>
          <a:ln>
            <a:noFill/>
          </a:ln>
        </p:spPr>
        <p:txBody>
          <a:bodyPr spcFirstLastPara="1" wrap="square" lIns="91425" tIns="45700" rIns="91425" bIns="45700" anchor="t" anchorCtr="0">
            <a:noAutofit/>
          </a:bodyPr>
          <a:lstStyle>
            <a:lvl1pPr lvl="0" algn="l">
              <a:lnSpc>
                <a:spcPct val="90000"/>
              </a:lnSpc>
              <a:spcBef>
                <a:spcPts val="1000"/>
              </a:spcBef>
              <a:spcAft>
                <a:spcPts val="0"/>
              </a:spcAft>
              <a:buClr>
                <a:schemeClr val="lt1"/>
              </a:buClr>
              <a:buSzPts val="3000"/>
              <a:buNone/>
              <a:defRPr sz="3000" b="0" i="0">
                <a:solidFill>
                  <a:schemeClr val="lt1"/>
                </a:solidFill>
                <a:latin typeface="Helvetica Neue Light"/>
                <a:ea typeface="Helvetica Neue Light"/>
                <a:cs typeface="Helvetica Neue Light"/>
                <a:sym typeface="Helvetica Neue Light"/>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cxnSp>
        <p:nvCxnSpPr>
          <p:cNvPr id="44" name="Google Shape;44;p9"/>
          <p:cNvCxnSpPr/>
          <p:nvPr/>
        </p:nvCxnSpPr>
        <p:spPr>
          <a:xfrm>
            <a:off x="1046922" y="2902225"/>
            <a:ext cx="7792278" cy="0"/>
          </a:xfrm>
          <a:prstGeom prst="straightConnector1">
            <a:avLst/>
          </a:prstGeom>
          <a:noFill/>
          <a:ln w="22225" cap="flat" cmpd="sng">
            <a:solidFill>
              <a:schemeClr val="lt1"/>
            </a:solidFill>
            <a:prstDash val="solid"/>
            <a:miter lim="800000"/>
            <a:headEnd type="none" w="sm" len="sm"/>
            <a:tailEnd type="none" w="sm" len="sm"/>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2_Blue Background/Text Right">
  <p:cSld name="2_Blue Background/Text Right">
    <p:spTree>
      <p:nvGrpSpPr>
        <p:cNvPr id="1" name="Shape 45"/>
        <p:cNvGrpSpPr/>
        <p:nvPr/>
      </p:nvGrpSpPr>
      <p:grpSpPr>
        <a:xfrm>
          <a:off x="0" y="0"/>
          <a:ext cx="0" cy="0"/>
          <a:chOff x="0" y="0"/>
          <a:chExt cx="0" cy="0"/>
        </a:xfrm>
      </p:grpSpPr>
      <p:pic>
        <p:nvPicPr>
          <p:cNvPr id="46" name="Google Shape;46;p10"/>
          <p:cNvPicPr preferRelativeResize="0"/>
          <p:nvPr/>
        </p:nvPicPr>
        <p:blipFill rotWithShape="1">
          <a:blip r:embed="rId2">
            <a:alphaModFix/>
          </a:blip>
          <a:srcRect l="28824" t="28824"/>
          <a:stretch/>
        </p:blipFill>
        <p:spPr>
          <a:xfrm>
            <a:off x="-26505" y="0"/>
            <a:ext cx="12284765" cy="6858000"/>
          </a:xfrm>
          <a:prstGeom prst="rect">
            <a:avLst/>
          </a:prstGeom>
          <a:noFill/>
          <a:ln>
            <a:noFill/>
          </a:ln>
        </p:spPr>
      </p:pic>
      <p:sp>
        <p:nvSpPr>
          <p:cNvPr id="47" name="Google Shape;47;p10"/>
          <p:cNvSpPr txBox="1">
            <a:spLocks noGrp="1"/>
          </p:cNvSpPr>
          <p:nvPr>
            <p:ph type="body" idx="1"/>
          </p:nvPr>
        </p:nvSpPr>
        <p:spPr>
          <a:xfrm>
            <a:off x="6406660" y="1404730"/>
            <a:ext cx="5228299" cy="461904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10"/>
          <p:cNvSpPr txBox="1">
            <a:spLocks noGrp="1"/>
          </p:cNvSpPr>
          <p:nvPr>
            <p:ph type="body" idx="2"/>
          </p:nvPr>
        </p:nvSpPr>
        <p:spPr>
          <a:xfrm>
            <a:off x="466722" y="1404730"/>
            <a:ext cx="5316637" cy="4619040"/>
          </a:xfrm>
          <a:prstGeom prst="rect">
            <a:avLst/>
          </a:prstGeom>
          <a:noFill/>
          <a:ln>
            <a:noFill/>
          </a:ln>
        </p:spPr>
        <p:txBody>
          <a:bodyPr spcFirstLastPara="1" wrap="square" lIns="91425" tIns="45700" rIns="91425" bIns="45700" anchor="t" anchorCtr="0">
            <a:noAutofit/>
          </a:bodyPr>
          <a:lstStyle>
            <a:lvl1pPr marL="457200" lvl="0" indent="-406400" algn="l">
              <a:lnSpc>
                <a:spcPct val="90000"/>
              </a:lnSpc>
              <a:spcBef>
                <a:spcPts val="1000"/>
              </a:spcBef>
              <a:spcAft>
                <a:spcPts val="0"/>
              </a:spcAft>
              <a:buClr>
                <a:schemeClr val="lt1"/>
              </a:buClr>
              <a:buSzPts val="2800"/>
              <a:buChar char="•"/>
              <a:defRPr>
                <a:solidFill>
                  <a:schemeClr val="lt1"/>
                </a:solidFill>
              </a:defRPr>
            </a:lvl1pPr>
            <a:lvl2pPr marL="914400" lvl="1" indent="-381000" algn="l">
              <a:lnSpc>
                <a:spcPct val="90000"/>
              </a:lnSpc>
              <a:spcBef>
                <a:spcPts val="500"/>
              </a:spcBef>
              <a:spcAft>
                <a:spcPts val="0"/>
              </a:spcAft>
              <a:buClr>
                <a:schemeClr val="lt1"/>
              </a:buClr>
              <a:buSzPts val="2400"/>
              <a:buChar char="•"/>
              <a:defRPr>
                <a:solidFill>
                  <a:schemeClr val="lt1"/>
                </a:solidFill>
              </a:defRPr>
            </a:lvl2pPr>
            <a:lvl3pPr marL="1371600" lvl="2" indent="-355600" algn="l">
              <a:lnSpc>
                <a:spcPct val="90000"/>
              </a:lnSpc>
              <a:spcBef>
                <a:spcPts val="500"/>
              </a:spcBef>
              <a:spcAft>
                <a:spcPts val="0"/>
              </a:spcAft>
              <a:buClr>
                <a:schemeClr val="lt1"/>
              </a:buClr>
              <a:buSzPts val="2000"/>
              <a:buChar char="•"/>
              <a:defRPr>
                <a:solidFill>
                  <a:schemeClr val="lt1"/>
                </a:solidFill>
              </a:defRPr>
            </a:lvl3pPr>
            <a:lvl4pPr marL="1828800" lvl="3" indent="-342900" algn="l">
              <a:lnSpc>
                <a:spcPct val="90000"/>
              </a:lnSpc>
              <a:spcBef>
                <a:spcPts val="500"/>
              </a:spcBef>
              <a:spcAft>
                <a:spcPts val="0"/>
              </a:spcAft>
              <a:buClr>
                <a:schemeClr val="lt1"/>
              </a:buClr>
              <a:buSzPts val="1800"/>
              <a:buChar char="•"/>
              <a:defRPr>
                <a:solidFill>
                  <a:schemeClr val="lt1"/>
                </a:solidFill>
              </a:defRPr>
            </a:lvl4pPr>
            <a:lvl5pPr marL="2286000" lvl="4" indent="-342900" algn="l">
              <a:lnSpc>
                <a:spcPct val="90000"/>
              </a:lnSpc>
              <a:spcBef>
                <a:spcPts val="500"/>
              </a:spcBef>
              <a:spcAft>
                <a:spcPts val="0"/>
              </a:spcAft>
              <a:buClr>
                <a:schemeClr val="lt1"/>
              </a:buClr>
              <a:buSzPts val="1800"/>
              <a:buChar char="•"/>
              <a:defRPr>
                <a:solidFill>
                  <a:schemeClr val="lt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10"/>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FFC000"/>
              </a:buClr>
              <a:buSzPts val="3200"/>
              <a:buFont typeface="Helvetica Neue"/>
              <a:buNone/>
              <a:defRPr sz="3200" b="1" i="0">
                <a:solidFill>
                  <a:srgbClr val="FFC000"/>
                </a:solidFill>
                <a:latin typeface="Helvetica Neue"/>
                <a:ea typeface="Helvetica Neue"/>
                <a:cs typeface="Helvetica Neue"/>
                <a:sym typeface="Helvetica Neu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000"/>
              <a:buFont typeface="Helvetica Neue"/>
              <a:buNone/>
              <a:defRPr sz="4000" b="1"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2" r:id="rId14"/>
    <p:sldLayoutId id="2147483663"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4.jpg"/><Relationship Id="rId7" Type="http://schemas.openxmlformats.org/officeDocument/2006/relationships/image" Target="../media/image1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png"/><Relationship Id="rId4" Type="http://schemas.openxmlformats.org/officeDocument/2006/relationships/image" Target="../media/image15.jpg"/></Relationships>
</file>

<file path=ppt/slides/_rels/slide2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46.jpg"/></Relationships>
</file>

<file path=ppt/slides/_rels/slide2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48.jpg"/></Relationships>
</file>

<file path=ppt/slides/_rels/slide2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49.jpg"/><Relationship Id="rId7" Type="http://schemas.openxmlformats.org/officeDocument/2006/relationships/image" Target="../media/image53.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image" Target="../media/image50.jpg"/></Relationships>
</file>

<file path=ppt/slides/_rels/slide28.xml.rels><?xml version="1.0" encoding="UTF-8" standalone="yes"?>
<Relationships xmlns="http://schemas.openxmlformats.org/package/2006/relationships"><Relationship Id="rId8" Type="http://schemas.openxmlformats.org/officeDocument/2006/relationships/image" Target="../media/image60.jpg"/><Relationship Id="rId3" Type="http://schemas.openxmlformats.org/officeDocument/2006/relationships/image" Target="../media/image55.jpg"/><Relationship Id="rId7"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jpg"/><Relationship Id="rId9" Type="http://schemas.openxmlformats.org/officeDocument/2006/relationships/image" Target="../media/image61.jpg"/></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62.png"/><Relationship Id="rId7" Type="http://schemas.openxmlformats.org/officeDocument/2006/relationships/image" Target="../media/image66.jp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png"/></Relationships>
</file>

<file path=ppt/slides/_rels/slide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jp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70.jpg"/><Relationship Id="rId5" Type="http://schemas.openxmlformats.org/officeDocument/2006/relationships/image" Target="../media/image69.jpg"/><Relationship Id="rId4" Type="http://schemas.openxmlformats.org/officeDocument/2006/relationships/image" Target="../media/image68.png"/></Relationships>
</file>

<file path=ppt/slides/_rels/slide31.xml.rels><?xml version="1.0" encoding="UTF-8" standalone="yes"?>
<Relationships xmlns="http://schemas.openxmlformats.org/package/2006/relationships"><Relationship Id="rId8" Type="http://schemas.openxmlformats.org/officeDocument/2006/relationships/image" Target="../media/image78.jpg"/><Relationship Id="rId3" Type="http://schemas.openxmlformats.org/officeDocument/2006/relationships/image" Target="../media/image73.png"/><Relationship Id="rId7" Type="http://schemas.openxmlformats.org/officeDocument/2006/relationships/image" Target="../media/image77.jp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76.jpg"/><Relationship Id="rId5" Type="http://schemas.openxmlformats.org/officeDocument/2006/relationships/image" Target="../media/image75.png"/><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8" Type="http://schemas.openxmlformats.org/officeDocument/2006/relationships/image" Target="../media/image84.jpg"/><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82.jpg"/><Relationship Id="rId5" Type="http://schemas.openxmlformats.org/officeDocument/2006/relationships/image" Target="../media/image81.png"/><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hyperlink" Target="https://www.amun.org/handbooks/2021/handbook/full/" TargetMode="External"/><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2.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1.xml.rels><?xml version="1.0" encoding="UTF-8" standalone="yes"?>
<Relationships xmlns="http://schemas.openxmlformats.org/package/2006/relationships"><Relationship Id="rId8" Type="http://schemas.openxmlformats.org/officeDocument/2006/relationships/image" Target="../media/image98.jpg"/><Relationship Id="rId13" Type="http://schemas.openxmlformats.org/officeDocument/2006/relationships/image" Target="../media/image103.png"/><Relationship Id="rId3" Type="http://schemas.openxmlformats.org/officeDocument/2006/relationships/image" Target="../media/image94.png"/><Relationship Id="rId7" Type="http://schemas.openxmlformats.org/officeDocument/2006/relationships/image" Target="../media/image97.png"/><Relationship Id="rId12" Type="http://schemas.openxmlformats.org/officeDocument/2006/relationships/image" Target="../media/image102.jpg"/><Relationship Id="rId2" Type="http://schemas.openxmlformats.org/officeDocument/2006/relationships/notesSlide" Target="../notesSlides/notesSlide51.xml"/><Relationship Id="rId1" Type="http://schemas.openxmlformats.org/officeDocument/2006/relationships/slideLayout" Target="../slideLayouts/slideLayout3.xml"/><Relationship Id="rId6" Type="http://schemas.openxmlformats.org/officeDocument/2006/relationships/image" Target="../media/image96.jpg"/><Relationship Id="rId11" Type="http://schemas.openxmlformats.org/officeDocument/2006/relationships/image" Target="../media/image101.jpg"/><Relationship Id="rId5" Type="http://schemas.openxmlformats.org/officeDocument/2006/relationships/image" Target="../media/image95.jpg"/><Relationship Id="rId10" Type="http://schemas.openxmlformats.org/officeDocument/2006/relationships/image" Target="../media/image100.jpg"/><Relationship Id="rId4" Type="http://schemas.openxmlformats.org/officeDocument/2006/relationships/hyperlink" Target="http://there100.org/companies" TargetMode="External"/><Relationship Id="rId9" Type="http://schemas.openxmlformats.org/officeDocument/2006/relationships/image" Target="../media/image99.jpg"/><Relationship Id="rId1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3.xml"/><Relationship Id="rId5" Type="http://schemas.openxmlformats.org/officeDocument/2006/relationships/image" Target="../media/image105.png"/><Relationship Id="rId4" Type="http://schemas.openxmlformats.org/officeDocument/2006/relationships/image" Target="../media/image104.png"/></Relationships>
</file>

<file path=ppt/slides/_rels/slide53.xml.rels><?xml version="1.0" encoding="UTF-8" standalone="yes"?>
<Relationships xmlns="http://schemas.openxmlformats.org/package/2006/relationships"><Relationship Id="rId3" Type="http://schemas.openxmlformats.org/officeDocument/2006/relationships/image" Target="../media/image106.png"/><Relationship Id="rId7" Type="http://schemas.openxmlformats.org/officeDocument/2006/relationships/image" Target="../media/image110.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109.png"/><Relationship Id="rId5" Type="http://schemas.openxmlformats.org/officeDocument/2006/relationships/image" Target="../media/image108.png"/><Relationship Id="rId4" Type="http://schemas.openxmlformats.org/officeDocument/2006/relationships/image" Target="../media/image107.png"/></Relationships>
</file>

<file path=ppt/slides/_rels/slide54.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114.png"/></Relationships>
</file>

<file path=ppt/slides/_rels/slide57.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57.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59.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3.xml"/><Relationship Id="rId4" Type="http://schemas.openxmlformats.org/officeDocument/2006/relationships/image" Target="../media/image117.jp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notesSlide" Target="../notesSlides/notesSlide62.xml"/><Relationship Id="rId1" Type="http://schemas.openxmlformats.org/officeDocument/2006/relationships/slideLayout" Target="../slideLayouts/slideLayout15.xml"/><Relationship Id="rId4" Type="http://schemas.openxmlformats.org/officeDocument/2006/relationships/image" Target="../media/image119.png"/></Relationships>
</file>

<file path=ppt/slides/_rels/slide6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63.xml"/><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4.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123.png"/><Relationship Id="rId4" Type="http://schemas.openxmlformats.org/officeDocument/2006/relationships/image" Target="../media/image122.png"/></Relationships>
</file>

<file path=ppt/slides/_rels/slide65.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5.xml"/><Relationship Id="rId1" Type="http://schemas.openxmlformats.org/officeDocument/2006/relationships/slideLayout" Target="../slideLayouts/slideLayout3.xml"/><Relationship Id="rId6" Type="http://schemas.openxmlformats.org/officeDocument/2006/relationships/image" Target="../media/image3.png"/><Relationship Id="rId5" Type="http://schemas.openxmlformats.org/officeDocument/2006/relationships/image" Target="../media/image126.png"/><Relationship Id="rId4" Type="http://schemas.openxmlformats.org/officeDocument/2006/relationships/image" Target="../media/image125.png"/></Relationships>
</file>

<file path=ppt/slides/_rels/slide66.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png"/><Relationship Id="rId18" Type="http://schemas.openxmlformats.org/officeDocument/2006/relationships/image" Target="../media/image3.png"/><Relationship Id="rId3" Type="http://schemas.openxmlformats.org/officeDocument/2006/relationships/image" Target="../media/image127.png"/><Relationship Id="rId7" Type="http://schemas.openxmlformats.org/officeDocument/2006/relationships/image" Target="../media/image131.png"/><Relationship Id="rId12" Type="http://schemas.openxmlformats.org/officeDocument/2006/relationships/image" Target="../media/image136.png"/><Relationship Id="rId17" Type="http://schemas.openxmlformats.org/officeDocument/2006/relationships/image" Target="../media/image141.png"/><Relationship Id="rId2" Type="http://schemas.openxmlformats.org/officeDocument/2006/relationships/notesSlide" Target="../notesSlides/notesSlide66.xml"/><Relationship Id="rId16" Type="http://schemas.openxmlformats.org/officeDocument/2006/relationships/image" Target="../media/image140.png"/><Relationship Id="rId1" Type="http://schemas.openxmlformats.org/officeDocument/2006/relationships/slideLayout" Target="../slideLayouts/slideLayout3.xml"/><Relationship Id="rId6" Type="http://schemas.openxmlformats.org/officeDocument/2006/relationships/image" Target="../media/image130.png"/><Relationship Id="rId11" Type="http://schemas.openxmlformats.org/officeDocument/2006/relationships/image" Target="../media/image135.png"/><Relationship Id="rId5" Type="http://schemas.openxmlformats.org/officeDocument/2006/relationships/image" Target="../media/image129.png"/><Relationship Id="rId15" Type="http://schemas.openxmlformats.org/officeDocument/2006/relationships/image" Target="../media/image139.png"/><Relationship Id="rId10" Type="http://schemas.openxmlformats.org/officeDocument/2006/relationships/image" Target="../media/image134.png"/><Relationship Id="rId4" Type="http://schemas.openxmlformats.org/officeDocument/2006/relationships/image" Target="../media/image128.png"/><Relationship Id="rId9" Type="http://schemas.openxmlformats.org/officeDocument/2006/relationships/image" Target="../media/image133.png"/><Relationship Id="rId14" Type="http://schemas.openxmlformats.org/officeDocument/2006/relationships/image" Target="../media/image138.pn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7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4.xml"/><Relationship Id="rId1" Type="http://schemas.openxmlformats.org/officeDocument/2006/relationships/slideLayout" Target="../slideLayouts/slideLayout1.xml"/><Relationship Id="rId4" Type="http://schemas.openxmlformats.org/officeDocument/2006/relationships/image" Target="../media/image144.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8" Type="http://schemas.openxmlformats.org/officeDocument/2006/relationships/image" Target="../media/image150.jpg"/><Relationship Id="rId3" Type="http://schemas.openxmlformats.org/officeDocument/2006/relationships/image" Target="../media/image145.png"/><Relationship Id="rId7" Type="http://schemas.openxmlformats.org/officeDocument/2006/relationships/image" Target="../media/image149.jpg"/><Relationship Id="rId2" Type="http://schemas.openxmlformats.org/officeDocument/2006/relationships/notesSlide" Target="../notesSlides/notesSlide84.xml"/><Relationship Id="rId1" Type="http://schemas.openxmlformats.org/officeDocument/2006/relationships/slideLayout" Target="../slideLayouts/slideLayout1.xml"/><Relationship Id="rId6" Type="http://schemas.openxmlformats.org/officeDocument/2006/relationships/image" Target="../media/image148.jpg"/><Relationship Id="rId5" Type="http://schemas.openxmlformats.org/officeDocument/2006/relationships/image" Target="../media/image147.jpg"/><Relationship Id="rId4" Type="http://schemas.openxmlformats.org/officeDocument/2006/relationships/image" Target="../media/image146.jpg"/><Relationship Id="rId9" Type="http://schemas.openxmlformats.org/officeDocument/2006/relationships/image" Target="../media/image151.jpg"/></Relationships>
</file>

<file path=ppt/slides/_rels/slide85.xml.rels><?xml version="1.0" encoding="UTF-8" standalone="yes"?>
<Relationships xmlns="http://schemas.openxmlformats.org/package/2006/relationships"><Relationship Id="rId8" Type="http://schemas.openxmlformats.org/officeDocument/2006/relationships/image" Target="../media/image157.jpg"/><Relationship Id="rId3" Type="http://schemas.openxmlformats.org/officeDocument/2006/relationships/image" Target="../media/image152.png"/><Relationship Id="rId7" Type="http://schemas.openxmlformats.org/officeDocument/2006/relationships/image" Target="../media/image156.jpg"/><Relationship Id="rId2" Type="http://schemas.openxmlformats.org/officeDocument/2006/relationships/notesSlide" Target="../notesSlides/notesSlide85.xml"/><Relationship Id="rId1" Type="http://schemas.openxmlformats.org/officeDocument/2006/relationships/slideLayout" Target="../slideLayouts/slideLayout1.xml"/><Relationship Id="rId6" Type="http://schemas.openxmlformats.org/officeDocument/2006/relationships/image" Target="../media/image155.jpg"/><Relationship Id="rId5" Type="http://schemas.openxmlformats.org/officeDocument/2006/relationships/image" Target="../media/image154.jpg"/><Relationship Id="rId4" Type="http://schemas.openxmlformats.org/officeDocument/2006/relationships/image" Target="../media/image153.png"/><Relationship Id="rId9" Type="http://schemas.openxmlformats.org/officeDocument/2006/relationships/image" Target="../media/image158.jpg"/></Relationships>
</file>

<file path=ppt/slides/_rels/slide86.xml.rels><?xml version="1.0" encoding="UTF-8" standalone="yes"?>
<Relationships xmlns="http://schemas.openxmlformats.org/package/2006/relationships"><Relationship Id="rId8" Type="http://schemas.openxmlformats.org/officeDocument/2006/relationships/image" Target="../media/image164.png"/><Relationship Id="rId3" Type="http://schemas.openxmlformats.org/officeDocument/2006/relationships/image" Target="../media/image159.png"/><Relationship Id="rId7" Type="http://schemas.openxmlformats.org/officeDocument/2006/relationships/image" Target="../media/image163.jpg"/><Relationship Id="rId2" Type="http://schemas.openxmlformats.org/officeDocument/2006/relationships/notesSlide" Target="../notesSlides/notesSlide86.xml"/><Relationship Id="rId1" Type="http://schemas.openxmlformats.org/officeDocument/2006/relationships/slideLayout" Target="../slideLayouts/slideLayout1.xml"/><Relationship Id="rId6" Type="http://schemas.openxmlformats.org/officeDocument/2006/relationships/image" Target="../media/image162.jpg"/><Relationship Id="rId5" Type="http://schemas.openxmlformats.org/officeDocument/2006/relationships/image" Target="../media/image161.jpg"/><Relationship Id="rId4" Type="http://schemas.openxmlformats.org/officeDocument/2006/relationships/image" Target="../media/image160.png"/><Relationship Id="rId9" Type="http://schemas.openxmlformats.org/officeDocument/2006/relationships/image" Target="../media/image165.jpg"/></Relationships>
</file>

<file path=ppt/slides/_rels/slide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hyperlink" Target="https://climate.nasa.gov/evidenc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Google Shape;73;p15"/>
          <p:cNvPicPr preferRelativeResize="0"/>
          <p:nvPr/>
        </p:nvPicPr>
        <p:blipFill rotWithShape="1">
          <a:blip r:embed="rId3">
            <a:alphaModFix/>
          </a:blip>
          <a:srcRect/>
          <a:stretch/>
        </p:blipFill>
        <p:spPr>
          <a:xfrm>
            <a:off x="0" y="-10886"/>
            <a:ext cx="12192000" cy="6868886"/>
          </a:xfrm>
          <a:prstGeom prst="rect">
            <a:avLst/>
          </a:prstGeom>
          <a:noFill/>
          <a:ln>
            <a:noFill/>
          </a:ln>
        </p:spPr>
      </p:pic>
      <p:sp>
        <p:nvSpPr>
          <p:cNvPr id="74" name="Google Shape;74;p15"/>
          <p:cNvSpPr txBox="1"/>
          <p:nvPr/>
        </p:nvSpPr>
        <p:spPr>
          <a:xfrm>
            <a:off x="981000" y="2851510"/>
            <a:ext cx="10230000" cy="925834"/>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chemeClr val="lt1"/>
              </a:buClr>
              <a:buSzPts val="5000"/>
              <a:buFont typeface="Noto Sans Symbols"/>
              <a:buNone/>
            </a:pPr>
            <a:r>
              <a:rPr lang="en-US" sz="5000" b="1" i="0" u="none" strike="noStrike" cap="none">
                <a:solidFill>
                  <a:schemeClr val="lt1"/>
                </a:solidFill>
                <a:latin typeface="Helvetica Neue"/>
                <a:ea typeface="Helvetica Neue"/>
                <a:cs typeface="Helvetica Neue"/>
                <a:sym typeface="Helvetica Neue"/>
              </a:rPr>
              <a:t>Simulación de Acción Climática</a:t>
            </a:r>
            <a:endParaRPr sz="5000" b="1" i="0" u="none" strike="noStrike" cap="none">
              <a:solidFill>
                <a:schemeClr val="lt1"/>
              </a:solidFill>
              <a:latin typeface="Helvetica Neue"/>
              <a:ea typeface="Helvetica Neue"/>
              <a:cs typeface="Helvetica Neue"/>
              <a:sym typeface="Helvetica Neue"/>
            </a:endParaRPr>
          </a:p>
        </p:txBody>
      </p:sp>
      <p:pic>
        <p:nvPicPr>
          <p:cNvPr id="75" name="Google Shape;75;p15"/>
          <p:cNvPicPr preferRelativeResize="0"/>
          <p:nvPr/>
        </p:nvPicPr>
        <p:blipFill rotWithShape="1">
          <a:blip r:embed="rId4">
            <a:alphaModFix/>
          </a:blip>
          <a:srcRect/>
          <a:stretch/>
        </p:blipFill>
        <p:spPr>
          <a:xfrm>
            <a:off x="4300537" y="1154001"/>
            <a:ext cx="3590925" cy="1422540"/>
          </a:xfrm>
          <a:prstGeom prst="rect">
            <a:avLst/>
          </a:prstGeom>
          <a:noFill/>
          <a:ln>
            <a:noFill/>
          </a:ln>
        </p:spPr>
      </p:pic>
      <p:pic>
        <p:nvPicPr>
          <p:cNvPr id="76" name="Google Shape;76;p15"/>
          <p:cNvPicPr preferRelativeResize="0"/>
          <p:nvPr/>
        </p:nvPicPr>
        <p:blipFill rotWithShape="1">
          <a:blip r:embed="rId5">
            <a:alphaModFix/>
          </a:blip>
          <a:srcRect/>
          <a:stretch/>
        </p:blipFill>
        <p:spPr>
          <a:xfrm>
            <a:off x="4165983" y="5618114"/>
            <a:ext cx="3860034" cy="930274"/>
          </a:xfrm>
          <a:prstGeom prst="rect">
            <a:avLst/>
          </a:prstGeom>
          <a:noFill/>
          <a:ln>
            <a:noFill/>
          </a:ln>
        </p:spPr>
      </p:pic>
      <p:pic>
        <p:nvPicPr>
          <p:cNvPr id="77" name="Google Shape;77;p15"/>
          <p:cNvPicPr preferRelativeResize="0"/>
          <p:nvPr/>
        </p:nvPicPr>
        <p:blipFill rotWithShape="1">
          <a:blip r:embed="rId6">
            <a:alphaModFix/>
          </a:blip>
          <a:srcRect/>
          <a:stretch/>
        </p:blipFill>
        <p:spPr>
          <a:xfrm>
            <a:off x="326346" y="5546690"/>
            <a:ext cx="993211" cy="1155563"/>
          </a:xfrm>
          <a:prstGeom prst="rect">
            <a:avLst/>
          </a:prstGeom>
          <a:noFill/>
          <a:ln>
            <a:noFill/>
          </a:ln>
        </p:spPr>
      </p:pic>
      <p:pic>
        <p:nvPicPr>
          <p:cNvPr id="78" name="Google Shape;78;p15"/>
          <p:cNvPicPr preferRelativeResize="0"/>
          <p:nvPr/>
        </p:nvPicPr>
        <p:blipFill rotWithShape="1">
          <a:blip r:embed="rId7">
            <a:alphaModFix/>
          </a:blip>
          <a:srcRect/>
          <a:stretch/>
        </p:blipFill>
        <p:spPr>
          <a:xfrm>
            <a:off x="9902755" y="5876939"/>
            <a:ext cx="2023643" cy="7628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9"/>
          <p:cNvSpPr txBox="1">
            <a:spLocks noGrp="1"/>
          </p:cNvSpPr>
          <p:nvPr>
            <p:ph type="ctrTitle"/>
          </p:nvPr>
        </p:nvSpPr>
        <p:spPr>
          <a:xfrm>
            <a:off x="230586" y="709202"/>
            <a:ext cx="1458331" cy="1110792"/>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chemeClr val="lt1"/>
              </a:buClr>
              <a:buSzPts val="1800"/>
              <a:buFont typeface="Helvetica Neue"/>
              <a:buNone/>
            </a:pPr>
            <a:r>
              <a:rPr lang="en-US" sz="1800" dirty="0" err="1">
                <a:solidFill>
                  <a:schemeClr val="lt1"/>
                </a:solidFill>
              </a:rPr>
              <a:t>Emisiones</a:t>
            </a:r>
            <a:r>
              <a:rPr lang="en-US" sz="1800" dirty="0">
                <a:solidFill>
                  <a:schemeClr val="lt1"/>
                </a:solidFill>
              </a:rPr>
              <a:t> de CO</a:t>
            </a:r>
            <a:r>
              <a:rPr lang="en-US" sz="1800" baseline="-25000" dirty="0">
                <a:solidFill>
                  <a:schemeClr val="lt1"/>
                </a:solidFill>
              </a:rPr>
              <a:t>2</a:t>
            </a:r>
            <a:r>
              <a:rPr lang="en-US" sz="1800" dirty="0">
                <a:solidFill>
                  <a:schemeClr val="lt1"/>
                </a:solidFill>
              </a:rPr>
              <a:t> por Fuente</a:t>
            </a:r>
            <a:br>
              <a:rPr lang="en-US" sz="1800" dirty="0">
                <a:solidFill>
                  <a:schemeClr val="lt1"/>
                </a:solidFill>
              </a:rPr>
            </a:br>
            <a:r>
              <a:rPr lang="en-US" sz="1800" dirty="0">
                <a:solidFill>
                  <a:schemeClr val="lt1"/>
                </a:solidFill>
              </a:rPr>
              <a:t>1860-2016</a:t>
            </a:r>
            <a:endParaRPr sz="1800" dirty="0">
              <a:solidFill>
                <a:schemeClr val="lt1"/>
              </a:solidFill>
            </a:endParaRPr>
          </a:p>
        </p:txBody>
      </p:sp>
      <p:pic>
        <p:nvPicPr>
          <p:cNvPr id="226" name="Google Shape;226;p39"/>
          <p:cNvPicPr preferRelativeResize="0"/>
          <p:nvPr/>
        </p:nvPicPr>
        <p:blipFill rotWithShape="1">
          <a:blip r:embed="rId3">
            <a:alphaModFix/>
          </a:blip>
          <a:srcRect/>
          <a:stretch/>
        </p:blipFill>
        <p:spPr>
          <a:xfrm>
            <a:off x="1828800" y="-12527"/>
            <a:ext cx="10463407" cy="6976997"/>
          </a:xfrm>
          <a:prstGeom prst="rect">
            <a:avLst/>
          </a:prstGeom>
          <a:solidFill>
            <a:schemeClr val="lt1"/>
          </a:solidFill>
          <a:ln>
            <a:noFill/>
          </a:ln>
        </p:spPr>
      </p:pic>
      <p:sp>
        <p:nvSpPr>
          <p:cNvPr id="227" name="Google Shape;227;p39"/>
          <p:cNvSpPr txBox="1"/>
          <p:nvPr/>
        </p:nvSpPr>
        <p:spPr>
          <a:xfrm rot="-5400000">
            <a:off x="516400" y="2591550"/>
            <a:ext cx="4797600" cy="5829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err="1">
                <a:latin typeface="Helvetica Neue"/>
                <a:ea typeface="Helvetica Neue"/>
                <a:cs typeface="Helvetica Neue"/>
                <a:sym typeface="Helvetica Neue"/>
              </a:rPr>
              <a:t>Emisiones</a:t>
            </a:r>
            <a:r>
              <a:rPr lang="en-US" sz="2400" dirty="0">
                <a:latin typeface="Helvetica Neue"/>
                <a:ea typeface="Helvetica Neue"/>
                <a:cs typeface="Helvetica Neue"/>
                <a:sym typeface="Helvetica Neue"/>
              </a:rPr>
              <a:t> de CO2 (Gt CO2/</a:t>
            </a:r>
            <a:r>
              <a:rPr lang="en-US" sz="2400" dirty="0" err="1">
                <a:latin typeface="Helvetica Neue"/>
                <a:ea typeface="Helvetica Neue"/>
                <a:cs typeface="Helvetica Neue"/>
                <a:sym typeface="Helvetica Neue"/>
              </a:rPr>
              <a:t>año</a:t>
            </a:r>
            <a:r>
              <a:rPr lang="en-US" sz="2400" dirty="0">
                <a:latin typeface="Helvetica Neue"/>
                <a:ea typeface="Helvetica Neue"/>
                <a:cs typeface="Helvetica Neue"/>
                <a:sym typeface="Helvetica Neue"/>
              </a:rPr>
              <a:t>)</a:t>
            </a:r>
            <a:endParaRPr sz="2400" dirty="0">
              <a:latin typeface="Helvetica Neue"/>
              <a:ea typeface="Helvetica Neue"/>
              <a:cs typeface="Helvetica Neue"/>
              <a:sym typeface="Helvetica Neue"/>
            </a:endParaRPr>
          </a:p>
        </p:txBody>
      </p:sp>
      <p:sp>
        <p:nvSpPr>
          <p:cNvPr id="228" name="Google Shape;228;p39"/>
          <p:cNvSpPr txBox="1"/>
          <p:nvPr/>
        </p:nvSpPr>
        <p:spPr>
          <a:xfrm>
            <a:off x="9415475" y="947750"/>
            <a:ext cx="1687954" cy="5571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BF9000"/>
                </a:solidFill>
                <a:latin typeface="Helvetica Neue"/>
                <a:ea typeface="Helvetica Neue"/>
                <a:cs typeface="Helvetica Neue"/>
                <a:sym typeface="Helvetica Neue"/>
              </a:rPr>
              <a:t>Cambio </a:t>
            </a:r>
            <a:r>
              <a:rPr lang="en-US" b="1" dirty="0" err="1">
                <a:solidFill>
                  <a:srgbClr val="BF9000"/>
                </a:solidFill>
                <a:latin typeface="Helvetica Neue"/>
                <a:ea typeface="Helvetica Neue"/>
                <a:cs typeface="Helvetica Neue"/>
                <a:sym typeface="Helvetica Neue"/>
              </a:rPr>
              <a:t>en</a:t>
            </a:r>
            <a:r>
              <a:rPr lang="en-US" b="1" dirty="0">
                <a:solidFill>
                  <a:srgbClr val="BF9000"/>
                </a:solidFill>
                <a:latin typeface="Helvetica Neue"/>
                <a:ea typeface="Helvetica Neue"/>
                <a:cs typeface="Helvetica Neue"/>
                <a:sym typeface="Helvetica Neue"/>
              </a:rPr>
              <a:t> el </a:t>
            </a:r>
            <a:r>
              <a:rPr lang="en-US" b="1" dirty="0" err="1">
                <a:solidFill>
                  <a:srgbClr val="BF9000"/>
                </a:solidFill>
                <a:latin typeface="Helvetica Neue"/>
                <a:ea typeface="Helvetica Neue"/>
                <a:cs typeface="Helvetica Neue"/>
                <a:sym typeface="Helvetica Neue"/>
              </a:rPr>
              <a:t>uso</a:t>
            </a:r>
            <a:r>
              <a:rPr lang="en-US" b="1" dirty="0">
                <a:solidFill>
                  <a:srgbClr val="BF9000"/>
                </a:solidFill>
                <a:latin typeface="Helvetica Neue"/>
                <a:ea typeface="Helvetica Neue"/>
                <a:cs typeface="Helvetica Neue"/>
                <a:sym typeface="Helvetica Neue"/>
              </a:rPr>
              <a:t> del </a:t>
            </a:r>
            <a:r>
              <a:rPr lang="en-US" b="1" dirty="0" err="1">
                <a:solidFill>
                  <a:srgbClr val="BF9000"/>
                </a:solidFill>
                <a:latin typeface="Helvetica Neue"/>
                <a:ea typeface="Helvetica Neue"/>
                <a:cs typeface="Helvetica Neue"/>
                <a:sym typeface="Helvetica Neue"/>
              </a:rPr>
              <a:t>suelo</a:t>
            </a:r>
            <a:endParaRPr b="1" dirty="0">
              <a:solidFill>
                <a:srgbClr val="BF9000"/>
              </a:solidFill>
              <a:latin typeface="Helvetica Neue"/>
              <a:ea typeface="Helvetica Neue"/>
              <a:cs typeface="Helvetica Neue"/>
              <a:sym typeface="Helvetica Neue"/>
            </a:endParaRPr>
          </a:p>
        </p:txBody>
      </p:sp>
      <p:sp>
        <p:nvSpPr>
          <p:cNvPr id="229" name="Google Shape;229;p39"/>
          <p:cNvSpPr txBox="1"/>
          <p:nvPr/>
        </p:nvSpPr>
        <p:spPr>
          <a:xfrm>
            <a:off x="9415475" y="1489969"/>
            <a:ext cx="833400" cy="3096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dirty="0" err="1">
                <a:solidFill>
                  <a:schemeClr val="tx1">
                    <a:lumMod val="50000"/>
                    <a:lumOff val="50000"/>
                  </a:schemeClr>
                </a:solidFill>
                <a:latin typeface="Helvetica Neue"/>
                <a:ea typeface="Helvetica Neue"/>
                <a:cs typeface="Helvetica Neue"/>
                <a:sym typeface="Helvetica Neue"/>
              </a:rPr>
              <a:t>Otros</a:t>
            </a:r>
            <a:endParaRPr b="1" dirty="0">
              <a:solidFill>
                <a:schemeClr val="tx1">
                  <a:lumMod val="50000"/>
                  <a:lumOff val="50000"/>
                </a:schemeClr>
              </a:solidFill>
              <a:latin typeface="Helvetica Neue"/>
              <a:ea typeface="Helvetica Neue"/>
              <a:cs typeface="Helvetica Neue"/>
              <a:sym typeface="Helvetica Neue"/>
            </a:endParaRPr>
          </a:p>
        </p:txBody>
      </p:sp>
      <p:sp>
        <p:nvSpPr>
          <p:cNvPr id="230" name="Google Shape;230;p39"/>
          <p:cNvSpPr txBox="1"/>
          <p:nvPr/>
        </p:nvSpPr>
        <p:spPr>
          <a:xfrm>
            <a:off x="9415475" y="2939378"/>
            <a:ext cx="978625" cy="3906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dirty="0" err="1">
                <a:latin typeface="Helvetica Neue"/>
                <a:ea typeface="Helvetica Neue"/>
                <a:cs typeface="Helvetica Neue"/>
                <a:sym typeface="Helvetica Neue"/>
              </a:rPr>
              <a:t>Petróleo</a:t>
            </a:r>
            <a:endParaRPr b="1" dirty="0">
              <a:latin typeface="Helvetica Neue"/>
              <a:ea typeface="Helvetica Neue"/>
              <a:cs typeface="Helvetica Neue"/>
              <a:sym typeface="Helvetica Neue"/>
            </a:endParaRPr>
          </a:p>
        </p:txBody>
      </p:sp>
      <p:sp>
        <p:nvSpPr>
          <p:cNvPr id="231" name="Google Shape;231;p39"/>
          <p:cNvSpPr txBox="1"/>
          <p:nvPr/>
        </p:nvSpPr>
        <p:spPr>
          <a:xfrm>
            <a:off x="9415475" y="4260916"/>
            <a:ext cx="895200" cy="3666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dirty="0" err="1">
                <a:solidFill>
                  <a:srgbClr val="5B0F00"/>
                </a:solidFill>
                <a:latin typeface="Helvetica Neue"/>
                <a:ea typeface="Helvetica Neue"/>
                <a:cs typeface="Helvetica Neue"/>
                <a:sym typeface="Helvetica Neue"/>
              </a:rPr>
              <a:t>Carbón</a:t>
            </a:r>
            <a:endParaRPr b="1" dirty="0">
              <a:solidFill>
                <a:srgbClr val="5B0F00"/>
              </a:solidFill>
              <a:latin typeface="Helvetica Neue"/>
              <a:ea typeface="Helvetica Neue"/>
              <a:cs typeface="Helvetica Neue"/>
              <a:sym typeface="Helvetica Neue"/>
            </a:endParaRPr>
          </a:p>
        </p:txBody>
      </p:sp>
      <p:sp>
        <p:nvSpPr>
          <p:cNvPr id="232" name="Google Shape;232;p39"/>
          <p:cNvSpPr txBox="1"/>
          <p:nvPr/>
        </p:nvSpPr>
        <p:spPr>
          <a:xfrm>
            <a:off x="4376750" y="6157925"/>
            <a:ext cx="6114900" cy="3906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a:solidFill>
                  <a:srgbClr val="76A5AF"/>
                </a:solidFill>
                <a:latin typeface="Helvetica Neue"/>
                <a:ea typeface="Helvetica Neue"/>
                <a:cs typeface="Helvetica Neue"/>
                <a:sym typeface="Helvetica Neue"/>
              </a:rPr>
              <a:t>Otros: Emisiones de producción de cemento, y venteo de gas</a:t>
            </a:r>
            <a:endParaRPr>
              <a:solidFill>
                <a:srgbClr val="76A5AF"/>
              </a:solidFill>
              <a:latin typeface="Helvetica Neue"/>
              <a:ea typeface="Helvetica Neue"/>
              <a:cs typeface="Helvetica Neue"/>
              <a:sym typeface="Helvetica Neue"/>
            </a:endParaRPr>
          </a:p>
        </p:txBody>
      </p:sp>
      <p:sp>
        <p:nvSpPr>
          <p:cNvPr id="10" name="Google Shape;230;p39">
            <a:extLst>
              <a:ext uri="{FF2B5EF4-FFF2-40B4-BE49-F238E27FC236}">
                <a16:creationId xmlns:a16="http://schemas.microsoft.com/office/drawing/2014/main" id="{1B76B833-7CAE-AD48-9FDF-66BE8094AC3B}"/>
              </a:ext>
            </a:extLst>
          </p:cNvPr>
          <p:cNvSpPr txBox="1"/>
          <p:nvPr/>
        </p:nvSpPr>
        <p:spPr>
          <a:xfrm>
            <a:off x="9415475" y="1907520"/>
            <a:ext cx="1265043" cy="3906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b="1" dirty="0">
                <a:solidFill>
                  <a:srgbClr val="00B0F0"/>
                </a:solidFill>
                <a:latin typeface="Helvetica Neue"/>
                <a:ea typeface="Helvetica Neue"/>
                <a:cs typeface="Helvetica Neue"/>
                <a:sym typeface="Helvetica Neue"/>
              </a:rPr>
              <a:t>Gas Natural</a:t>
            </a:r>
            <a:endParaRPr b="1" dirty="0">
              <a:solidFill>
                <a:srgbClr val="00B0F0"/>
              </a:solidFill>
              <a:latin typeface="Helvetica Neue"/>
              <a:ea typeface="Helvetica Neue"/>
              <a:cs typeface="Helvetica Neue"/>
              <a:sym typeface="Helvetica Neue"/>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10FF2146-AC28-4240-A55C-D94DA90D6B38}"/>
              </a:ext>
            </a:extLst>
          </p:cNvPr>
          <p:cNvGraphicFramePr>
            <a:graphicFrameLocks noGrp="1"/>
          </p:cNvGraphicFramePr>
          <p:nvPr>
            <p:extLst>
              <p:ext uri="{D42A27DB-BD31-4B8C-83A1-F6EECF244321}">
                <p14:modId xmlns:p14="http://schemas.microsoft.com/office/powerpoint/2010/main" val="3273880820"/>
              </p:ext>
            </p:extLst>
          </p:nvPr>
        </p:nvGraphicFramePr>
        <p:xfrm>
          <a:off x="191535" y="581006"/>
          <a:ext cx="11640392" cy="585179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24FD3018-61DF-744B-A113-1869BCF4D54E}"/>
              </a:ext>
            </a:extLst>
          </p:cNvPr>
          <p:cNvSpPr txBox="1"/>
          <p:nvPr/>
        </p:nvSpPr>
        <p:spPr>
          <a:xfrm>
            <a:off x="-44236" y="6582340"/>
            <a:ext cx="1605643" cy="276999"/>
          </a:xfrm>
          <a:prstGeom prst="rect">
            <a:avLst/>
          </a:prstGeom>
          <a:noFill/>
        </p:spPr>
        <p:txBody>
          <a:bodyPr wrap="square" rtlCol="0">
            <a:spAutoFit/>
          </a:bodyPr>
          <a:lstStyle/>
          <a:p>
            <a:pPr algn="r"/>
            <a:r>
              <a:rPr lang="en-US" sz="1200" dirty="0">
                <a:solidFill>
                  <a:schemeClr val="bg1"/>
                </a:solidFill>
                <a:latin typeface="Helvetica Light" panose="020B0403020202020204" pitchFamily="34" charset="0"/>
                <a:ea typeface="Arial" charset="0"/>
                <a:cs typeface="Arial" charset="0"/>
              </a:rPr>
              <a:t>Fuente: C-ROADS</a:t>
            </a:r>
          </a:p>
        </p:txBody>
      </p:sp>
      <p:pic>
        <p:nvPicPr>
          <p:cNvPr id="7" name="Picture 6">
            <a:extLst>
              <a:ext uri="{FF2B5EF4-FFF2-40B4-BE49-F238E27FC236}">
                <a16:creationId xmlns:a16="http://schemas.microsoft.com/office/drawing/2014/main" id="{DA68BAE4-A4B0-8246-95B4-4B1E833FBD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69880" y="6144768"/>
            <a:ext cx="1530585" cy="576072"/>
          </a:xfrm>
          <a:prstGeom prst="rect">
            <a:avLst/>
          </a:prstGeom>
        </p:spPr>
      </p:pic>
      <p:sp>
        <p:nvSpPr>
          <p:cNvPr id="9" name="Title 3">
            <a:extLst>
              <a:ext uri="{FF2B5EF4-FFF2-40B4-BE49-F238E27FC236}">
                <a16:creationId xmlns:a16="http://schemas.microsoft.com/office/drawing/2014/main" id="{5326367F-CB9D-3F4B-94D9-197AA584B3A8}"/>
              </a:ext>
            </a:extLst>
          </p:cNvPr>
          <p:cNvSpPr>
            <a:spLocks noGrp="1"/>
          </p:cNvSpPr>
          <p:nvPr>
            <p:ph type="ctrTitle"/>
          </p:nvPr>
        </p:nvSpPr>
        <p:spPr>
          <a:xfrm>
            <a:off x="275803" y="206387"/>
            <a:ext cx="11556123" cy="524156"/>
          </a:xfrm>
        </p:spPr>
        <p:txBody>
          <a:bodyPr/>
          <a:lstStyle/>
          <a:p>
            <a:r>
              <a:rPr lang="en-US" sz="2800" dirty="0" err="1"/>
              <a:t>Emisiones</a:t>
            </a:r>
            <a:r>
              <a:rPr lang="en-US" sz="2800" dirty="0"/>
              <a:t> de Gases de </a:t>
            </a:r>
            <a:r>
              <a:rPr lang="en-US" sz="2800" dirty="0" err="1"/>
              <a:t>efecto</a:t>
            </a:r>
            <a:r>
              <a:rPr lang="en-US" sz="2800" dirty="0"/>
              <a:t> </a:t>
            </a:r>
            <a:r>
              <a:rPr lang="en-US" sz="2800" dirty="0" err="1"/>
              <a:t>invernadero</a:t>
            </a:r>
            <a:r>
              <a:rPr lang="en-US" sz="2800" dirty="0"/>
              <a:t> total </a:t>
            </a:r>
            <a:r>
              <a:rPr lang="en-US" sz="2800" dirty="0" err="1"/>
              <a:t>anual</a:t>
            </a:r>
            <a:r>
              <a:rPr lang="en-US" sz="2800" dirty="0"/>
              <a:t> por gas</a:t>
            </a:r>
          </a:p>
        </p:txBody>
      </p:sp>
    </p:spTree>
    <p:extLst>
      <p:ext uri="{BB962C8B-B14F-4D97-AF65-F5344CB8AC3E}">
        <p14:creationId xmlns:p14="http://schemas.microsoft.com/office/powerpoint/2010/main" val="3526030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a16="http://schemas.microsoft.com/office/drawing/2014/main" id="{FD4809AD-8BDD-0941-9427-DFE29362BA15}"/>
              </a:ext>
            </a:extLst>
          </p:cNvPr>
          <p:cNvGraphicFramePr>
            <a:graphicFrameLocks/>
          </p:cNvGraphicFramePr>
          <p:nvPr>
            <p:extLst>
              <p:ext uri="{D42A27DB-BD31-4B8C-83A1-F6EECF244321}">
                <p14:modId xmlns:p14="http://schemas.microsoft.com/office/powerpoint/2010/main" val="1682578312"/>
              </p:ext>
            </p:extLst>
          </p:nvPr>
        </p:nvGraphicFramePr>
        <p:xfrm>
          <a:off x="466721" y="351971"/>
          <a:ext cx="11261452" cy="6506029"/>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60FB167B-15A2-774B-800E-46B9FF3C3536}"/>
              </a:ext>
            </a:extLst>
          </p:cNvPr>
          <p:cNvSpPr txBox="1"/>
          <p:nvPr/>
        </p:nvSpPr>
        <p:spPr>
          <a:xfrm>
            <a:off x="10156371" y="2710543"/>
            <a:ext cx="2035629" cy="307777"/>
          </a:xfrm>
          <a:prstGeom prst="rect">
            <a:avLst/>
          </a:prstGeom>
          <a:noFill/>
        </p:spPr>
        <p:txBody>
          <a:bodyPr wrap="square" rtlCol="0">
            <a:spAutoFit/>
          </a:bodyPr>
          <a:lstStyle/>
          <a:p>
            <a:r>
              <a:rPr lang="en-US" dirty="0" err="1">
                <a:solidFill>
                  <a:schemeClr val="bg1"/>
                </a:solidFill>
              </a:rPr>
              <a:t>Datos</a:t>
            </a:r>
            <a:r>
              <a:rPr lang="en-US" dirty="0">
                <a:solidFill>
                  <a:schemeClr val="bg1"/>
                </a:solidFill>
              </a:rPr>
              <a:t> </a:t>
            </a:r>
            <a:r>
              <a:rPr lang="en-US" dirty="0" err="1">
                <a:solidFill>
                  <a:schemeClr val="bg1"/>
                </a:solidFill>
              </a:rPr>
              <a:t>Históricos</a:t>
            </a:r>
            <a:r>
              <a:rPr lang="en-US" dirty="0">
                <a:solidFill>
                  <a:schemeClr val="bg1"/>
                </a:solidFill>
              </a:rPr>
              <a:t>:</a:t>
            </a:r>
          </a:p>
        </p:txBody>
      </p:sp>
      <p:sp>
        <p:nvSpPr>
          <p:cNvPr id="5" name="Rectangle 4">
            <a:extLst>
              <a:ext uri="{FF2B5EF4-FFF2-40B4-BE49-F238E27FC236}">
                <a16:creationId xmlns:a16="http://schemas.microsoft.com/office/drawing/2014/main" id="{C360337B-EF17-0347-9A22-4DC3BE97A279}"/>
              </a:ext>
            </a:extLst>
          </p:cNvPr>
          <p:cNvSpPr/>
          <p:nvPr/>
        </p:nvSpPr>
        <p:spPr>
          <a:xfrm>
            <a:off x="0" y="6581001"/>
            <a:ext cx="1431802" cy="276999"/>
          </a:xfrm>
          <a:prstGeom prst="rect">
            <a:avLst/>
          </a:prstGeom>
        </p:spPr>
        <p:txBody>
          <a:bodyPr wrap="none">
            <a:spAutoFit/>
          </a:bodyPr>
          <a:lstStyle/>
          <a:p>
            <a:r>
              <a:rPr lang="en-US" sz="1200" dirty="0">
                <a:solidFill>
                  <a:schemeClr val="bg1"/>
                </a:solidFill>
                <a:latin typeface="Helvetica Light" panose="020B0403020202020204" pitchFamily="34" charset="0"/>
                <a:ea typeface="Arial" charset="0"/>
                <a:cs typeface="Arial" charset="0"/>
              </a:rPr>
              <a:t>Fuente: </a:t>
            </a:r>
            <a:r>
              <a:rPr lang="en-US" sz="1200" dirty="0">
                <a:solidFill>
                  <a:schemeClr val="bg1"/>
                </a:solidFill>
                <a:latin typeface="Helvetica Light" panose="020B0403020202020204" pitchFamily="34" charset="0"/>
              </a:rPr>
              <a:t>C-ROADS</a:t>
            </a:r>
          </a:p>
        </p:txBody>
      </p:sp>
      <p:pic>
        <p:nvPicPr>
          <p:cNvPr id="10" name="Picture 9">
            <a:extLst>
              <a:ext uri="{FF2B5EF4-FFF2-40B4-BE49-F238E27FC236}">
                <a16:creationId xmlns:a16="http://schemas.microsoft.com/office/drawing/2014/main" id="{C84BE1A1-92A3-AD48-A84B-2EC4370BE97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469880" y="6144768"/>
            <a:ext cx="1530585" cy="576072"/>
          </a:xfrm>
          <a:prstGeom prst="rect">
            <a:avLst/>
          </a:prstGeom>
        </p:spPr>
      </p:pic>
      <p:sp>
        <p:nvSpPr>
          <p:cNvPr id="2" name="Title 1">
            <a:extLst>
              <a:ext uri="{FF2B5EF4-FFF2-40B4-BE49-F238E27FC236}">
                <a16:creationId xmlns:a16="http://schemas.microsoft.com/office/drawing/2014/main" id="{4B58C629-972B-FA48-9851-0C8A62041C46}"/>
              </a:ext>
            </a:extLst>
          </p:cNvPr>
          <p:cNvSpPr>
            <a:spLocks noGrp="1"/>
          </p:cNvSpPr>
          <p:nvPr>
            <p:ph type="ctrTitle"/>
          </p:nvPr>
        </p:nvSpPr>
        <p:spPr>
          <a:xfrm>
            <a:off x="463827" y="137160"/>
            <a:ext cx="11261452" cy="524156"/>
          </a:xfrm>
        </p:spPr>
        <p:txBody>
          <a:bodyPr/>
          <a:lstStyle/>
          <a:p>
            <a:r>
              <a:rPr lang="en-US" sz="2800" dirty="0"/>
              <a:t>Cambio global de </a:t>
            </a:r>
            <a:r>
              <a:rPr lang="en-US" sz="2800" dirty="0" err="1"/>
              <a:t>Temperatura</a:t>
            </a:r>
            <a:r>
              <a:rPr lang="en-US" sz="2800" dirty="0"/>
              <a:t> </a:t>
            </a:r>
            <a:r>
              <a:rPr lang="en-US" sz="2800" dirty="0" err="1"/>
              <a:t>desde</a:t>
            </a:r>
            <a:r>
              <a:rPr lang="en-US" sz="2800" dirty="0"/>
              <a:t> </a:t>
            </a:r>
            <a:r>
              <a:rPr lang="en-US" sz="2800" dirty="0" err="1"/>
              <a:t>tiempo</a:t>
            </a:r>
            <a:r>
              <a:rPr lang="en-US" sz="2800" dirty="0"/>
              <a:t> Preindustrial (°C)</a:t>
            </a:r>
          </a:p>
        </p:txBody>
      </p:sp>
    </p:spTree>
    <p:extLst>
      <p:ext uri="{BB962C8B-B14F-4D97-AF65-F5344CB8AC3E}">
        <p14:creationId xmlns:p14="http://schemas.microsoft.com/office/powerpoint/2010/main" val="32091525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3" name="Imagen 2">
            <a:extLst>
              <a:ext uri="{FF2B5EF4-FFF2-40B4-BE49-F238E27FC236}">
                <a16:creationId xmlns:a16="http://schemas.microsoft.com/office/drawing/2014/main" id="{99C600F4-DB56-CD47-8347-9C34AB055E99}"/>
              </a:ext>
            </a:extLst>
          </p:cNvPr>
          <p:cNvPicPr>
            <a:picLocks noChangeAspect="1"/>
          </p:cNvPicPr>
          <p:nvPr/>
        </p:nvPicPr>
        <p:blipFill>
          <a:blip r:embed="rId3"/>
          <a:stretch>
            <a:fillRect/>
          </a:stretch>
        </p:blipFill>
        <p:spPr>
          <a:xfrm>
            <a:off x="447007" y="927021"/>
            <a:ext cx="10821757" cy="4960359"/>
          </a:xfrm>
          <a:prstGeom prst="rect">
            <a:avLst/>
          </a:prstGeom>
        </p:spPr>
      </p:pic>
      <p:grpSp>
        <p:nvGrpSpPr>
          <p:cNvPr id="199" name="Google Shape;199;p27"/>
          <p:cNvGrpSpPr/>
          <p:nvPr/>
        </p:nvGrpSpPr>
        <p:grpSpPr>
          <a:xfrm>
            <a:off x="7478485" y="3429000"/>
            <a:ext cx="2866095" cy="2684359"/>
            <a:chOff x="6798127" y="1885849"/>
            <a:chExt cx="2866095" cy="2684359"/>
          </a:xfrm>
        </p:grpSpPr>
        <p:cxnSp>
          <p:nvCxnSpPr>
            <p:cNvPr id="200" name="Google Shape;200;p27"/>
            <p:cNvCxnSpPr>
              <a:cxnSpLocks/>
            </p:cNvCxnSpPr>
            <p:nvPr/>
          </p:nvCxnSpPr>
          <p:spPr>
            <a:xfrm flipH="1" flipV="1">
              <a:off x="6798127" y="1885849"/>
              <a:ext cx="1209750" cy="1976475"/>
            </a:xfrm>
            <a:prstGeom prst="straightConnector1">
              <a:avLst/>
            </a:prstGeom>
            <a:noFill/>
            <a:ln w="60325" cap="flat" cmpd="sng">
              <a:solidFill>
                <a:srgbClr val="C00000"/>
              </a:solidFill>
              <a:prstDash val="solid"/>
              <a:miter lim="800000"/>
              <a:headEnd type="none" w="med" len="med"/>
              <a:tailEnd type="triangle" w="med" len="med"/>
            </a:ln>
          </p:spPr>
        </p:cxnSp>
        <p:sp>
          <p:nvSpPr>
            <p:cNvPr id="201" name="Google Shape;201;p27"/>
            <p:cNvSpPr txBox="1"/>
            <p:nvPr/>
          </p:nvSpPr>
          <p:spPr>
            <a:xfrm>
              <a:off x="7172349" y="3862322"/>
              <a:ext cx="2491873" cy="707886"/>
            </a:xfrm>
            <a:prstGeom prst="rect">
              <a:avLst/>
            </a:prstGeom>
            <a:solidFill>
              <a:schemeClr val="lt1"/>
            </a:solidFill>
            <a:ln w="66675" cap="flat" cmpd="sng">
              <a:solidFill>
                <a:srgbClr val="C00000"/>
              </a:solidFill>
              <a:prstDash val="solid"/>
              <a:round/>
              <a:headEnd type="none" w="sm" len="sm"/>
              <a:tailEnd type="none" w="sm" len="sm"/>
            </a:ln>
          </p:spPr>
          <p:txBody>
            <a:bodyPr spcFirstLastPara="1" wrap="square" lIns="91425" tIns="45700" rIns="91425" bIns="45700" anchor="t" anchorCtr="0">
              <a:noAutofit/>
            </a:bodyPr>
            <a:lstStyle/>
            <a:p>
              <a:pPr lvl="0" algn="ctr"/>
              <a:r>
                <a:rPr lang="en-US" sz="2000" b="1" dirty="0" err="1">
                  <a:solidFill>
                    <a:srgbClr val="00B0F0"/>
                  </a:solidFill>
                  <a:latin typeface="Helvetica Neue Light"/>
                  <a:ea typeface="Helvetica Neue Light"/>
                  <a:cs typeface="Helvetica Neue Light"/>
                  <a:sym typeface="Helvetica Neue Light"/>
                </a:rPr>
                <a:t>Nuestro</a:t>
              </a:r>
              <a:r>
                <a:rPr lang="en-US" sz="2000" b="1" dirty="0">
                  <a:solidFill>
                    <a:srgbClr val="00B0F0"/>
                  </a:solidFill>
                  <a:latin typeface="Helvetica Neue Light"/>
                  <a:ea typeface="Helvetica Neue Light"/>
                  <a:cs typeface="Helvetica Neue Light"/>
                  <a:sym typeface="Helvetica Neue Light"/>
                </a:rPr>
                <a:t> </a:t>
              </a:r>
              <a:r>
                <a:rPr lang="en-US" sz="2000" b="1" dirty="0" err="1">
                  <a:solidFill>
                    <a:srgbClr val="00B0F0"/>
                  </a:solidFill>
                  <a:latin typeface="Helvetica Neue Light"/>
                  <a:ea typeface="Helvetica Neue Light"/>
                  <a:cs typeface="Helvetica Neue Light"/>
                  <a:sym typeface="Helvetica Neue Light"/>
                </a:rPr>
                <a:t>objetivo</a:t>
              </a:r>
              <a:br>
                <a:rPr lang="en-US" sz="2000" b="1" dirty="0">
                  <a:solidFill>
                    <a:srgbClr val="00B0F0"/>
                  </a:solidFill>
                  <a:latin typeface="Helvetica Neue Light"/>
                  <a:ea typeface="Helvetica Neue Light"/>
                  <a:cs typeface="Helvetica Neue Light"/>
                  <a:sym typeface="Helvetica Neue Light"/>
                </a:rPr>
              </a:br>
              <a:r>
                <a:rPr lang="en-US" sz="2000" b="1" dirty="0">
                  <a:solidFill>
                    <a:srgbClr val="00B0F0"/>
                  </a:solidFill>
                  <a:latin typeface="Helvetica Neue Light"/>
                  <a:ea typeface="Helvetica Neue Light"/>
                  <a:cs typeface="Helvetica Neue Light"/>
                  <a:sym typeface="Helvetica Neue Light"/>
                </a:rPr>
                <a:t>(1.5ºC o 2ºC)  </a:t>
              </a:r>
              <a:endParaRPr dirty="0"/>
            </a:p>
          </p:txBody>
        </p:sp>
      </p:grpSp>
      <p:sp>
        <p:nvSpPr>
          <p:cNvPr id="202" name="Google Shape;202;p27"/>
          <p:cNvSpPr txBox="1"/>
          <p:nvPr/>
        </p:nvSpPr>
        <p:spPr>
          <a:xfrm>
            <a:off x="447007" y="265352"/>
            <a:ext cx="10787730" cy="35661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1342E"/>
              </a:buClr>
              <a:buSzPts val="2800"/>
              <a:buFont typeface="Helvetica Neue"/>
              <a:buNone/>
            </a:pPr>
            <a:r>
              <a:rPr lang="en-US" sz="2800" b="1" i="0" dirty="0" err="1">
                <a:solidFill>
                  <a:srgbClr val="41342E"/>
                </a:solidFill>
                <a:latin typeface="Helvetica Neue"/>
                <a:ea typeface="Helvetica Neue"/>
                <a:cs typeface="Helvetica Neue"/>
                <a:sym typeface="Helvetica Neue"/>
              </a:rPr>
              <a:t>Escenario</a:t>
            </a:r>
            <a:r>
              <a:rPr lang="en-US" sz="2800" b="1" i="0" dirty="0">
                <a:solidFill>
                  <a:srgbClr val="41342E"/>
                </a:solidFill>
                <a:latin typeface="Helvetica Neue"/>
                <a:ea typeface="Helvetica Neue"/>
                <a:cs typeface="Helvetica Neue"/>
                <a:sym typeface="Helvetica Neue"/>
              </a:rPr>
              <a:t> de </a:t>
            </a:r>
            <a:r>
              <a:rPr lang="en-US" sz="2800" b="1" i="0" dirty="0" err="1">
                <a:solidFill>
                  <a:srgbClr val="41342E"/>
                </a:solidFill>
                <a:latin typeface="Helvetica Neue"/>
                <a:ea typeface="Helvetica Neue"/>
                <a:cs typeface="Helvetica Neue"/>
                <a:sym typeface="Helvetica Neue"/>
              </a:rPr>
              <a:t>Línea</a:t>
            </a:r>
            <a:r>
              <a:rPr lang="en-US" sz="2800" b="1" i="0" dirty="0">
                <a:solidFill>
                  <a:srgbClr val="41342E"/>
                </a:solidFill>
                <a:latin typeface="Helvetica Neue"/>
                <a:ea typeface="Helvetica Neue"/>
                <a:cs typeface="Helvetica Neue"/>
                <a:sym typeface="Helvetica Neue"/>
              </a:rPr>
              <a:t> de Base</a:t>
            </a:r>
            <a:endParaRPr dirty="0"/>
          </a:p>
        </p:txBody>
      </p:sp>
      <p:pic>
        <p:nvPicPr>
          <p:cNvPr id="203" name="Google Shape;203;p27"/>
          <p:cNvPicPr preferRelativeResize="0"/>
          <p:nvPr/>
        </p:nvPicPr>
        <p:blipFill rotWithShape="1">
          <a:blip r:embed="rId4">
            <a:alphaModFix/>
          </a:blip>
          <a:srcRect/>
          <a:stretch/>
        </p:blipFill>
        <p:spPr>
          <a:xfrm>
            <a:off x="10472738" y="6140871"/>
            <a:ext cx="1523999" cy="573592"/>
          </a:xfrm>
          <a:prstGeom prst="rect">
            <a:avLst/>
          </a:prstGeom>
          <a:noFill/>
          <a:ln>
            <a:noFill/>
          </a:ln>
        </p:spPr>
      </p:pic>
      <p:cxnSp>
        <p:nvCxnSpPr>
          <p:cNvPr id="15" name="Straight Connector 7">
            <a:extLst>
              <a:ext uri="{FF2B5EF4-FFF2-40B4-BE49-F238E27FC236}">
                <a16:creationId xmlns:a16="http://schemas.microsoft.com/office/drawing/2014/main" id="{86978453-ED5F-FF43-8EFE-D16DE05C91B5}"/>
              </a:ext>
            </a:extLst>
          </p:cNvPr>
          <p:cNvCxnSpPr>
            <a:cxnSpLocks/>
          </p:cNvCxnSpPr>
          <p:nvPr/>
        </p:nvCxnSpPr>
        <p:spPr>
          <a:xfrm>
            <a:off x="1387929" y="3246405"/>
            <a:ext cx="6090557" cy="0"/>
          </a:xfrm>
          <a:prstGeom prst="line">
            <a:avLst/>
          </a:prstGeom>
          <a:ln w="53975">
            <a:solidFill>
              <a:srgbClr val="C00000"/>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7">
            <a:extLst>
              <a:ext uri="{FF2B5EF4-FFF2-40B4-BE49-F238E27FC236}">
                <a16:creationId xmlns:a16="http://schemas.microsoft.com/office/drawing/2014/main" id="{0361DF91-BCB9-B64C-9236-22F8BB5E8E5E}"/>
              </a:ext>
            </a:extLst>
          </p:cNvPr>
          <p:cNvCxnSpPr>
            <a:cxnSpLocks/>
          </p:cNvCxnSpPr>
          <p:nvPr/>
        </p:nvCxnSpPr>
        <p:spPr>
          <a:xfrm>
            <a:off x="1387928" y="3643734"/>
            <a:ext cx="6090557" cy="0"/>
          </a:xfrm>
          <a:prstGeom prst="line">
            <a:avLst/>
          </a:prstGeom>
          <a:ln w="53975">
            <a:solidFill>
              <a:srgbClr val="C00000"/>
            </a:solidFill>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2EF0E435-3F18-294B-9A6A-79292882A431}"/>
              </a:ext>
            </a:extLst>
          </p:cNvPr>
          <p:cNvGraphicFramePr>
            <a:graphicFrameLocks noGrp="1"/>
          </p:cNvGraphicFramePr>
          <p:nvPr>
            <p:ph idx="1"/>
            <p:extLst>
              <p:ext uri="{D42A27DB-BD31-4B8C-83A1-F6EECF244321}">
                <p14:modId xmlns:p14="http://schemas.microsoft.com/office/powerpoint/2010/main" val="3177843099"/>
              </p:ext>
            </p:extLst>
          </p:nvPr>
        </p:nvGraphicFramePr>
        <p:xfrm>
          <a:off x="465137" y="1122277"/>
          <a:ext cx="11261725" cy="5202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FE99C42B-04F1-7347-B7C0-C7E22BFE32C8}"/>
              </a:ext>
            </a:extLst>
          </p:cNvPr>
          <p:cNvPicPr>
            <a:picLocks noChangeAspect="1"/>
          </p:cNvPicPr>
          <p:nvPr/>
        </p:nvPicPr>
        <p:blipFill>
          <a:blip r:embed="rId8"/>
          <a:stretch>
            <a:fillRect/>
          </a:stretch>
        </p:blipFill>
        <p:spPr>
          <a:xfrm>
            <a:off x="10487465" y="122685"/>
            <a:ext cx="1530585" cy="576072"/>
          </a:xfrm>
          <a:prstGeom prst="rect">
            <a:avLst/>
          </a:prstGeom>
        </p:spPr>
      </p:pic>
      <p:sp>
        <p:nvSpPr>
          <p:cNvPr id="5" name="Title 1">
            <a:extLst>
              <a:ext uri="{FF2B5EF4-FFF2-40B4-BE49-F238E27FC236}">
                <a16:creationId xmlns:a16="http://schemas.microsoft.com/office/drawing/2014/main" id="{2461989F-902F-B644-96B0-78962EB2755C}"/>
              </a:ext>
            </a:extLst>
          </p:cNvPr>
          <p:cNvSpPr txBox="1">
            <a:spLocks/>
          </p:cNvSpPr>
          <p:nvPr/>
        </p:nvSpPr>
        <p:spPr>
          <a:xfrm>
            <a:off x="420340" y="431507"/>
            <a:ext cx="11261452" cy="524156"/>
          </a:xfrm>
          <a:prstGeom prst="rect">
            <a:avLst/>
          </a:prstGeom>
          <a:noFill/>
        </p:spPr>
        <p:txBody>
          <a:bodyPr vert="horz" lIns="91440" tIns="45720" rIns="91440" bIns="45720" rtlCol="0" anchor="b">
            <a:noAutofit/>
          </a:bodyPr>
          <a:lstStyle>
            <a:lvl1pPr algn="l" defTabSz="914400" rtl="0" eaLnBrk="1" latinLnBrk="0" hangingPunct="1">
              <a:lnSpc>
                <a:spcPct val="90000"/>
              </a:lnSpc>
              <a:spcBef>
                <a:spcPct val="0"/>
              </a:spcBef>
              <a:buNone/>
              <a:defRPr sz="3200" b="1" i="0" kern="1200">
                <a:solidFill>
                  <a:srgbClr val="FFC000"/>
                </a:solidFill>
                <a:latin typeface="Helvetica" pitchFamily="2" charset="0"/>
                <a:ea typeface="+mj-ea"/>
                <a:cs typeface="Helvetica" pitchFamily="2" charset="0"/>
              </a:defRPr>
            </a:lvl1pPr>
          </a:lstStyle>
          <a:p>
            <a:r>
              <a:rPr lang="en-US" dirty="0"/>
              <a:t>¿</a:t>
            </a:r>
            <a:r>
              <a:rPr lang="en-US" dirty="0" err="1"/>
              <a:t>Qué</a:t>
            </a:r>
            <a:r>
              <a:rPr lang="en-US" dirty="0"/>
              <a:t> </a:t>
            </a:r>
            <a:r>
              <a:rPr lang="en-US" dirty="0" err="1"/>
              <a:t>significa</a:t>
            </a:r>
            <a:r>
              <a:rPr lang="en-US" dirty="0"/>
              <a:t> un </a:t>
            </a:r>
            <a:r>
              <a:rPr lang="en-US" dirty="0" err="1"/>
              <a:t>aumento</a:t>
            </a:r>
            <a:r>
              <a:rPr lang="en-US" dirty="0"/>
              <a:t> de +3°C?</a:t>
            </a:r>
          </a:p>
        </p:txBody>
      </p:sp>
      <p:sp>
        <p:nvSpPr>
          <p:cNvPr id="2" name="TextBox 1">
            <a:extLst>
              <a:ext uri="{FF2B5EF4-FFF2-40B4-BE49-F238E27FC236}">
                <a16:creationId xmlns:a16="http://schemas.microsoft.com/office/drawing/2014/main" id="{556F3731-E23D-4A4B-9B04-FC8B79A198BB}"/>
              </a:ext>
            </a:extLst>
          </p:cNvPr>
          <p:cNvSpPr txBox="1"/>
          <p:nvPr/>
        </p:nvSpPr>
        <p:spPr>
          <a:xfrm>
            <a:off x="2375219" y="6426493"/>
            <a:ext cx="7351693" cy="307777"/>
          </a:xfrm>
          <a:prstGeom prst="rect">
            <a:avLst/>
          </a:prstGeom>
          <a:noFill/>
        </p:spPr>
        <p:txBody>
          <a:bodyPr wrap="none" rtlCol="0">
            <a:spAutoFit/>
          </a:bodyPr>
          <a:lstStyle/>
          <a:p>
            <a:r>
              <a:rPr lang="en-US" i="1" dirty="0" err="1">
                <a:solidFill>
                  <a:schemeClr val="bg1"/>
                </a:solidFill>
              </a:rPr>
              <a:t>Vea</a:t>
            </a:r>
            <a:r>
              <a:rPr lang="en-US" i="1" dirty="0">
                <a:solidFill>
                  <a:schemeClr val="bg1"/>
                </a:solidFill>
              </a:rPr>
              <a:t> los </a:t>
            </a:r>
            <a:r>
              <a:rPr lang="en-US" i="1" dirty="0" err="1">
                <a:solidFill>
                  <a:schemeClr val="bg1"/>
                </a:solidFill>
              </a:rPr>
              <a:t>impactos</a:t>
            </a:r>
            <a:r>
              <a:rPr lang="en-US" i="1" dirty="0">
                <a:solidFill>
                  <a:schemeClr val="bg1"/>
                </a:solidFill>
              </a:rPr>
              <a:t> de </a:t>
            </a:r>
            <a:r>
              <a:rPr lang="en-US" i="1" dirty="0" err="1">
                <a:solidFill>
                  <a:schemeClr val="bg1"/>
                </a:solidFill>
              </a:rPr>
              <a:t>su</a:t>
            </a:r>
            <a:r>
              <a:rPr lang="en-US" i="1" dirty="0">
                <a:solidFill>
                  <a:schemeClr val="bg1"/>
                </a:solidFill>
              </a:rPr>
              <a:t> </a:t>
            </a:r>
            <a:r>
              <a:rPr lang="en-US" i="1" dirty="0" err="1">
                <a:solidFill>
                  <a:schemeClr val="bg1"/>
                </a:solidFill>
              </a:rPr>
              <a:t>escenario</a:t>
            </a:r>
            <a:r>
              <a:rPr lang="en-US" i="1" dirty="0">
                <a:solidFill>
                  <a:schemeClr val="bg1"/>
                </a:solidFill>
              </a:rPr>
              <a:t> </a:t>
            </a:r>
            <a:r>
              <a:rPr lang="en-US" i="1" dirty="0" err="1">
                <a:solidFill>
                  <a:schemeClr val="bg1"/>
                </a:solidFill>
              </a:rPr>
              <a:t>en</a:t>
            </a:r>
            <a:r>
              <a:rPr lang="en-US" i="1" dirty="0">
                <a:solidFill>
                  <a:schemeClr val="bg1"/>
                </a:solidFill>
              </a:rPr>
              <a:t> los </a:t>
            </a:r>
            <a:r>
              <a:rPr lang="en-US" i="1" dirty="0" err="1">
                <a:solidFill>
                  <a:schemeClr val="bg1"/>
                </a:solidFill>
              </a:rPr>
              <a:t>gráficos</a:t>
            </a:r>
            <a:r>
              <a:rPr lang="en-US" i="1" dirty="0">
                <a:solidFill>
                  <a:schemeClr val="bg1"/>
                </a:solidFill>
              </a:rPr>
              <a:t> de la </a:t>
            </a:r>
            <a:r>
              <a:rPr lang="en-US" i="1" dirty="0" err="1">
                <a:solidFill>
                  <a:schemeClr val="bg1"/>
                </a:solidFill>
              </a:rPr>
              <a:t>sección</a:t>
            </a:r>
            <a:r>
              <a:rPr lang="en-US" i="1" dirty="0">
                <a:solidFill>
                  <a:schemeClr val="bg1"/>
                </a:solidFill>
              </a:rPr>
              <a:t> de </a:t>
            </a:r>
            <a:r>
              <a:rPr lang="en-US" i="1" dirty="0" err="1">
                <a:solidFill>
                  <a:schemeClr val="bg1"/>
                </a:solidFill>
              </a:rPr>
              <a:t>Impactos</a:t>
            </a:r>
            <a:r>
              <a:rPr lang="en-US" i="1" dirty="0">
                <a:solidFill>
                  <a:schemeClr val="bg1"/>
                </a:solidFill>
              </a:rPr>
              <a:t> </a:t>
            </a:r>
            <a:r>
              <a:rPr lang="en-US" i="1" dirty="0" err="1">
                <a:solidFill>
                  <a:schemeClr val="bg1"/>
                </a:solidFill>
              </a:rPr>
              <a:t>en</a:t>
            </a:r>
            <a:r>
              <a:rPr lang="en-US" i="1" dirty="0">
                <a:solidFill>
                  <a:schemeClr val="bg1"/>
                </a:solidFill>
              </a:rPr>
              <a:t> </a:t>
            </a:r>
            <a:r>
              <a:rPr lang="en-US" i="1" dirty="0" err="1">
                <a:solidFill>
                  <a:schemeClr val="bg1"/>
                </a:solidFill>
              </a:rPr>
              <a:t>En</a:t>
            </a:r>
            <a:r>
              <a:rPr lang="en-US" i="1" dirty="0">
                <a:solidFill>
                  <a:schemeClr val="bg1"/>
                </a:solidFill>
              </a:rPr>
              <a:t>-ROADS</a:t>
            </a:r>
          </a:p>
        </p:txBody>
      </p:sp>
    </p:spTree>
    <p:extLst>
      <p:ext uri="{BB962C8B-B14F-4D97-AF65-F5344CB8AC3E}">
        <p14:creationId xmlns:p14="http://schemas.microsoft.com/office/powerpoint/2010/main" val="3541640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E3B109-4BCD-6A4E-B917-1F1A00CF539A}"/>
              </a:ext>
            </a:extLst>
          </p:cNvPr>
          <p:cNvPicPr>
            <a:picLocks noChangeAspect="1"/>
          </p:cNvPicPr>
          <p:nvPr/>
        </p:nvPicPr>
        <p:blipFill rotWithShape="1">
          <a:blip r:embed="rId3"/>
          <a:srcRect l="5246" t="8514" r="37309" b="15502"/>
          <a:stretch/>
        </p:blipFill>
        <p:spPr>
          <a:xfrm>
            <a:off x="0" y="0"/>
            <a:ext cx="8604173" cy="6858000"/>
          </a:xfrm>
          <a:prstGeom prst="rect">
            <a:avLst/>
          </a:prstGeom>
        </p:spPr>
      </p:pic>
      <p:sp>
        <p:nvSpPr>
          <p:cNvPr id="4" name="TextBox 3">
            <a:extLst>
              <a:ext uri="{FF2B5EF4-FFF2-40B4-BE49-F238E27FC236}">
                <a16:creationId xmlns:a16="http://schemas.microsoft.com/office/drawing/2014/main" id="{5BC5C5DE-2D8E-B543-BE82-098A27F1DAE0}"/>
              </a:ext>
            </a:extLst>
          </p:cNvPr>
          <p:cNvSpPr txBox="1"/>
          <p:nvPr/>
        </p:nvSpPr>
        <p:spPr>
          <a:xfrm>
            <a:off x="8801188" y="2844224"/>
            <a:ext cx="3097029" cy="17851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Helvetica" pitchFamily="2" charset="0"/>
                <a:ea typeface="+mn-ea"/>
                <a:cs typeface="+mn-cs"/>
              </a:rPr>
              <a:t>Shanghai: </a:t>
            </a:r>
            <a:r>
              <a:rPr kumimoji="0" lang="en-US" sz="3000" b="1" i="0" u="none" strike="noStrike" kern="1200" cap="none" spc="0" normalizeH="0" baseline="0" noProof="0" dirty="0">
                <a:ln>
                  <a:noFill/>
                </a:ln>
                <a:solidFill>
                  <a:srgbClr val="FFC000"/>
                </a:solidFill>
                <a:effectLst/>
                <a:uLnTx/>
                <a:uFillTx/>
                <a:latin typeface="Helvetica" pitchFamily="2" charset="0"/>
                <a:ea typeface="+mn-ea"/>
                <a:cs typeface="+mn-cs"/>
              </a:rPr>
              <a:t>3.6°C</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white"/>
                </a:solidFill>
                <a:effectLst/>
                <a:uLnTx/>
                <a:uFillTx/>
                <a:latin typeface="Helvetica" pitchFamily="2" charset="0"/>
                <a:ea typeface="+mn-ea"/>
                <a:cs typeface="+mn-cs"/>
              </a:rPr>
              <a:t>En</a:t>
            </a:r>
            <a:r>
              <a:rPr kumimoji="0" lang="en-US" sz="2000" b="1" i="0" u="none" strike="noStrike" kern="1200" cap="none" spc="0" normalizeH="0" baseline="0" noProof="0" dirty="0">
                <a:ln>
                  <a:noFill/>
                </a:ln>
                <a:solidFill>
                  <a:prstClr val="white"/>
                </a:solidFill>
                <a:effectLst/>
                <a:uLnTx/>
                <a:uFillTx/>
                <a:latin typeface="Helvetica" pitchFamily="2" charset="0"/>
                <a:ea typeface="+mn-ea"/>
                <a:cs typeface="+mn-cs"/>
              </a:rPr>
              <a:t> </a:t>
            </a:r>
            <a:r>
              <a:rPr kumimoji="0" lang="en-US" sz="2000" b="1" i="0" u="none" strike="noStrike" kern="1200" cap="none" spc="0" normalizeH="0" baseline="0" noProof="0" dirty="0" err="1">
                <a:ln>
                  <a:noFill/>
                </a:ln>
                <a:solidFill>
                  <a:prstClr val="white"/>
                </a:solidFill>
                <a:effectLst/>
                <a:uLnTx/>
                <a:uFillTx/>
                <a:latin typeface="Helvetica" pitchFamily="2" charset="0"/>
                <a:ea typeface="+mn-ea"/>
                <a:cs typeface="+mn-cs"/>
              </a:rPr>
              <a:t>riesgo</a:t>
            </a:r>
            <a:r>
              <a:rPr kumimoji="0" lang="en-US" sz="2000" b="1" i="0" u="none" strike="noStrike" kern="1200" cap="none" spc="0" normalizeH="0" baseline="0" noProof="0" dirty="0">
                <a:ln>
                  <a:noFill/>
                </a:ln>
                <a:solidFill>
                  <a:prstClr val="white"/>
                </a:solidFill>
                <a:effectLst/>
                <a:uLnTx/>
                <a:uFillTx/>
                <a:latin typeface="Helvetica" pitchFamily="2" charset="0"/>
                <a:ea typeface="+mn-ea"/>
                <a:cs typeface="+mn-cs"/>
              </a:rPr>
              <a:t> de </a:t>
            </a:r>
            <a:r>
              <a:rPr kumimoji="0" lang="en-US" sz="2000" b="1" i="0" u="none" strike="noStrike" kern="1200" cap="none" spc="0" normalizeH="0" baseline="0" noProof="0" dirty="0" err="1">
                <a:ln>
                  <a:noFill/>
                </a:ln>
                <a:solidFill>
                  <a:prstClr val="white"/>
                </a:solidFill>
                <a:effectLst/>
                <a:uLnTx/>
                <a:uFillTx/>
                <a:latin typeface="Helvetica" pitchFamily="2" charset="0"/>
                <a:ea typeface="+mn-ea"/>
                <a:cs typeface="+mn-cs"/>
              </a:rPr>
              <a:t>inundación</a:t>
            </a:r>
            <a:r>
              <a:rPr kumimoji="0" lang="en-US" sz="2000" b="1" i="0" u="none" strike="noStrike" kern="1200" cap="none" spc="0" normalizeH="0" baseline="0" noProof="0" dirty="0">
                <a:ln>
                  <a:noFill/>
                </a:ln>
                <a:solidFill>
                  <a:prstClr val="white"/>
                </a:solidFill>
                <a:effectLst/>
                <a:uLnTx/>
                <a:uFillTx/>
                <a:latin typeface="Helvetica" pitchFamily="2" charset="0"/>
                <a:ea typeface="+mn-ea"/>
                <a:cs typeface="+mn-cs"/>
              </a:rPr>
              <a:t> por </a:t>
            </a:r>
            <a:r>
              <a:rPr kumimoji="0" lang="en-US" sz="2000" b="1" i="0" u="none" strike="noStrike" kern="1200" cap="none" spc="0" normalizeH="0" baseline="0" noProof="0" dirty="0" err="1">
                <a:ln>
                  <a:noFill/>
                </a:ln>
                <a:solidFill>
                  <a:prstClr val="white"/>
                </a:solidFill>
                <a:effectLst/>
                <a:uLnTx/>
                <a:uFillTx/>
                <a:latin typeface="Helvetica" pitchFamily="2" charset="0"/>
                <a:ea typeface="+mn-ea"/>
                <a:cs typeface="+mn-cs"/>
              </a:rPr>
              <a:t>aumento</a:t>
            </a:r>
            <a:r>
              <a:rPr kumimoji="0" lang="en-US" sz="2000" b="1" i="0" u="none" strike="noStrike" kern="1200" cap="none" spc="0" normalizeH="0" baseline="0" noProof="0" dirty="0">
                <a:ln>
                  <a:noFill/>
                </a:ln>
                <a:solidFill>
                  <a:prstClr val="white"/>
                </a:solidFill>
                <a:effectLst/>
                <a:uLnTx/>
                <a:uFillTx/>
                <a:latin typeface="Helvetica" pitchFamily="2" charset="0"/>
                <a:ea typeface="+mn-ea"/>
                <a:cs typeface="+mn-cs"/>
              </a:rPr>
              <a:t> del </a:t>
            </a:r>
            <a:r>
              <a:rPr kumimoji="0" lang="en-US" sz="2000" b="1" i="0" u="none" strike="noStrike" kern="1200" cap="none" spc="0" normalizeH="0" baseline="0" noProof="0" dirty="0" err="1">
                <a:ln>
                  <a:noFill/>
                </a:ln>
                <a:solidFill>
                  <a:prstClr val="white"/>
                </a:solidFill>
                <a:effectLst/>
                <a:uLnTx/>
                <a:uFillTx/>
                <a:latin typeface="Helvetica" pitchFamily="2" charset="0"/>
                <a:ea typeface="+mn-ea"/>
                <a:cs typeface="+mn-cs"/>
              </a:rPr>
              <a:t>nivel</a:t>
            </a:r>
            <a:r>
              <a:rPr kumimoji="0" lang="en-US" sz="2000" b="1" i="0" u="none" strike="noStrike" kern="1200" cap="none" spc="0" normalizeH="0" baseline="0" noProof="0" dirty="0">
                <a:ln>
                  <a:noFill/>
                </a:ln>
                <a:solidFill>
                  <a:prstClr val="white"/>
                </a:solidFill>
                <a:effectLst/>
                <a:uLnTx/>
                <a:uFillTx/>
                <a:latin typeface="Helvetica" pitchFamily="2" charset="0"/>
                <a:ea typeface="+mn-ea"/>
                <a:cs typeface="+mn-cs"/>
              </a:rPr>
              <a:t> del mar </a:t>
            </a:r>
            <a:r>
              <a:rPr kumimoji="0" lang="en-US" sz="2000" b="1" i="0" u="none" strike="noStrike" kern="1200" cap="none" spc="0" normalizeH="0" baseline="0" noProof="0" dirty="0" err="1">
                <a:ln>
                  <a:noFill/>
                </a:ln>
                <a:solidFill>
                  <a:prstClr val="white"/>
                </a:solidFill>
                <a:effectLst/>
                <a:uLnTx/>
                <a:uFillTx/>
                <a:latin typeface="Helvetica" pitchFamily="2" charset="0"/>
                <a:ea typeface="+mn-ea"/>
                <a:cs typeface="+mn-cs"/>
              </a:rPr>
              <a:t>en</a:t>
            </a:r>
            <a:r>
              <a:rPr kumimoji="0" lang="en-US" sz="2000" b="1" i="0" u="none" strike="noStrike" kern="1200" cap="none" spc="0" normalizeH="0" baseline="0" noProof="0" dirty="0">
                <a:ln>
                  <a:noFill/>
                </a:ln>
                <a:solidFill>
                  <a:prstClr val="white"/>
                </a:solidFill>
                <a:effectLst/>
                <a:uLnTx/>
                <a:uFillTx/>
                <a:latin typeface="Helvetica" pitchFamily="2" charset="0"/>
                <a:ea typeface="+mn-ea"/>
                <a:cs typeface="+mn-cs"/>
              </a:rPr>
              <a:t> el </a:t>
            </a:r>
            <a:r>
              <a:rPr kumimoji="0" lang="en-US" sz="2000" b="1" i="0" u="none" strike="noStrike" kern="1200" cap="none" spc="0" normalizeH="0" baseline="0" noProof="0" dirty="0">
                <a:ln>
                  <a:noFill/>
                </a:ln>
                <a:solidFill>
                  <a:srgbClr val="FFC000"/>
                </a:solidFill>
                <a:effectLst/>
                <a:uLnTx/>
                <a:uFillTx/>
                <a:latin typeface="Helvetica" pitchFamily="2" charset="0"/>
                <a:ea typeface="+mn-ea"/>
                <a:cs typeface="+mn-cs"/>
              </a:rPr>
              <a:t>2100</a:t>
            </a:r>
          </a:p>
        </p:txBody>
      </p:sp>
      <p:sp>
        <p:nvSpPr>
          <p:cNvPr id="5" name="TextBox 4">
            <a:extLst>
              <a:ext uri="{FF2B5EF4-FFF2-40B4-BE49-F238E27FC236}">
                <a16:creationId xmlns:a16="http://schemas.microsoft.com/office/drawing/2014/main" id="{E01C0B55-FD5A-8C4E-9C46-FE62759A6B9D}"/>
              </a:ext>
            </a:extLst>
          </p:cNvPr>
          <p:cNvSpPr txBox="1"/>
          <p:nvPr/>
        </p:nvSpPr>
        <p:spPr>
          <a:xfrm>
            <a:off x="6162648" y="6581001"/>
            <a:ext cx="26385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4992"/>
                </a:solidFill>
                <a:effectLst/>
                <a:uLnTx/>
                <a:uFillTx/>
                <a:latin typeface="Calibri" panose="020F0502020204030204"/>
                <a:ea typeface="+mn-ea"/>
                <a:cs typeface="+mn-cs"/>
              </a:rPr>
              <a:t>Source: </a:t>
            </a:r>
            <a:r>
              <a:rPr kumimoji="0" lang="en-US" sz="1200" b="1" i="0" u="none" strike="noStrike" kern="1200" cap="none" spc="0" normalizeH="0" baseline="0" noProof="0" dirty="0" err="1">
                <a:ln>
                  <a:noFill/>
                </a:ln>
                <a:solidFill>
                  <a:srgbClr val="004992"/>
                </a:solidFill>
                <a:effectLst/>
                <a:uLnTx/>
                <a:uFillTx/>
                <a:latin typeface="Calibri" panose="020F0502020204030204"/>
                <a:ea typeface="+mn-ea"/>
                <a:cs typeface="+mn-cs"/>
              </a:rPr>
              <a:t>En</a:t>
            </a:r>
            <a:r>
              <a:rPr kumimoji="0" lang="en-US" sz="1200" b="1" i="0" u="none" strike="noStrike" kern="1200" cap="none" spc="0" normalizeH="0" baseline="0" noProof="0" dirty="0">
                <a:ln>
                  <a:noFill/>
                </a:ln>
                <a:solidFill>
                  <a:srgbClr val="004992"/>
                </a:solidFill>
                <a:effectLst/>
                <a:uLnTx/>
                <a:uFillTx/>
                <a:latin typeface="Calibri" panose="020F0502020204030204"/>
                <a:ea typeface="+mn-ea"/>
                <a:cs typeface="+mn-cs"/>
              </a:rPr>
              <a:t>-ROADS &amp; Climate Central</a:t>
            </a:r>
          </a:p>
        </p:txBody>
      </p:sp>
    </p:spTree>
    <p:extLst>
      <p:ext uri="{BB962C8B-B14F-4D97-AF65-F5344CB8AC3E}">
        <p14:creationId xmlns:p14="http://schemas.microsoft.com/office/powerpoint/2010/main" val="40257222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E3B109-4BCD-6A4E-B917-1F1A00CF539A}"/>
              </a:ext>
            </a:extLst>
          </p:cNvPr>
          <p:cNvPicPr>
            <a:picLocks noChangeAspect="1"/>
          </p:cNvPicPr>
          <p:nvPr/>
        </p:nvPicPr>
        <p:blipFill rotWithShape="1">
          <a:blip r:embed="rId3"/>
          <a:srcRect l="5246" t="8514" r="37309" b="15502"/>
          <a:stretch/>
        </p:blipFill>
        <p:spPr>
          <a:xfrm>
            <a:off x="0" y="0"/>
            <a:ext cx="8604173" cy="6858000"/>
          </a:xfrm>
          <a:prstGeom prst="rect">
            <a:avLst/>
          </a:prstGeom>
        </p:spPr>
      </p:pic>
      <p:pic>
        <p:nvPicPr>
          <p:cNvPr id="2" name="Picture 1">
            <a:extLst>
              <a:ext uri="{FF2B5EF4-FFF2-40B4-BE49-F238E27FC236}">
                <a16:creationId xmlns:a16="http://schemas.microsoft.com/office/drawing/2014/main" id="{682C497D-579B-6C41-9622-261533277A9C}"/>
              </a:ext>
            </a:extLst>
          </p:cNvPr>
          <p:cNvPicPr>
            <a:picLocks noChangeAspect="1"/>
          </p:cNvPicPr>
          <p:nvPr/>
        </p:nvPicPr>
        <p:blipFill rotWithShape="1">
          <a:blip r:embed="rId4"/>
          <a:srcRect l="5245" t="8514" r="37311" b="15502"/>
          <a:stretch/>
        </p:blipFill>
        <p:spPr>
          <a:xfrm>
            <a:off x="0" y="0"/>
            <a:ext cx="8604173" cy="6858000"/>
          </a:xfrm>
          <a:prstGeom prst="rect">
            <a:avLst/>
          </a:prstGeom>
        </p:spPr>
      </p:pic>
      <p:sp>
        <p:nvSpPr>
          <p:cNvPr id="4" name="TextBox 3">
            <a:extLst>
              <a:ext uri="{FF2B5EF4-FFF2-40B4-BE49-F238E27FC236}">
                <a16:creationId xmlns:a16="http://schemas.microsoft.com/office/drawing/2014/main" id="{5BC5C5DE-2D8E-B543-BE82-098A27F1DAE0}"/>
              </a:ext>
            </a:extLst>
          </p:cNvPr>
          <p:cNvSpPr txBox="1"/>
          <p:nvPr/>
        </p:nvSpPr>
        <p:spPr>
          <a:xfrm>
            <a:off x="8801188" y="2844224"/>
            <a:ext cx="3097029" cy="20928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white"/>
                </a:solidFill>
                <a:effectLst/>
                <a:uLnTx/>
                <a:uFillTx/>
                <a:latin typeface="Helvetica" pitchFamily="2" charset="0"/>
                <a:ea typeface="+mn-ea"/>
                <a:cs typeface="+mn-cs"/>
              </a:rPr>
              <a:t>Shanghai: </a:t>
            </a:r>
            <a:r>
              <a:rPr kumimoji="0" lang="en-US" sz="3000" b="1" i="0" u="none" strike="noStrike" kern="1200" cap="none" spc="0" normalizeH="0" baseline="0" noProof="0" dirty="0">
                <a:ln>
                  <a:noFill/>
                </a:ln>
                <a:solidFill>
                  <a:srgbClr val="FFC000"/>
                </a:solidFill>
                <a:effectLst/>
                <a:uLnTx/>
                <a:uFillTx/>
                <a:latin typeface="Helvetica" pitchFamily="2" charset="0"/>
                <a:ea typeface="+mn-ea"/>
                <a:cs typeface="+mn-cs"/>
              </a:rPr>
              <a:t>3.6°C</a:t>
            </a:r>
          </a:p>
          <a:p>
            <a:pPr lvl="0">
              <a:buClrTx/>
              <a:defRPr/>
            </a:pPr>
            <a:r>
              <a:rPr lang="en-US" sz="2000" b="1" kern="1200" dirty="0" err="1">
                <a:solidFill>
                  <a:prstClr val="white"/>
                </a:solidFill>
                <a:latin typeface="Helvetica" pitchFamily="2" charset="0"/>
              </a:rPr>
              <a:t>En</a:t>
            </a:r>
            <a:r>
              <a:rPr lang="en-US" sz="2000" b="1" kern="1200" dirty="0">
                <a:solidFill>
                  <a:prstClr val="white"/>
                </a:solidFill>
                <a:latin typeface="Helvetica" pitchFamily="2" charset="0"/>
              </a:rPr>
              <a:t> </a:t>
            </a:r>
            <a:r>
              <a:rPr lang="en-US" sz="2000" b="1" kern="1200" dirty="0" err="1">
                <a:solidFill>
                  <a:prstClr val="white"/>
                </a:solidFill>
                <a:latin typeface="Helvetica" pitchFamily="2" charset="0"/>
              </a:rPr>
              <a:t>riesgo</a:t>
            </a:r>
            <a:r>
              <a:rPr lang="en-US" sz="2000" b="1" kern="1200" dirty="0">
                <a:solidFill>
                  <a:prstClr val="white"/>
                </a:solidFill>
                <a:latin typeface="Helvetica" pitchFamily="2" charset="0"/>
              </a:rPr>
              <a:t> de </a:t>
            </a:r>
            <a:r>
              <a:rPr lang="en-US" sz="2000" b="1" kern="1200" dirty="0" err="1">
                <a:solidFill>
                  <a:prstClr val="white"/>
                </a:solidFill>
                <a:latin typeface="Helvetica" pitchFamily="2" charset="0"/>
              </a:rPr>
              <a:t>inundación</a:t>
            </a:r>
            <a:r>
              <a:rPr lang="en-US" sz="2000" b="1" kern="1200" dirty="0">
                <a:solidFill>
                  <a:prstClr val="white"/>
                </a:solidFill>
                <a:latin typeface="Helvetica" pitchFamily="2" charset="0"/>
              </a:rPr>
              <a:t> por </a:t>
            </a:r>
            <a:r>
              <a:rPr lang="en-US" sz="2000" b="1" kern="1200" dirty="0" err="1">
                <a:solidFill>
                  <a:prstClr val="white"/>
                </a:solidFill>
                <a:latin typeface="Helvetica" pitchFamily="2" charset="0"/>
              </a:rPr>
              <a:t>aumento</a:t>
            </a:r>
            <a:r>
              <a:rPr lang="en-US" sz="2000" b="1" kern="1200" dirty="0">
                <a:solidFill>
                  <a:prstClr val="white"/>
                </a:solidFill>
                <a:latin typeface="Helvetica" pitchFamily="2" charset="0"/>
              </a:rPr>
              <a:t> del </a:t>
            </a:r>
            <a:r>
              <a:rPr lang="en-US" sz="2000" b="1" kern="1200" dirty="0" err="1">
                <a:solidFill>
                  <a:prstClr val="white"/>
                </a:solidFill>
                <a:latin typeface="Helvetica" pitchFamily="2" charset="0"/>
              </a:rPr>
              <a:t>nivel</a:t>
            </a:r>
            <a:r>
              <a:rPr lang="en-US" sz="2000" b="1" kern="1200" dirty="0">
                <a:solidFill>
                  <a:prstClr val="white"/>
                </a:solidFill>
                <a:latin typeface="Helvetica" pitchFamily="2" charset="0"/>
              </a:rPr>
              <a:t> del mar </a:t>
            </a:r>
            <a:r>
              <a:rPr lang="en-US" sz="2000" b="1" kern="1200" dirty="0" err="1">
                <a:solidFill>
                  <a:prstClr val="white"/>
                </a:solidFill>
                <a:latin typeface="Helvetica" pitchFamily="2" charset="0"/>
              </a:rPr>
              <a:t>en</a:t>
            </a:r>
            <a:r>
              <a:rPr lang="en-US" sz="2000" b="1" kern="1200" dirty="0">
                <a:solidFill>
                  <a:prstClr val="white"/>
                </a:solidFill>
                <a:latin typeface="Helvetica" pitchFamily="2" charset="0"/>
              </a:rPr>
              <a:t> </a:t>
            </a:r>
            <a:r>
              <a:rPr kumimoji="0" lang="en-US" sz="2000" b="1" i="0" u="none" strike="noStrike" kern="1200" cap="none" spc="0" normalizeH="0" baseline="0" noProof="0" dirty="0">
                <a:ln>
                  <a:noFill/>
                </a:ln>
                <a:solidFill>
                  <a:srgbClr val="FFC000"/>
                </a:solidFill>
                <a:effectLst/>
                <a:uLnTx/>
                <a:uFillTx/>
                <a:latin typeface="Helvetica" pitchFamily="2" charset="0"/>
                <a:ea typeface="+mn-ea"/>
                <a:cs typeface="+mn-cs"/>
              </a:rPr>
              <a:t>los </a:t>
            </a:r>
            <a:r>
              <a:rPr kumimoji="0" lang="en-US" sz="2000" b="1" i="0" u="none" strike="noStrike" kern="1200" cap="none" spc="0" normalizeH="0" baseline="0" noProof="0" dirty="0" err="1">
                <a:ln>
                  <a:noFill/>
                </a:ln>
                <a:solidFill>
                  <a:srgbClr val="FFC000"/>
                </a:solidFill>
                <a:effectLst/>
                <a:uLnTx/>
                <a:uFillTx/>
                <a:latin typeface="Helvetica" pitchFamily="2" charset="0"/>
                <a:ea typeface="+mn-ea"/>
                <a:cs typeface="+mn-cs"/>
              </a:rPr>
              <a:t>siguientes</a:t>
            </a:r>
            <a:r>
              <a:rPr kumimoji="0" lang="en-US" sz="2000" b="1" i="0" u="none" strike="noStrike" kern="1200" cap="none" spc="0" normalizeH="0" baseline="0" noProof="0" dirty="0">
                <a:ln>
                  <a:noFill/>
                </a:ln>
                <a:solidFill>
                  <a:srgbClr val="FFC000"/>
                </a:solidFill>
                <a:effectLst/>
                <a:uLnTx/>
                <a:uFillTx/>
                <a:latin typeface="Helvetica" pitchFamily="2" charset="0"/>
                <a:ea typeface="+mn-ea"/>
                <a:cs typeface="+mn-cs"/>
              </a:rPr>
              <a:t> siglos</a:t>
            </a:r>
          </a:p>
        </p:txBody>
      </p:sp>
      <p:sp>
        <p:nvSpPr>
          <p:cNvPr id="5" name="TextBox 4">
            <a:extLst>
              <a:ext uri="{FF2B5EF4-FFF2-40B4-BE49-F238E27FC236}">
                <a16:creationId xmlns:a16="http://schemas.microsoft.com/office/drawing/2014/main" id="{37D0CAE1-15AE-194E-966F-BD7E94AB6A9A}"/>
              </a:ext>
            </a:extLst>
          </p:cNvPr>
          <p:cNvSpPr txBox="1"/>
          <p:nvPr/>
        </p:nvSpPr>
        <p:spPr>
          <a:xfrm>
            <a:off x="8801188" y="5903893"/>
            <a:ext cx="317285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Use </a:t>
            </a:r>
            <a:r>
              <a:rPr kumimoji="0" lang="en-US" sz="1400" b="0" i="1" u="none" strike="noStrike" kern="1200" cap="none" spc="0" normalizeH="0" baseline="0" noProof="0" dirty="0" err="1">
                <a:ln>
                  <a:noFill/>
                </a:ln>
                <a:solidFill>
                  <a:prstClr val="white"/>
                </a:solidFill>
                <a:effectLst/>
                <a:uLnTx/>
                <a:uFillTx/>
                <a:latin typeface="Calibri" panose="020F0502020204030204"/>
                <a:ea typeface="+mn-ea"/>
                <a:cs typeface="+mn-cs"/>
              </a:rPr>
              <a:t>En</a:t>
            </a: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-ROADS para </a:t>
            </a:r>
            <a:r>
              <a:rPr kumimoji="0" lang="en-US" sz="1400" b="0" i="1" u="none" strike="noStrike" kern="1200" cap="none" spc="0" normalizeH="0" baseline="0" noProof="0" dirty="0" err="1">
                <a:ln>
                  <a:noFill/>
                </a:ln>
                <a:solidFill>
                  <a:prstClr val="white"/>
                </a:solidFill>
                <a:effectLst/>
                <a:uLnTx/>
                <a:uFillTx/>
                <a:latin typeface="Calibri" panose="020F0502020204030204"/>
                <a:ea typeface="+mn-ea"/>
                <a:cs typeface="+mn-cs"/>
              </a:rPr>
              <a:t>crear</a:t>
            </a: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 un </a:t>
            </a:r>
            <a:r>
              <a:rPr kumimoji="0" lang="en-US" sz="1400" b="0" i="1" u="none" strike="noStrike" kern="1200" cap="none" spc="0" normalizeH="0" baseline="0" noProof="0" dirty="0" err="1">
                <a:ln>
                  <a:noFill/>
                </a:ln>
                <a:solidFill>
                  <a:prstClr val="white"/>
                </a:solidFill>
                <a:effectLst/>
                <a:uLnTx/>
                <a:uFillTx/>
                <a:latin typeface="Calibri" panose="020F0502020204030204"/>
                <a:ea typeface="+mn-ea"/>
                <a:cs typeface="+mn-cs"/>
              </a:rPr>
              <a:t>escenario</a:t>
            </a: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 que </a:t>
            </a:r>
            <a:r>
              <a:rPr kumimoji="0" lang="en-US" sz="1400" b="0" i="1" u="none" strike="noStrike" kern="1200" cap="none" spc="0" normalizeH="0" baseline="0" noProof="0" dirty="0" err="1">
                <a:ln>
                  <a:noFill/>
                </a:ln>
                <a:solidFill>
                  <a:prstClr val="white"/>
                </a:solidFill>
                <a:effectLst/>
                <a:uLnTx/>
                <a:uFillTx/>
                <a:latin typeface="Calibri" panose="020F0502020204030204"/>
                <a:ea typeface="+mn-ea"/>
                <a:cs typeface="+mn-cs"/>
              </a:rPr>
              <a:t>disminuya</a:t>
            </a: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 el </a:t>
            </a:r>
            <a:r>
              <a:rPr kumimoji="0" lang="en-US" sz="1400" b="0" i="1" u="none" strike="noStrike" kern="1200" cap="none" spc="0" normalizeH="0" baseline="0" noProof="0" dirty="0" err="1">
                <a:ln>
                  <a:noFill/>
                </a:ln>
                <a:solidFill>
                  <a:prstClr val="white"/>
                </a:solidFill>
                <a:effectLst/>
                <a:uLnTx/>
                <a:uFillTx/>
                <a:latin typeface="Calibri" panose="020F0502020204030204"/>
                <a:ea typeface="+mn-ea"/>
                <a:cs typeface="+mn-cs"/>
              </a:rPr>
              <a:t>aumento</a:t>
            </a: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 del </a:t>
            </a:r>
            <a:r>
              <a:rPr kumimoji="0" lang="en-US" sz="1400" b="0" i="1" u="none" strike="noStrike" kern="1200" cap="none" spc="0" normalizeH="0" baseline="0" noProof="0" dirty="0" err="1">
                <a:ln>
                  <a:noFill/>
                </a:ln>
                <a:solidFill>
                  <a:prstClr val="white"/>
                </a:solidFill>
                <a:effectLst/>
                <a:uLnTx/>
                <a:uFillTx/>
                <a:latin typeface="Calibri" panose="020F0502020204030204"/>
                <a:ea typeface="+mn-ea"/>
                <a:cs typeface="+mn-cs"/>
              </a:rPr>
              <a:t>nivel</a:t>
            </a: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 del mar. </a:t>
            </a:r>
            <a:r>
              <a:rPr lang="en-US" i="1" kern="1200" dirty="0" err="1">
                <a:solidFill>
                  <a:prstClr val="white"/>
                </a:solidFill>
                <a:latin typeface="Calibri" panose="020F0502020204030204"/>
                <a:ea typeface="+mn-ea"/>
                <a:cs typeface="+mn-cs"/>
              </a:rPr>
              <a:t>Vea</a:t>
            </a:r>
            <a:r>
              <a:rPr lang="en-US" i="1" kern="1200" dirty="0">
                <a:solidFill>
                  <a:prstClr val="white"/>
                </a:solidFill>
                <a:latin typeface="Calibri" panose="020F0502020204030204"/>
                <a:ea typeface="+mn-ea"/>
                <a:cs typeface="+mn-cs"/>
              </a:rPr>
              <a:t> el </a:t>
            </a:r>
            <a:r>
              <a:rPr lang="en-US" i="1" kern="1200" dirty="0" err="1">
                <a:solidFill>
                  <a:prstClr val="white"/>
                </a:solidFill>
                <a:latin typeface="Calibri" panose="020F0502020204030204"/>
                <a:ea typeface="+mn-ea"/>
                <a:cs typeface="+mn-cs"/>
              </a:rPr>
              <a:t>mapa</a:t>
            </a: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 </a:t>
            </a:r>
            <a:r>
              <a:rPr kumimoji="0" lang="en-US" sz="1400" b="0" i="1" u="none" strike="noStrike" kern="1200" cap="none" spc="0" normalizeH="0" baseline="0" noProof="0" dirty="0" err="1">
                <a:ln>
                  <a:noFill/>
                </a:ln>
                <a:solidFill>
                  <a:prstClr val="white"/>
                </a:solidFill>
                <a:effectLst/>
                <a:uLnTx/>
                <a:uFillTx/>
                <a:latin typeface="Calibri" panose="020F0502020204030204"/>
                <a:ea typeface="+mn-ea"/>
                <a:cs typeface="+mn-cs"/>
              </a:rPr>
              <a:t>en</a:t>
            </a: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 </a:t>
            </a:r>
            <a:r>
              <a:rPr lang="en-US" i="1" kern="1200" dirty="0">
                <a:solidFill>
                  <a:prstClr val="white"/>
                </a:solidFill>
                <a:latin typeface="Calibri" panose="020F0502020204030204"/>
                <a:ea typeface="+mn-ea"/>
                <a:cs typeface="+mn-cs"/>
              </a:rPr>
              <a:t>los </a:t>
            </a:r>
            <a:r>
              <a:rPr lang="en-US" i="1" kern="1200" dirty="0" err="1">
                <a:solidFill>
                  <a:prstClr val="white"/>
                </a:solidFill>
                <a:latin typeface="Calibri" panose="020F0502020204030204"/>
                <a:ea typeface="+mn-ea"/>
                <a:cs typeface="+mn-cs"/>
              </a:rPr>
              <a:t>Gràficos</a:t>
            </a:r>
            <a:r>
              <a:rPr lang="en-US" i="1" kern="1200" dirty="0">
                <a:solidFill>
                  <a:prstClr val="white"/>
                </a:solidFill>
                <a:latin typeface="Calibri" panose="020F0502020204030204"/>
                <a:ea typeface="+mn-ea"/>
                <a:cs typeface="+mn-cs"/>
              </a:rPr>
              <a:t> de</a:t>
            </a: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a:t>
            </a:r>
            <a:r>
              <a:rPr kumimoji="0" lang="en-US" sz="1400" b="0" i="1" u="none" strike="noStrike" kern="1200" cap="none" spc="0" normalizeH="0" baseline="0" noProof="0" dirty="0" err="1">
                <a:ln>
                  <a:noFill/>
                </a:ln>
                <a:solidFill>
                  <a:prstClr val="white"/>
                </a:solidFill>
                <a:effectLst/>
                <a:uLnTx/>
                <a:uFillTx/>
                <a:latin typeface="Calibri" panose="020F0502020204030204"/>
                <a:ea typeface="+mn-ea"/>
                <a:cs typeface="+mn-cs"/>
              </a:rPr>
              <a:t>Impactos</a:t>
            </a:r>
            <a:r>
              <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rPr>
              <a:t>”</a:t>
            </a:r>
            <a:r>
              <a:rPr lang="en-US" i="1" kern="1200" dirty="0">
                <a:solidFill>
                  <a:prstClr val="white"/>
                </a:solidFill>
                <a:latin typeface="Calibri" panose="020F0502020204030204"/>
                <a:ea typeface="+mn-ea"/>
                <a:cs typeface="+mn-cs"/>
              </a:rPr>
              <a:t>.</a:t>
            </a:r>
            <a:endParaRPr kumimoji="0" lang="en-US" sz="1400" b="0" i="1"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141A23A-91CF-8F42-ADA4-06F5F9B479A0}"/>
              </a:ext>
            </a:extLst>
          </p:cNvPr>
          <p:cNvSpPr txBox="1"/>
          <p:nvPr/>
        </p:nvSpPr>
        <p:spPr>
          <a:xfrm>
            <a:off x="6162648" y="6581001"/>
            <a:ext cx="263854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4992"/>
                </a:solidFill>
                <a:effectLst/>
                <a:uLnTx/>
                <a:uFillTx/>
                <a:latin typeface="Calibri" panose="020F0502020204030204"/>
                <a:ea typeface="+mn-ea"/>
                <a:cs typeface="+mn-cs"/>
              </a:rPr>
              <a:t>Source: </a:t>
            </a:r>
            <a:r>
              <a:rPr kumimoji="0" lang="en-US" sz="1200" b="1" i="0" u="none" strike="noStrike" kern="1200" cap="none" spc="0" normalizeH="0" baseline="0" noProof="0" dirty="0" err="1">
                <a:ln>
                  <a:noFill/>
                </a:ln>
                <a:solidFill>
                  <a:srgbClr val="004992"/>
                </a:solidFill>
                <a:effectLst/>
                <a:uLnTx/>
                <a:uFillTx/>
                <a:latin typeface="Calibri" panose="020F0502020204030204"/>
                <a:ea typeface="+mn-ea"/>
                <a:cs typeface="+mn-cs"/>
              </a:rPr>
              <a:t>En</a:t>
            </a:r>
            <a:r>
              <a:rPr kumimoji="0" lang="en-US" sz="1200" b="1" i="0" u="none" strike="noStrike" kern="1200" cap="none" spc="0" normalizeH="0" baseline="0" noProof="0" dirty="0">
                <a:ln>
                  <a:noFill/>
                </a:ln>
                <a:solidFill>
                  <a:srgbClr val="004992"/>
                </a:solidFill>
                <a:effectLst/>
                <a:uLnTx/>
                <a:uFillTx/>
                <a:latin typeface="Calibri" panose="020F0502020204030204"/>
                <a:ea typeface="+mn-ea"/>
                <a:cs typeface="+mn-cs"/>
              </a:rPr>
              <a:t>-ROADS &amp; Climate Central</a:t>
            </a:r>
          </a:p>
        </p:txBody>
      </p:sp>
    </p:spTree>
    <p:extLst>
      <p:ext uri="{BB962C8B-B14F-4D97-AF65-F5344CB8AC3E}">
        <p14:creationId xmlns:p14="http://schemas.microsoft.com/office/powerpoint/2010/main" val="9117995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01796-188E-BA49-B922-740FDC442A7C}"/>
              </a:ext>
            </a:extLst>
          </p:cNvPr>
          <p:cNvSpPr>
            <a:spLocks noGrp="1"/>
          </p:cNvSpPr>
          <p:nvPr>
            <p:ph type="ctrTitle"/>
          </p:nvPr>
        </p:nvSpPr>
        <p:spPr/>
        <p:txBody>
          <a:bodyPr/>
          <a:lstStyle/>
          <a:p>
            <a:endParaRPr lang="en-US"/>
          </a:p>
        </p:txBody>
      </p:sp>
      <p:sp>
        <p:nvSpPr>
          <p:cNvPr id="3" name="Content Placeholder 2">
            <a:extLst>
              <a:ext uri="{FF2B5EF4-FFF2-40B4-BE49-F238E27FC236}">
                <a16:creationId xmlns:a16="http://schemas.microsoft.com/office/drawing/2014/main" id="{C2E683D3-84C6-F049-B2F9-5E15D72BFBBA}"/>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2FC86227-5AAF-5D4F-8EC8-681B11AA9EB2}"/>
              </a:ext>
            </a:extLst>
          </p:cNvPr>
          <p:cNvPicPr>
            <a:picLocks noChangeAspect="1"/>
          </p:cNvPicPr>
          <p:nvPr/>
        </p:nvPicPr>
        <p:blipFill>
          <a:blip r:embed="rId3"/>
          <a:stretch>
            <a:fill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97F7F0BB-385A-9445-B8EF-7AE007BAA2B4}"/>
              </a:ext>
            </a:extLst>
          </p:cNvPr>
          <p:cNvSpPr txBox="1"/>
          <p:nvPr/>
        </p:nvSpPr>
        <p:spPr>
          <a:xfrm>
            <a:off x="7606488" y="242896"/>
            <a:ext cx="4310087" cy="52302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03864"/>
                </a:solidFill>
                <a:effectLst/>
                <a:uLnTx/>
                <a:uFillTx/>
                <a:latin typeface="Calibri" panose="020F0502020204030204"/>
                <a:ea typeface="+mn-ea"/>
                <a:cs typeface="+mn-cs"/>
              </a:rPr>
              <a:t>Dubai </a:t>
            </a:r>
            <a:r>
              <a:rPr lang="en-US" sz="2800" b="1" kern="1200" dirty="0">
                <a:solidFill>
                  <a:srgbClr val="203864"/>
                </a:solidFill>
                <a:latin typeface="Calibri" panose="020F0502020204030204"/>
                <a:ea typeface="+mn-ea"/>
                <a:cs typeface="+mn-cs"/>
              </a:rPr>
              <a:t>hoy</a:t>
            </a:r>
            <a:r>
              <a:rPr kumimoji="0" lang="en-US" sz="2800" b="1" i="0" u="none" strike="noStrike" kern="1200" cap="none" spc="0" normalizeH="0" baseline="0" noProof="0" dirty="0">
                <a:ln>
                  <a:noFill/>
                </a:ln>
                <a:solidFill>
                  <a:srgbClr val="203864"/>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3898093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2">
            <a:extLst>
              <a:ext uri="{FF2B5EF4-FFF2-40B4-BE49-F238E27FC236}">
                <a16:creationId xmlns:a16="http://schemas.microsoft.com/office/drawing/2014/main" id="{3DB44814-CD55-1E4A-9361-492AB33AB9C2}"/>
              </a:ext>
            </a:extLst>
          </p:cNvPr>
          <p:cNvSpPr txBox="1">
            <a:spLocks noChangeArrowheads="1"/>
          </p:cNvSpPr>
          <p:nvPr/>
        </p:nvSpPr>
        <p:spPr bwMode="auto">
          <a:xfrm>
            <a:off x="472869" y="504408"/>
            <a:ext cx="2883790" cy="5230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91248" tIns="45623" rIns="91248" bIns="45623">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Helvetica" pitchFamily="2" charset="0"/>
                <a:ea typeface="ＭＳ Ｐゴシック" charset="0"/>
                <a:cs typeface="Arial" charset="0"/>
              </a:rPr>
              <a:t>Dubai today</a:t>
            </a:r>
          </a:p>
        </p:txBody>
      </p:sp>
      <p:sp>
        <p:nvSpPr>
          <p:cNvPr id="5" name="TextBox 4">
            <a:extLst>
              <a:ext uri="{FF2B5EF4-FFF2-40B4-BE49-F238E27FC236}">
                <a16:creationId xmlns:a16="http://schemas.microsoft.com/office/drawing/2014/main" id="{14843568-D5DF-5141-B36F-44806865D1B1}"/>
              </a:ext>
            </a:extLst>
          </p:cNvPr>
          <p:cNvSpPr txBox="1"/>
          <p:nvPr/>
        </p:nvSpPr>
        <p:spPr>
          <a:xfrm>
            <a:off x="206829" y="6283319"/>
            <a:ext cx="31282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Helvetica Light" panose="020B0403020202020204" pitchFamily="34" charset="0"/>
                <a:ea typeface="Arial" charset="0"/>
                <a:cs typeface="Arial" charset="0"/>
              </a:rPr>
              <a:t>Source: Climate Central</a:t>
            </a:r>
          </a:p>
        </p:txBody>
      </p:sp>
      <p:pic>
        <p:nvPicPr>
          <p:cNvPr id="4" name="Picture 3">
            <a:extLst>
              <a:ext uri="{FF2B5EF4-FFF2-40B4-BE49-F238E27FC236}">
                <a16:creationId xmlns:a16="http://schemas.microsoft.com/office/drawing/2014/main" id="{3FC1A8F3-2247-D247-A9B5-51AB3E8D7FE0}"/>
              </a:ext>
            </a:extLst>
          </p:cNvPr>
          <p:cNvPicPr>
            <a:picLocks noChangeAspect="1"/>
          </p:cNvPicPr>
          <p:nvPr/>
        </p:nvPicPr>
        <p:blipFill>
          <a:blip r:embed="rId3"/>
          <a:stretch>
            <a:fillRect/>
          </a:stretch>
        </p:blipFill>
        <p:spPr>
          <a:xfrm>
            <a:off x="0" y="0"/>
            <a:ext cx="12192000" cy="6858000"/>
          </a:xfrm>
          <a:prstGeom prst="rect">
            <a:avLst/>
          </a:prstGeom>
        </p:spPr>
      </p:pic>
      <p:sp>
        <p:nvSpPr>
          <p:cNvPr id="12" name="TextBox 11">
            <a:extLst>
              <a:ext uri="{FF2B5EF4-FFF2-40B4-BE49-F238E27FC236}">
                <a16:creationId xmlns:a16="http://schemas.microsoft.com/office/drawing/2014/main" id="{F7BFD107-4B6E-464D-AC8A-35DEBB5FE7D3}"/>
              </a:ext>
            </a:extLst>
          </p:cNvPr>
          <p:cNvSpPr txBox="1"/>
          <p:nvPr/>
        </p:nvSpPr>
        <p:spPr>
          <a:xfrm>
            <a:off x="7422777" y="242896"/>
            <a:ext cx="4769224" cy="52322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03864"/>
                </a:solidFill>
                <a:effectLst/>
                <a:uLnTx/>
                <a:uFillTx/>
                <a:latin typeface="Calibri" panose="020F0502020204030204"/>
                <a:ea typeface="+mn-ea"/>
                <a:cs typeface="+mn-cs"/>
              </a:rPr>
              <a:t>…y con 3°C de </a:t>
            </a:r>
            <a:r>
              <a:rPr kumimoji="0" lang="en-US" sz="2800" b="1" i="0" u="none" strike="noStrike" kern="1200" cap="none" spc="0" normalizeH="0" baseline="0" noProof="0" dirty="0" err="1">
                <a:ln>
                  <a:noFill/>
                </a:ln>
                <a:solidFill>
                  <a:srgbClr val="203864"/>
                </a:solidFill>
                <a:effectLst/>
                <a:uLnTx/>
                <a:uFillTx/>
                <a:latin typeface="Calibri" panose="020F0502020204030204"/>
                <a:ea typeface="+mn-ea"/>
                <a:cs typeface="+mn-cs"/>
              </a:rPr>
              <a:t>calentamiento</a:t>
            </a:r>
            <a:endParaRPr kumimoji="0" lang="en-US" sz="2800" b="1" i="0" u="none" strike="noStrike" kern="1200" cap="none" spc="0" normalizeH="0" baseline="0" noProof="0" dirty="0">
              <a:ln>
                <a:noFill/>
              </a:ln>
              <a:solidFill>
                <a:srgbClr val="203864"/>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23070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3"/>
          <p:cNvSpPr txBox="1"/>
          <p:nvPr/>
        </p:nvSpPr>
        <p:spPr>
          <a:xfrm>
            <a:off x="472869" y="6353592"/>
            <a:ext cx="312821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lt1"/>
                </a:solidFill>
                <a:latin typeface="Helvetica Neue Light"/>
                <a:ea typeface="Helvetica Neue Light"/>
                <a:cs typeface="Helvetica Neue Light"/>
                <a:sym typeface="Helvetica Neue Light"/>
              </a:rPr>
              <a:t>Fuente: Climate Central</a:t>
            </a:r>
            <a:endParaRPr/>
          </a:p>
        </p:txBody>
      </p:sp>
      <p:sp>
        <p:nvSpPr>
          <p:cNvPr id="250" name="Google Shape;250;p33"/>
          <p:cNvSpPr txBox="1"/>
          <p:nvPr/>
        </p:nvSpPr>
        <p:spPr>
          <a:xfrm>
            <a:off x="472869" y="440240"/>
            <a:ext cx="2238247" cy="953911"/>
          </a:xfrm>
          <a:prstGeom prst="rect">
            <a:avLst/>
          </a:prstGeom>
          <a:noFill/>
          <a:ln>
            <a:noFill/>
          </a:ln>
        </p:spPr>
        <p:txBody>
          <a:bodyPr spcFirstLastPara="1" wrap="square" lIns="91225" tIns="45600" rIns="91225" bIns="45600" anchor="t" anchorCtr="0">
            <a:noAutofit/>
          </a:bodyPr>
          <a:lstStyle/>
          <a:p>
            <a:pPr marL="0" marR="0" lvl="0" indent="0" algn="l" rtl="0">
              <a:spcBef>
                <a:spcPts val="0"/>
              </a:spcBef>
              <a:spcAft>
                <a:spcPts val="0"/>
              </a:spcAft>
              <a:buNone/>
            </a:pPr>
            <a:r>
              <a:rPr lang="en-US" sz="2800" b="1">
                <a:solidFill>
                  <a:schemeClr val="lt1"/>
                </a:solidFill>
                <a:latin typeface="Helvetica Neue"/>
                <a:ea typeface="Helvetica Neue"/>
                <a:cs typeface="Helvetica Neue"/>
                <a:sym typeface="Helvetica Neue"/>
              </a:rPr>
              <a:t>Wall Street Hoy</a:t>
            </a:r>
            <a:endParaRPr/>
          </a:p>
        </p:txBody>
      </p:sp>
      <p:pic>
        <p:nvPicPr>
          <p:cNvPr id="251" name="Google Shape;251;p33"/>
          <p:cNvPicPr preferRelativeResize="0"/>
          <p:nvPr/>
        </p:nvPicPr>
        <p:blipFill rotWithShape="1">
          <a:blip r:embed="rId3">
            <a:alphaModFix/>
          </a:blip>
          <a:srcRect/>
          <a:stretch/>
        </p:blipFill>
        <p:spPr>
          <a:xfrm>
            <a:off x="2886075" y="0"/>
            <a:ext cx="9305925"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sp>
        <p:nvSpPr>
          <p:cNvPr id="84" name="Google Shape;84;p16"/>
          <p:cNvSpPr txBox="1">
            <a:spLocks noGrp="1"/>
          </p:cNvSpPr>
          <p:nvPr>
            <p:ph type="ctrTitle"/>
          </p:nvPr>
        </p:nvSpPr>
        <p:spPr>
          <a:xfrm>
            <a:off x="466722" y="698757"/>
            <a:ext cx="11261452" cy="524156"/>
          </a:xfrm>
          <a:prstGeom prst="rect">
            <a:avLst/>
          </a:prstGeom>
          <a:solidFill>
            <a:srgbClr val="FFFFFF"/>
          </a:solid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595959"/>
              </a:buClr>
              <a:buSzPts val="2880"/>
              <a:buFont typeface="Helvetica Neue"/>
              <a:buNone/>
            </a:pPr>
            <a:r>
              <a:rPr lang="en-US" sz="2880">
                <a:solidFill>
                  <a:srgbClr val="595959"/>
                </a:solidFill>
              </a:rPr>
              <a:t>Desarrollado por:</a:t>
            </a:r>
            <a:endParaRPr/>
          </a:p>
        </p:txBody>
      </p:sp>
      <p:pic>
        <p:nvPicPr>
          <p:cNvPr id="85" name="Google Shape;85;p16" descr="logo2.jpeg"/>
          <p:cNvPicPr preferRelativeResize="0"/>
          <p:nvPr/>
        </p:nvPicPr>
        <p:blipFill rotWithShape="1">
          <a:blip r:embed="rId3">
            <a:alphaModFix/>
          </a:blip>
          <a:srcRect/>
          <a:stretch/>
        </p:blipFill>
        <p:spPr>
          <a:xfrm>
            <a:off x="8904610" y="1675041"/>
            <a:ext cx="2823570" cy="1534110"/>
          </a:xfrm>
          <a:prstGeom prst="rect">
            <a:avLst/>
          </a:prstGeom>
          <a:noFill/>
          <a:ln>
            <a:noFill/>
          </a:ln>
        </p:spPr>
      </p:pic>
      <p:pic>
        <p:nvPicPr>
          <p:cNvPr id="86" name="Google Shape;86;p16" descr="Ci Logo"/>
          <p:cNvPicPr preferRelativeResize="0"/>
          <p:nvPr/>
        </p:nvPicPr>
        <p:blipFill rotWithShape="1">
          <a:blip r:embed="rId4">
            <a:alphaModFix/>
          </a:blip>
          <a:srcRect/>
          <a:stretch/>
        </p:blipFill>
        <p:spPr>
          <a:xfrm>
            <a:off x="1072409" y="1675041"/>
            <a:ext cx="3588992" cy="1702208"/>
          </a:xfrm>
          <a:prstGeom prst="rect">
            <a:avLst/>
          </a:prstGeom>
          <a:noFill/>
          <a:ln>
            <a:noFill/>
          </a:ln>
        </p:spPr>
      </p:pic>
      <p:pic>
        <p:nvPicPr>
          <p:cNvPr id="87" name="Google Shape;87;p16" descr="Image result for mit sloan sustainability"/>
          <p:cNvPicPr preferRelativeResize="0"/>
          <p:nvPr/>
        </p:nvPicPr>
        <p:blipFill rotWithShape="1">
          <a:blip r:embed="rId5">
            <a:alphaModFix/>
          </a:blip>
          <a:srcRect/>
          <a:stretch/>
        </p:blipFill>
        <p:spPr>
          <a:xfrm>
            <a:off x="5718627" y="1461766"/>
            <a:ext cx="2128757" cy="2128757"/>
          </a:xfrm>
          <a:prstGeom prst="rect">
            <a:avLst/>
          </a:prstGeom>
          <a:noFill/>
          <a:ln>
            <a:noFill/>
          </a:ln>
        </p:spPr>
      </p:pic>
      <p:sp>
        <p:nvSpPr>
          <p:cNvPr id="88" name="Google Shape;88;p16"/>
          <p:cNvSpPr txBox="1">
            <a:spLocks noGrp="1"/>
          </p:cNvSpPr>
          <p:nvPr>
            <p:ph type="ctrTitle"/>
          </p:nvPr>
        </p:nvSpPr>
        <p:spPr>
          <a:xfrm>
            <a:off x="466725" y="4032000"/>
            <a:ext cx="4167300" cy="2128800"/>
          </a:xfrm>
          <a:prstGeom prst="rect">
            <a:avLst/>
          </a:prstGeom>
          <a:solidFill>
            <a:srgbClr val="FFFFFF"/>
          </a:solid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595959"/>
              </a:buClr>
              <a:buSzPts val="2880"/>
              <a:buFont typeface="Helvetica Neue"/>
              <a:buNone/>
            </a:pPr>
            <a:r>
              <a:rPr lang="en-US" sz="2880">
                <a:solidFill>
                  <a:srgbClr val="595959"/>
                </a:solidFill>
              </a:rPr>
              <a:t>Traducido por:</a:t>
            </a:r>
            <a:endParaRPr sz="2880">
              <a:solidFill>
                <a:srgbClr val="595959"/>
              </a:solidFill>
            </a:endParaRPr>
          </a:p>
          <a:p>
            <a:pPr marL="0" lvl="0" indent="0" algn="l" rtl="0">
              <a:lnSpc>
                <a:spcPct val="90000"/>
              </a:lnSpc>
              <a:spcBef>
                <a:spcPts val="0"/>
              </a:spcBef>
              <a:spcAft>
                <a:spcPts val="0"/>
              </a:spcAft>
              <a:buClr>
                <a:srgbClr val="595959"/>
              </a:buClr>
              <a:buSzPts val="2880"/>
              <a:buFont typeface="Helvetica Neue"/>
              <a:buNone/>
            </a:pPr>
            <a:endParaRPr sz="2880">
              <a:solidFill>
                <a:srgbClr val="595959"/>
              </a:solidFill>
            </a:endParaRPr>
          </a:p>
          <a:p>
            <a:pPr marL="457200" lvl="0" indent="0" algn="l" rtl="0">
              <a:lnSpc>
                <a:spcPct val="90000"/>
              </a:lnSpc>
              <a:spcBef>
                <a:spcPts val="0"/>
              </a:spcBef>
              <a:spcAft>
                <a:spcPts val="0"/>
              </a:spcAft>
              <a:buClr>
                <a:srgbClr val="595959"/>
              </a:buClr>
              <a:buSzPts val="2880"/>
              <a:buFont typeface="Helvetica Neue"/>
              <a:buNone/>
            </a:pPr>
            <a:r>
              <a:rPr lang="en-US" sz="2400">
                <a:solidFill>
                  <a:srgbClr val="595959"/>
                </a:solidFill>
              </a:rPr>
              <a:t>Equipo Kiri, ITBA instituto Tecnológico de Buenos Aires</a:t>
            </a:r>
            <a:endParaRPr sz="2400">
              <a:solidFill>
                <a:srgbClr val="595959"/>
              </a:solidFill>
            </a:endParaRPr>
          </a:p>
        </p:txBody>
      </p:sp>
      <p:pic>
        <p:nvPicPr>
          <p:cNvPr id="89" name="Google Shape;89;p16"/>
          <p:cNvPicPr preferRelativeResize="0"/>
          <p:nvPr/>
        </p:nvPicPr>
        <p:blipFill>
          <a:blip r:embed="rId6">
            <a:alphaModFix/>
          </a:blip>
          <a:stretch>
            <a:fillRect/>
          </a:stretch>
        </p:blipFill>
        <p:spPr>
          <a:xfrm>
            <a:off x="4978183" y="4572650"/>
            <a:ext cx="2238542" cy="1534099"/>
          </a:xfrm>
          <a:prstGeom prst="rect">
            <a:avLst/>
          </a:prstGeom>
          <a:noFill/>
          <a:ln>
            <a:noFill/>
          </a:ln>
        </p:spPr>
      </p:pic>
      <p:pic>
        <p:nvPicPr>
          <p:cNvPr id="90" name="Google Shape;90;p16"/>
          <p:cNvPicPr preferRelativeResize="0"/>
          <p:nvPr/>
        </p:nvPicPr>
        <p:blipFill>
          <a:blip r:embed="rId7">
            <a:alphaModFix/>
          </a:blip>
          <a:stretch>
            <a:fillRect/>
          </a:stretch>
        </p:blipFill>
        <p:spPr>
          <a:xfrm>
            <a:off x="7352352" y="4572650"/>
            <a:ext cx="1552249" cy="15341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34"/>
          <p:cNvPicPr preferRelativeResize="0"/>
          <p:nvPr/>
        </p:nvPicPr>
        <p:blipFill rotWithShape="1">
          <a:blip r:embed="rId3">
            <a:alphaModFix/>
          </a:blip>
          <a:srcRect/>
          <a:stretch/>
        </p:blipFill>
        <p:spPr>
          <a:xfrm>
            <a:off x="2886075" y="0"/>
            <a:ext cx="9305925" cy="6858000"/>
          </a:xfrm>
          <a:prstGeom prst="rect">
            <a:avLst/>
          </a:prstGeom>
          <a:noFill/>
          <a:ln>
            <a:noFill/>
          </a:ln>
        </p:spPr>
      </p:pic>
      <p:sp>
        <p:nvSpPr>
          <p:cNvPr id="257" name="Google Shape;257;p34"/>
          <p:cNvSpPr txBox="1"/>
          <p:nvPr/>
        </p:nvSpPr>
        <p:spPr>
          <a:xfrm>
            <a:off x="472869" y="434959"/>
            <a:ext cx="2200883" cy="1384799"/>
          </a:xfrm>
          <a:prstGeom prst="rect">
            <a:avLst/>
          </a:prstGeom>
          <a:noFill/>
          <a:ln>
            <a:noFill/>
          </a:ln>
        </p:spPr>
        <p:txBody>
          <a:bodyPr spcFirstLastPara="1" wrap="square" lIns="91225" tIns="45600" rIns="91225" bIns="45600" anchor="t" anchorCtr="0">
            <a:noAutofit/>
          </a:bodyPr>
          <a:lstStyle/>
          <a:p>
            <a:pPr marL="0" marR="0" lvl="0" indent="0" algn="l" rtl="0">
              <a:spcBef>
                <a:spcPts val="0"/>
              </a:spcBef>
              <a:spcAft>
                <a:spcPts val="0"/>
              </a:spcAft>
              <a:buNone/>
            </a:pPr>
            <a:r>
              <a:rPr lang="en-US" sz="2800" b="1">
                <a:solidFill>
                  <a:schemeClr val="lt1"/>
                </a:solidFill>
                <a:latin typeface="Helvetica Neue"/>
                <a:ea typeface="Helvetica Neue"/>
                <a:cs typeface="Helvetica Neue"/>
                <a:sym typeface="Helvetica Neue"/>
              </a:rPr>
              <a:t>… y con un aumento de 4ºC</a:t>
            </a:r>
            <a:endParaRPr/>
          </a:p>
        </p:txBody>
      </p:sp>
      <p:sp>
        <p:nvSpPr>
          <p:cNvPr id="258" name="Google Shape;258;p34"/>
          <p:cNvSpPr txBox="1"/>
          <p:nvPr/>
        </p:nvSpPr>
        <p:spPr>
          <a:xfrm>
            <a:off x="472869" y="6353592"/>
            <a:ext cx="312821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lt1"/>
                </a:solidFill>
                <a:latin typeface="Helvetica Neue Light"/>
                <a:ea typeface="Helvetica Neue Light"/>
                <a:cs typeface="Helvetica Neue Light"/>
                <a:sym typeface="Helvetica Neue Light"/>
              </a:rPr>
              <a:t>Fuente: Climate Central</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4" name="Google Shape;264;p35" descr="Capture d’écran 2015-11-24 à 11.24.31.png"/>
          <p:cNvPicPr preferRelativeResize="0"/>
          <p:nvPr/>
        </p:nvPicPr>
        <p:blipFill rotWithShape="1">
          <a:blip r:embed="rId3">
            <a:alphaModFix/>
          </a:blip>
          <a:srcRect/>
          <a:stretch/>
        </p:blipFill>
        <p:spPr>
          <a:xfrm>
            <a:off x="2895654" y="0"/>
            <a:ext cx="10510783" cy="6858000"/>
          </a:xfrm>
          <a:prstGeom prst="rect">
            <a:avLst/>
          </a:prstGeom>
          <a:noFill/>
          <a:ln>
            <a:noFill/>
          </a:ln>
        </p:spPr>
      </p:pic>
      <p:sp>
        <p:nvSpPr>
          <p:cNvPr id="265" name="Google Shape;265;p35"/>
          <p:cNvSpPr txBox="1"/>
          <p:nvPr/>
        </p:nvSpPr>
        <p:spPr>
          <a:xfrm>
            <a:off x="472869" y="434959"/>
            <a:ext cx="2200883" cy="1815686"/>
          </a:xfrm>
          <a:prstGeom prst="rect">
            <a:avLst/>
          </a:prstGeom>
          <a:noFill/>
          <a:ln>
            <a:noFill/>
          </a:ln>
        </p:spPr>
        <p:txBody>
          <a:bodyPr spcFirstLastPara="1" wrap="square" lIns="91225" tIns="45600" rIns="91225" bIns="45600" anchor="t" anchorCtr="0">
            <a:noAutofit/>
          </a:bodyPr>
          <a:lstStyle/>
          <a:p>
            <a:pPr marL="0" marR="0" lvl="0" indent="0" algn="l" rtl="0">
              <a:spcBef>
                <a:spcPts val="0"/>
              </a:spcBef>
              <a:spcAft>
                <a:spcPts val="0"/>
              </a:spcAft>
              <a:buNone/>
            </a:pPr>
            <a:r>
              <a:rPr lang="en-US" sz="2800" b="1">
                <a:solidFill>
                  <a:schemeClr val="lt1"/>
                </a:solidFill>
                <a:latin typeface="Helvetica Neue"/>
                <a:ea typeface="Helvetica Neue"/>
                <a:cs typeface="Helvetica Neue"/>
                <a:sym typeface="Helvetica Neue"/>
              </a:rPr>
              <a:t>Londres con aumento de 4ºC</a:t>
            </a:r>
            <a:endParaRPr/>
          </a:p>
        </p:txBody>
      </p:sp>
      <p:sp>
        <p:nvSpPr>
          <p:cNvPr id="266" name="Google Shape;266;p35"/>
          <p:cNvSpPr txBox="1"/>
          <p:nvPr/>
        </p:nvSpPr>
        <p:spPr>
          <a:xfrm>
            <a:off x="472869" y="6353592"/>
            <a:ext cx="312821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lt1"/>
                </a:solidFill>
                <a:latin typeface="Helvetica Neue Light"/>
                <a:ea typeface="Helvetica Neue Light"/>
                <a:cs typeface="Helvetica Neue Light"/>
                <a:sym typeface="Helvetica Neue Light"/>
              </a:rPr>
              <a:t>Fuente: Climate Central</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36" descr="Capture d’écran 2015-11-24 à 11.25.13.png"/>
          <p:cNvPicPr preferRelativeResize="0"/>
          <p:nvPr/>
        </p:nvPicPr>
        <p:blipFill rotWithShape="1">
          <a:blip r:embed="rId3">
            <a:alphaModFix/>
          </a:blip>
          <a:srcRect/>
          <a:stretch/>
        </p:blipFill>
        <p:spPr>
          <a:xfrm>
            <a:off x="2917785" y="0"/>
            <a:ext cx="10417215" cy="6858000"/>
          </a:xfrm>
          <a:prstGeom prst="rect">
            <a:avLst/>
          </a:prstGeom>
          <a:noFill/>
          <a:ln>
            <a:noFill/>
          </a:ln>
        </p:spPr>
      </p:pic>
      <p:sp>
        <p:nvSpPr>
          <p:cNvPr id="272" name="Google Shape;272;p36"/>
          <p:cNvSpPr txBox="1"/>
          <p:nvPr/>
        </p:nvSpPr>
        <p:spPr>
          <a:xfrm>
            <a:off x="472869" y="434959"/>
            <a:ext cx="2200883" cy="1815686"/>
          </a:xfrm>
          <a:prstGeom prst="rect">
            <a:avLst/>
          </a:prstGeom>
          <a:noFill/>
          <a:ln>
            <a:noFill/>
          </a:ln>
        </p:spPr>
        <p:txBody>
          <a:bodyPr spcFirstLastPara="1" wrap="square" lIns="91225" tIns="45600" rIns="91225" bIns="45600" anchor="t" anchorCtr="0">
            <a:noAutofit/>
          </a:bodyPr>
          <a:lstStyle/>
          <a:p>
            <a:pPr marL="0" marR="0" lvl="0" indent="0" algn="l" rtl="0">
              <a:spcBef>
                <a:spcPts val="0"/>
              </a:spcBef>
              <a:spcAft>
                <a:spcPts val="0"/>
              </a:spcAft>
              <a:buNone/>
            </a:pPr>
            <a:r>
              <a:rPr lang="en-US" sz="2800" b="1">
                <a:solidFill>
                  <a:schemeClr val="lt1"/>
                </a:solidFill>
                <a:latin typeface="Helvetica Neue"/>
                <a:ea typeface="Helvetica Neue"/>
                <a:cs typeface="Helvetica Neue"/>
                <a:sym typeface="Helvetica Neue"/>
              </a:rPr>
              <a:t>Shanghai con aumento de 4°C</a:t>
            </a:r>
            <a:endParaRPr/>
          </a:p>
        </p:txBody>
      </p:sp>
      <p:sp>
        <p:nvSpPr>
          <p:cNvPr id="273" name="Google Shape;273;p36"/>
          <p:cNvSpPr txBox="1"/>
          <p:nvPr/>
        </p:nvSpPr>
        <p:spPr>
          <a:xfrm>
            <a:off x="472869" y="6353592"/>
            <a:ext cx="3128210" cy="338554"/>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lt1"/>
                </a:solidFill>
                <a:latin typeface="Helvetica Neue Light"/>
                <a:ea typeface="Helvetica Neue Light"/>
                <a:cs typeface="Helvetica Neue Light"/>
                <a:sym typeface="Helvetica Neue Light"/>
              </a:rPr>
              <a:t>Source: Climate Central</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6" name="Picture 2" descr="GP: California Wildfire Rapidly-Spreading Wildfire In California's Butte County Prompts Evacuations 1">
            <a:extLst>
              <a:ext uri="{FF2B5EF4-FFF2-40B4-BE49-F238E27FC236}">
                <a16:creationId xmlns:a16="http://schemas.microsoft.com/office/drawing/2014/main" id="{DE47876D-08B0-8741-B4A3-4AD54CF285B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18194"/>
          <a:stretch/>
        </p:blipFill>
        <p:spPr bwMode="auto">
          <a:xfrm>
            <a:off x="0" y="1420586"/>
            <a:ext cx="12192001" cy="5437414"/>
          </a:xfrm>
          <a:prstGeom prst="rect">
            <a:avLst/>
          </a:prstGeom>
          <a:solidFill>
            <a:srgbClr val="114C8A"/>
          </a:solidFill>
        </p:spPr>
      </p:pic>
      <p:sp>
        <p:nvSpPr>
          <p:cNvPr id="280" name="Google Shape;280;p37"/>
          <p:cNvSpPr txBox="1"/>
          <p:nvPr/>
        </p:nvSpPr>
        <p:spPr>
          <a:xfrm>
            <a:off x="0" y="6519446"/>
            <a:ext cx="3730906" cy="338554"/>
          </a:xfrm>
          <a:prstGeom prst="rect">
            <a:avLst/>
          </a:prstGeom>
          <a:noFill/>
          <a:ln>
            <a:noFill/>
          </a:ln>
        </p:spPr>
        <p:txBody>
          <a:bodyPr spcFirstLastPara="1" wrap="square" lIns="91425" tIns="45700" rIns="91425" bIns="45700" anchor="t" anchorCtr="0">
            <a:noAutofit/>
          </a:bodyPr>
          <a:lstStyle/>
          <a:p>
            <a:pPr lvl="0"/>
            <a:r>
              <a:rPr lang="en-US" sz="1600" dirty="0">
                <a:solidFill>
                  <a:schemeClr val="lt1"/>
                </a:solidFill>
                <a:latin typeface="Helvetica Neue Light"/>
                <a:ea typeface="Helvetica Neue Light"/>
                <a:cs typeface="Helvetica Neue Light"/>
                <a:sym typeface="Helvetica Neue Light"/>
              </a:rPr>
              <a:t>Fuente: </a:t>
            </a:r>
            <a:r>
              <a:rPr lang="en-US" sz="1600" dirty="0">
                <a:solidFill>
                  <a:schemeClr val="bg1"/>
                </a:solidFill>
                <a:latin typeface="Helvetica Light" panose="020B0403020202020204" pitchFamily="34" charset="0"/>
                <a:ea typeface="Arial" charset="0"/>
                <a:cs typeface="Arial" charset="0"/>
              </a:rPr>
              <a:t>Morgan Stanley, IPCC, CNBC</a:t>
            </a:r>
            <a:endParaRPr dirty="0"/>
          </a:p>
        </p:txBody>
      </p:sp>
      <p:sp>
        <p:nvSpPr>
          <p:cNvPr id="281" name="Google Shape;281;p37"/>
          <p:cNvSpPr txBox="1">
            <a:spLocks noGrp="1"/>
          </p:cNvSpPr>
          <p:nvPr>
            <p:ph type="ctrTitle"/>
          </p:nvPr>
        </p:nvSpPr>
        <p:spPr>
          <a:xfrm>
            <a:off x="466722" y="215153"/>
            <a:ext cx="11261452" cy="111829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3F3F3F"/>
              </a:buClr>
              <a:buSzPts val="2400"/>
              <a:buFont typeface="Helvetica Neue Light"/>
              <a:buNone/>
            </a:pPr>
            <a:r>
              <a:rPr lang="en-US" sz="2400" dirty="0">
                <a:solidFill>
                  <a:srgbClr val="3F3F3F"/>
                </a:solidFill>
                <a:latin typeface="Helvetica Neue Light"/>
                <a:ea typeface="Helvetica Neue Light"/>
                <a:cs typeface="Helvetica Neue Light"/>
                <a:sym typeface="Helvetica Neue Light"/>
              </a:rPr>
              <a:t>Los </a:t>
            </a:r>
            <a:r>
              <a:rPr lang="en-US" sz="2400" dirty="0" err="1">
                <a:solidFill>
                  <a:srgbClr val="3F3F3F"/>
                </a:solidFill>
                <a:latin typeface="Helvetica Neue Light"/>
                <a:ea typeface="Helvetica Neue Light"/>
                <a:cs typeface="Helvetica Neue Light"/>
                <a:sym typeface="Helvetica Neue Light"/>
              </a:rPr>
              <a:t>desastres</a:t>
            </a:r>
            <a:r>
              <a:rPr lang="en-US" sz="2400" dirty="0">
                <a:solidFill>
                  <a:srgbClr val="3F3F3F"/>
                </a:solidFill>
                <a:latin typeface="Helvetica Neue Light"/>
                <a:ea typeface="Helvetica Neue Light"/>
                <a:cs typeface="Helvetica Neue Light"/>
                <a:sym typeface="Helvetica Neue Light"/>
              </a:rPr>
              <a:t> </a:t>
            </a:r>
            <a:r>
              <a:rPr lang="en-US" sz="2400" dirty="0" err="1">
                <a:solidFill>
                  <a:srgbClr val="3F3F3F"/>
                </a:solidFill>
                <a:latin typeface="Helvetica Neue Light"/>
                <a:ea typeface="Helvetica Neue Light"/>
                <a:cs typeface="Helvetica Neue Light"/>
                <a:sym typeface="Helvetica Neue Light"/>
              </a:rPr>
              <a:t>relacionados</a:t>
            </a:r>
            <a:r>
              <a:rPr lang="en-US" sz="2400" dirty="0">
                <a:solidFill>
                  <a:srgbClr val="3F3F3F"/>
                </a:solidFill>
                <a:latin typeface="Helvetica Neue Light"/>
                <a:ea typeface="Helvetica Neue Light"/>
                <a:cs typeface="Helvetica Neue Light"/>
                <a:sym typeface="Helvetica Neue Light"/>
              </a:rPr>
              <a:t> con el </a:t>
            </a:r>
            <a:r>
              <a:rPr lang="en-US" sz="2400" dirty="0" err="1">
                <a:solidFill>
                  <a:srgbClr val="3F3F3F"/>
                </a:solidFill>
                <a:latin typeface="Helvetica Neue Light"/>
                <a:ea typeface="Helvetica Neue Light"/>
                <a:cs typeface="Helvetica Neue Light"/>
                <a:sym typeface="Helvetica Neue Light"/>
              </a:rPr>
              <a:t>clima</a:t>
            </a:r>
            <a:r>
              <a:rPr lang="en-US" sz="2400" dirty="0">
                <a:solidFill>
                  <a:srgbClr val="3F3F3F"/>
                </a:solidFill>
                <a:latin typeface="Helvetica Neue Light"/>
                <a:ea typeface="Helvetica Neue Light"/>
                <a:cs typeface="Helvetica Neue Light"/>
                <a:sym typeface="Helvetica Neue Light"/>
              </a:rPr>
              <a:t> le </a:t>
            </a:r>
            <a:r>
              <a:rPr lang="en-US" sz="2400" dirty="0" err="1">
                <a:solidFill>
                  <a:srgbClr val="3F3F3F"/>
                </a:solidFill>
                <a:latin typeface="Helvetica Neue Light"/>
                <a:ea typeface="Helvetica Neue Light"/>
                <a:cs typeface="Helvetica Neue Light"/>
                <a:sym typeface="Helvetica Neue Light"/>
              </a:rPr>
              <a:t>han</a:t>
            </a:r>
            <a:r>
              <a:rPr lang="en-US" sz="2400" dirty="0">
                <a:solidFill>
                  <a:srgbClr val="3F3F3F"/>
                </a:solidFill>
                <a:latin typeface="Helvetica Neue Light"/>
                <a:ea typeface="Helvetica Neue Light"/>
                <a:cs typeface="Helvetica Neue Light"/>
                <a:sym typeface="Helvetica Neue Light"/>
              </a:rPr>
              <a:t> </a:t>
            </a:r>
            <a:r>
              <a:rPr lang="en-US" sz="2400" dirty="0" err="1">
                <a:solidFill>
                  <a:srgbClr val="3F3F3F"/>
                </a:solidFill>
                <a:latin typeface="Helvetica Neue Light"/>
                <a:ea typeface="Helvetica Neue Light"/>
                <a:cs typeface="Helvetica Neue Light"/>
                <a:sym typeface="Helvetica Neue Light"/>
              </a:rPr>
              <a:t>costado</a:t>
            </a:r>
            <a:r>
              <a:rPr lang="en-US" sz="2400" dirty="0">
                <a:solidFill>
                  <a:srgbClr val="3F3F3F"/>
                </a:solidFill>
                <a:latin typeface="Helvetica Neue Light"/>
                <a:ea typeface="Helvetica Neue Light"/>
                <a:cs typeface="Helvetica Neue Light"/>
                <a:sym typeface="Helvetica Neue Light"/>
              </a:rPr>
              <a:t> al </a:t>
            </a:r>
            <a:r>
              <a:rPr lang="en-US" sz="2400" dirty="0" err="1">
                <a:solidFill>
                  <a:srgbClr val="3F3F3F"/>
                </a:solidFill>
                <a:latin typeface="Helvetica Neue Light"/>
                <a:ea typeface="Helvetica Neue Light"/>
                <a:cs typeface="Helvetica Neue Light"/>
                <a:sym typeface="Helvetica Neue Light"/>
              </a:rPr>
              <a:t>mundo</a:t>
            </a:r>
            <a:r>
              <a:rPr lang="en-US" sz="2400" dirty="0">
                <a:solidFill>
                  <a:srgbClr val="3F3F3F"/>
                </a:solidFill>
                <a:latin typeface="Helvetica Neue Light"/>
                <a:ea typeface="Helvetica Neue Light"/>
                <a:cs typeface="Helvetica Neue Light"/>
                <a:sym typeface="Helvetica Neue Light"/>
              </a:rPr>
              <a:t> $ 650 mil </a:t>
            </a:r>
            <a:r>
              <a:rPr lang="en-US" sz="2400" dirty="0" err="1">
                <a:solidFill>
                  <a:srgbClr val="3F3F3F"/>
                </a:solidFill>
                <a:latin typeface="Helvetica Neue Light"/>
                <a:ea typeface="Helvetica Neue Light"/>
                <a:cs typeface="Helvetica Neue Light"/>
                <a:sym typeface="Helvetica Neue Light"/>
              </a:rPr>
              <a:t>millones</a:t>
            </a:r>
            <a:r>
              <a:rPr lang="en-US" sz="2400" dirty="0">
                <a:solidFill>
                  <a:srgbClr val="3F3F3F"/>
                </a:solidFill>
                <a:latin typeface="Helvetica Neue Light"/>
                <a:ea typeface="Helvetica Neue Light"/>
                <a:cs typeface="Helvetica Neue Light"/>
                <a:sym typeface="Helvetica Neue Light"/>
              </a:rPr>
              <a:t> </a:t>
            </a:r>
            <a:r>
              <a:rPr lang="en-US" sz="2400" dirty="0" err="1">
                <a:solidFill>
                  <a:srgbClr val="3F3F3F"/>
                </a:solidFill>
                <a:latin typeface="Helvetica Neue Light"/>
                <a:ea typeface="Helvetica Neue Light"/>
                <a:cs typeface="Helvetica Neue Light"/>
                <a:sym typeface="Helvetica Neue Light"/>
              </a:rPr>
              <a:t>durante</a:t>
            </a:r>
            <a:r>
              <a:rPr lang="en-US" sz="2400" dirty="0">
                <a:solidFill>
                  <a:srgbClr val="3F3F3F"/>
                </a:solidFill>
                <a:latin typeface="Helvetica Neue Light"/>
                <a:ea typeface="Helvetica Neue Light"/>
                <a:cs typeface="Helvetica Neue Light"/>
                <a:sym typeface="Helvetica Neue Light"/>
              </a:rPr>
              <a:t> 2016-2018. Los </a:t>
            </a:r>
            <a:r>
              <a:rPr lang="en-US" sz="2400" dirty="0" err="1">
                <a:solidFill>
                  <a:srgbClr val="3F3F3F"/>
                </a:solidFill>
                <a:latin typeface="Helvetica Neue Light"/>
                <a:ea typeface="Helvetica Neue Light"/>
                <a:cs typeface="Helvetica Neue Light"/>
                <a:sym typeface="Helvetica Neue Light"/>
              </a:rPr>
              <a:t>daños</a:t>
            </a:r>
            <a:r>
              <a:rPr lang="en-US" sz="2400" dirty="0">
                <a:solidFill>
                  <a:srgbClr val="3F3F3F"/>
                </a:solidFill>
                <a:latin typeface="Helvetica Neue Light"/>
                <a:ea typeface="Helvetica Neue Light"/>
                <a:cs typeface="Helvetica Neue Light"/>
                <a:sym typeface="Helvetica Neue Light"/>
              </a:rPr>
              <a:t> </a:t>
            </a:r>
            <a:r>
              <a:rPr lang="en-US" sz="2400" dirty="0" err="1">
                <a:solidFill>
                  <a:srgbClr val="3F3F3F"/>
                </a:solidFill>
                <a:latin typeface="Helvetica Neue Light"/>
                <a:ea typeface="Helvetica Neue Light"/>
                <a:cs typeface="Helvetica Neue Light"/>
                <a:sym typeface="Helvetica Neue Light"/>
              </a:rPr>
              <a:t>asociados</a:t>
            </a:r>
            <a:r>
              <a:rPr lang="en-US" sz="2400" dirty="0">
                <a:solidFill>
                  <a:srgbClr val="3F3F3F"/>
                </a:solidFill>
                <a:latin typeface="Helvetica Neue Light"/>
                <a:ea typeface="Helvetica Neue Light"/>
                <a:cs typeface="Helvetica Neue Light"/>
                <a:sym typeface="Helvetica Neue Light"/>
              </a:rPr>
              <a:t> con el </a:t>
            </a:r>
            <a:r>
              <a:rPr lang="en-US" sz="2400" dirty="0" err="1">
                <a:solidFill>
                  <a:srgbClr val="3F3F3F"/>
                </a:solidFill>
                <a:latin typeface="Helvetica Neue Light"/>
                <a:ea typeface="Helvetica Neue Light"/>
                <a:cs typeface="Helvetica Neue Light"/>
                <a:sym typeface="Helvetica Neue Light"/>
              </a:rPr>
              <a:t>calentamiento</a:t>
            </a:r>
            <a:r>
              <a:rPr lang="en-US" sz="2400" dirty="0">
                <a:solidFill>
                  <a:srgbClr val="3F3F3F"/>
                </a:solidFill>
                <a:latin typeface="Helvetica Neue Light"/>
                <a:ea typeface="Helvetica Neue Light"/>
                <a:cs typeface="Helvetica Neue Light"/>
                <a:sym typeface="Helvetica Neue Light"/>
              </a:rPr>
              <a:t> global </a:t>
            </a:r>
            <a:r>
              <a:rPr lang="en-US" sz="2400" dirty="0" err="1">
                <a:solidFill>
                  <a:srgbClr val="3F3F3F"/>
                </a:solidFill>
                <a:latin typeface="Helvetica Neue Light"/>
                <a:ea typeface="Helvetica Neue Light"/>
                <a:cs typeface="Helvetica Neue Light"/>
                <a:sym typeface="Helvetica Neue Light"/>
              </a:rPr>
              <a:t>podrían</a:t>
            </a:r>
            <a:r>
              <a:rPr lang="en-US" sz="2400" dirty="0">
                <a:solidFill>
                  <a:srgbClr val="3F3F3F"/>
                </a:solidFill>
                <a:latin typeface="Helvetica Neue Light"/>
                <a:ea typeface="Helvetica Neue Light"/>
                <a:cs typeface="Helvetica Neue Light"/>
                <a:sym typeface="Helvetica Neue Light"/>
              </a:rPr>
              <a:t> </a:t>
            </a:r>
            <a:r>
              <a:rPr lang="en-US" sz="2400" dirty="0" err="1">
                <a:solidFill>
                  <a:srgbClr val="3F3F3F"/>
                </a:solidFill>
                <a:latin typeface="Helvetica Neue Light"/>
                <a:ea typeface="Helvetica Neue Light"/>
                <a:cs typeface="Helvetica Neue Light"/>
                <a:sym typeface="Helvetica Neue Light"/>
              </a:rPr>
              <a:t>sumar</a:t>
            </a:r>
            <a:r>
              <a:rPr lang="en-US" sz="2400" dirty="0">
                <a:solidFill>
                  <a:srgbClr val="3F3F3F"/>
                </a:solidFill>
                <a:latin typeface="Helvetica Neue Light"/>
                <a:ea typeface="Helvetica Neue Light"/>
                <a:cs typeface="Helvetica Neue Light"/>
                <a:sym typeface="Helvetica Neue Light"/>
              </a:rPr>
              <a:t> un total de $ 54 </a:t>
            </a:r>
            <a:r>
              <a:rPr lang="en-US" sz="2400" dirty="0" err="1">
                <a:solidFill>
                  <a:srgbClr val="3F3F3F"/>
                </a:solidFill>
                <a:latin typeface="Helvetica Neue Light"/>
                <a:ea typeface="Helvetica Neue Light"/>
                <a:cs typeface="Helvetica Neue Light"/>
                <a:sym typeface="Helvetica Neue Light"/>
              </a:rPr>
              <a:t>billones</a:t>
            </a:r>
            <a:r>
              <a:rPr lang="en-US" sz="2400" dirty="0">
                <a:solidFill>
                  <a:srgbClr val="3F3F3F"/>
                </a:solidFill>
                <a:latin typeface="Helvetica Neue Light"/>
                <a:ea typeface="Helvetica Neue Light"/>
                <a:cs typeface="Helvetica Neue Light"/>
                <a:sym typeface="Helvetica Neue Light"/>
              </a:rPr>
              <a:t> para 2040.</a:t>
            </a:r>
            <a:endParaRPr sz="2400" dirty="0">
              <a:solidFill>
                <a:srgbClr val="3F3F3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pic>
        <p:nvPicPr>
          <p:cNvPr id="304" name="Google Shape;304;p40" descr="UN_General_Assembly_hall.jpg"/>
          <p:cNvPicPr preferRelativeResize="0"/>
          <p:nvPr/>
        </p:nvPicPr>
        <p:blipFill rotWithShape="1">
          <a:blip r:embed="rId3">
            <a:alphaModFix/>
          </a:blip>
          <a:srcRect l="-65"/>
          <a:stretch/>
        </p:blipFill>
        <p:spPr>
          <a:xfrm>
            <a:off x="-14514" y="14514"/>
            <a:ext cx="12257875" cy="6858000"/>
          </a:xfrm>
          <a:prstGeom prst="rect">
            <a:avLst/>
          </a:prstGeom>
          <a:noFill/>
          <a:ln>
            <a:noFill/>
          </a:ln>
        </p:spPr>
      </p:pic>
      <p:sp>
        <p:nvSpPr>
          <p:cNvPr id="305" name="Google Shape;305;p40"/>
          <p:cNvSpPr txBox="1"/>
          <p:nvPr/>
        </p:nvSpPr>
        <p:spPr>
          <a:xfrm>
            <a:off x="1542423" y="296591"/>
            <a:ext cx="9144000" cy="185624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4400"/>
              <a:buFont typeface="Noto Sans Symbols"/>
              <a:buNone/>
            </a:pPr>
            <a:r>
              <a:rPr lang="en-US" sz="4400" b="1">
                <a:solidFill>
                  <a:schemeClr val="lt1"/>
                </a:solidFill>
                <a:latin typeface="Helvetica Neue"/>
                <a:ea typeface="Helvetica Neue"/>
                <a:cs typeface="Helvetica Neue"/>
                <a:sym typeface="Helvetica Neue"/>
              </a:rPr>
              <a:t>Bienvenido a la Cumbre de la ONU de Acción Climática</a:t>
            </a:r>
            <a:endParaRPr sz="4400" b="1">
              <a:solidFill>
                <a:schemeClr val="lt1"/>
              </a:solidFill>
              <a:latin typeface="Helvetica Neue"/>
              <a:ea typeface="Helvetica Neue"/>
              <a:cs typeface="Helvetica Neue"/>
              <a:sym typeface="Helvetica Neue"/>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pic>
        <p:nvPicPr>
          <p:cNvPr id="311" name="Google Shape;311;p41"/>
          <p:cNvPicPr preferRelativeResize="0"/>
          <p:nvPr/>
        </p:nvPicPr>
        <p:blipFill rotWithShape="1">
          <a:blip r:embed="rId3">
            <a:alphaModFix/>
          </a:blip>
          <a:srcRect/>
          <a:stretch/>
        </p:blipFill>
        <p:spPr>
          <a:xfrm>
            <a:off x="2126219" y="965945"/>
            <a:ext cx="3657600" cy="5486401"/>
          </a:xfrm>
          <a:prstGeom prst="rect">
            <a:avLst/>
          </a:prstGeom>
          <a:noFill/>
          <a:ln>
            <a:noFill/>
          </a:ln>
        </p:spPr>
      </p:pic>
      <p:pic>
        <p:nvPicPr>
          <p:cNvPr id="312" name="Google Shape;312;p41"/>
          <p:cNvPicPr preferRelativeResize="0"/>
          <p:nvPr/>
        </p:nvPicPr>
        <p:blipFill rotWithShape="1">
          <a:blip r:embed="rId4">
            <a:alphaModFix/>
          </a:blip>
          <a:srcRect/>
          <a:stretch/>
        </p:blipFill>
        <p:spPr>
          <a:xfrm>
            <a:off x="6326022" y="965944"/>
            <a:ext cx="3657600" cy="5486398"/>
          </a:xfrm>
          <a:prstGeom prst="rect">
            <a:avLst/>
          </a:prstGeom>
          <a:noFill/>
          <a:ln>
            <a:noFill/>
          </a:ln>
        </p:spPr>
      </p:pic>
      <p:sp>
        <p:nvSpPr>
          <p:cNvPr id="313" name="Google Shape;313;p41"/>
          <p:cNvSpPr txBox="1"/>
          <p:nvPr/>
        </p:nvSpPr>
        <p:spPr>
          <a:xfrm>
            <a:off x="2126219" y="5484121"/>
            <a:ext cx="3657600" cy="968225"/>
          </a:xfrm>
          <a:prstGeom prst="rect">
            <a:avLst/>
          </a:prstGeom>
          <a:solidFill>
            <a:srgbClr val="113A7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Arial"/>
              <a:buNone/>
            </a:pPr>
            <a:r>
              <a:rPr lang="en-US" sz="2000">
                <a:solidFill>
                  <a:srgbClr val="FFFFFF"/>
                </a:solidFill>
                <a:latin typeface="Helvetica Neue Light"/>
                <a:ea typeface="Helvetica Neue Light"/>
                <a:cs typeface="Helvetica Neue Light"/>
                <a:sym typeface="Helvetica Neue Light"/>
              </a:rPr>
              <a:t>Secretario General de la ONU</a:t>
            </a:r>
            <a:endParaRPr/>
          </a:p>
          <a:p>
            <a:pPr marL="0" marR="0" lvl="0" indent="0" algn="ctr" rtl="0">
              <a:lnSpc>
                <a:spcPct val="100000"/>
              </a:lnSpc>
              <a:spcBef>
                <a:spcPts val="400"/>
              </a:spcBef>
              <a:spcAft>
                <a:spcPts val="0"/>
              </a:spcAft>
              <a:buClr>
                <a:srgbClr val="FFFFFF"/>
              </a:buClr>
              <a:buSzPts val="2000"/>
              <a:buFont typeface="Arial"/>
              <a:buNone/>
            </a:pPr>
            <a:r>
              <a:rPr lang="en-US" sz="2000" b="1">
                <a:solidFill>
                  <a:srgbClr val="FFFFFF"/>
                </a:solidFill>
                <a:latin typeface="Helvetica Neue"/>
                <a:ea typeface="Helvetica Neue"/>
                <a:cs typeface="Helvetica Neue"/>
                <a:sym typeface="Helvetica Neue"/>
              </a:rPr>
              <a:t>António Guterres</a:t>
            </a:r>
            <a:endParaRPr sz="2000" b="1">
              <a:solidFill>
                <a:srgbClr val="FFFFFF"/>
              </a:solidFill>
              <a:latin typeface="Helvetica Neue"/>
              <a:ea typeface="Helvetica Neue"/>
              <a:cs typeface="Helvetica Neue"/>
              <a:sym typeface="Helvetica Neue"/>
            </a:endParaRPr>
          </a:p>
        </p:txBody>
      </p:sp>
      <p:sp>
        <p:nvSpPr>
          <p:cNvPr id="314" name="Google Shape;314;p41"/>
          <p:cNvSpPr txBox="1"/>
          <p:nvPr/>
        </p:nvSpPr>
        <p:spPr>
          <a:xfrm>
            <a:off x="6326022" y="5484121"/>
            <a:ext cx="3657600" cy="968225"/>
          </a:xfrm>
          <a:prstGeom prst="rect">
            <a:avLst/>
          </a:prstGeom>
          <a:solidFill>
            <a:srgbClr val="113A75"/>
          </a:solidFill>
          <a:ln>
            <a:noFill/>
          </a:ln>
        </p:spPr>
        <p:txBody>
          <a:bodyPr spcFirstLastPara="1" wrap="square" lIns="91425" tIns="45700" rIns="91425" bIns="45700" anchor="ctr" anchorCtr="0">
            <a:noAutofit/>
          </a:bodyPr>
          <a:lstStyle/>
          <a:p>
            <a:pPr marL="0" marR="0" lvl="0" indent="0" algn="ctr" rtl="0">
              <a:spcBef>
                <a:spcPts val="0"/>
              </a:spcBef>
              <a:spcAft>
                <a:spcPts val="0"/>
              </a:spcAft>
              <a:buClr>
                <a:schemeClr val="lt1"/>
              </a:buClr>
              <a:buSzPts val="1800"/>
              <a:buFont typeface="Arial"/>
              <a:buNone/>
            </a:pPr>
            <a:r>
              <a:rPr lang="en-US" sz="1800">
                <a:solidFill>
                  <a:schemeClr val="lt1"/>
                </a:solidFill>
                <a:latin typeface="Helvetica Neue Light"/>
                <a:ea typeface="Helvetica Neue Light"/>
                <a:cs typeface="Helvetica Neue Light"/>
                <a:sym typeface="Helvetica Neue Light"/>
              </a:rPr>
              <a:t>Secretaria ejecutiva de la CMNUCC</a:t>
            </a:r>
            <a:endParaRPr/>
          </a:p>
          <a:p>
            <a:pPr marL="0" marR="0" lvl="0" indent="0" algn="ctr" rtl="0">
              <a:spcBef>
                <a:spcPts val="400"/>
              </a:spcBef>
              <a:spcAft>
                <a:spcPts val="0"/>
              </a:spcAft>
              <a:buClr>
                <a:schemeClr val="lt1"/>
              </a:buClr>
              <a:buSzPts val="2000"/>
              <a:buFont typeface="Arial"/>
              <a:buNone/>
            </a:pPr>
            <a:r>
              <a:rPr lang="en-US" sz="2000" b="1">
                <a:solidFill>
                  <a:schemeClr val="lt1"/>
                </a:solidFill>
                <a:latin typeface="Helvetica Neue"/>
                <a:ea typeface="Helvetica Neue"/>
                <a:cs typeface="Helvetica Neue"/>
                <a:sym typeface="Helvetica Neue"/>
              </a:rPr>
              <a:t>Patricia Espinosa</a:t>
            </a:r>
            <a:endParaRPr/>
          </a:p>
        </p:txBody>
      </p:sp>
      <p:sp>
        <p:nvSpPr>
          <p:cNvPr id="315" name="Google Shape;315;p41"/>
          <p:cNvSpPr txBox="1">
            <a:spLocks noGrp="1"/>
          </p:cNvSpPr>
          <p:nvPr>
            <p:ph type="body" idx="4294967295"/>
          </p:nvPr>
        </p:nvSpPr>
        <p:spPr>
          <a:xfrm>
            <a:off x="1931894" y="332531"/>
            <a:ext cx="8328212" cy="633413"/>
          </a:xfrm>
          <a:prstGeom prst="rect">
            <a:avLst/>
          </a:prstGeom>
          <a:noFill/>
          <a:ln>
            <a:noFill/>
          </a:ln>
        </p:spPr>
        <p:txBody>
          <a:bodyPr spcFirstLastPara="1" wrap="square" lIns="91425" tIns="45700" rIns="91425" bIns="45700" anchor="t" anchorCtr="0">
            <a:noAutofit/>
          </a:bodyPr>
          <a:lstStyle/>
          <a:p>
            <a:pPr marL="0" lvl="0" indent="0" algn="l" rtl="0">
              <a:lnSpc>
                <a:spcPct val="70000"/>
              </a:lnSpc>
              <a:spcBef>
                <a:spcPts val="0"/>
              </a:spcBef>
              <a:spcAft>
                <a:spcPts val="0"/>
              </a:spcAft>
              <a:buClr>
                <a:srgbClr val="113A75"/>
              </a:buClr>
              <a:buSzPts val="2380"/>
              <a:buNone/>
            </a:pPr>
            <a:r>
              <a:rPr lang="en-US" sz="2380" b="1" dirty="0">
                <a:solidFill>
                  <a:srgbClr val="113A75"/>
                </a:solidFill>
              </a:rPr>
              <a:t>Palabras de </a:t>
            </a:r>
            <a:r>
              <a:rPr lang="en-US" sz="2380" b="1" dirty="0" err="1">
                <a:solidFill>
                  <a:srgbClr val="113A75"/>
                </a:solidFill>
              </a:rPr>
              <a:t>apertura</a:t>
            </a:r>
            <a:r>
              <a:rPr lang="en-US" sz="2380" b="1" dirty="0">
                <a:solidFill>
                  <a:srgbClr val="113A75"/>
                </a:solidFill>
              </a:rPr>
              <a:t> del </a:t>
            </a:r>
            <a:r>
              <a:rPr lang="en-US" sz="2380" b="1" dirty="0" err="1">
                <a:solidFill>
                  <a:srgbClr val="113A75"/>
                </a:solidFill>
              </a:rPr>
              <a:t>Secretario</a:t>
            </a:r>
            <a:r>
              <a:rPr lang="en-US" sz="2380" b="1" dirty="0">
                <a:solidFill>
                  <a:srgbClr val="113A75"/>
                </a:solidFill>
              </a:rPr>
              <a:t> General de la ONU</a:t>
            </a:r>
            <a:endParaRPr sz="2380" b="1" dirty="0">
              <a:solidFill>
                <a:srgbClr val="113A75"/>
              </a:solidFill>
            </a:endParaRPr>
          </a:p>
        </p:txBody>
      </p:sp>
      <p:pic>
        <p:nvPicPr>
          <p:cNvPr id="316" name="Google Shape;316;p41"/>
          <p:cNvPicPr preferRelativeResize="0"/>
          <p:nvPr/>
        </p:nvPicPr>
        <p:blipFill rotWithShape="1">
          <a:blip r:embed="rId5">
            <a:alphaModFix/>
          </a:blip>
          <a:srcRect/>
          <a:stretch/>
        </p:blipFill>
        <p:spPr>
          <a:xfrm>
            <a:off x="10472738" y="6140871"/>
            <a:ext cx="1523999" cy="573592"/>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42"/>
          <p:cNvSpPr txBox="1">
            <a:spLocks noGrp="1"/>
          </p:cNvSpPr>
          <p:nvPr>
            <p:ph type="body" idx="1"/>
          </p:nvPr>
        </p:nvSpPr>
        <p:spPr>
          <a:xfrm>
            <a:off x="1981200" y="2176841"/>
            <a:ext cx="8229600" cy="963316"/>
          </a:xfrm>
          <a:prstGeom prst="rect">
            <a:avLst/>
          </a:prstGeom>
          <a:noFill/>
          <a:ln>
            <a:noFill/>
          </a:ln>
        </p:spPr>
        <p:txBody>
          <a:bodyPr spcFirstLastPara="1" wrap="square" lIns="91425" tIns="45700" rIns="91425" bIns="45700" anchor="t" anchorCtr="0">
            <a:noAutofit/>
          </a:bodyPr>
          <a:lstStyle/>
          <a:p>
            <a:pPr marL="0" lvl="0" indent="0" algn="ctr" rtl="0">
              <a:lnSpc>
                <a:spcPct val="80000"/>
              </a:lnSpc>
              <a:spcBef>
                <a:spcPts val="0"/>
              </a:spcBef>
              <a:spcAft>
                <a:spcPts val="0"/>
              </a:spcAft>
              <a:buClr>
                <a:srgbClr val="113A75"/>
              </a:buClr>
              <a:buSzPts val="2480"/>
              <a:buNone/>
            </a:pPr>
            <a:r>
              <a:rPr lang="en-US" sz="2480">
                <a:solidFill>
                  <a:srgbClr val="113A75"/>
                </a:solidFill>
                <a:latin typeface="Helvetica Neue Light"/>
                <a:ea typeface="Helvetica Neue Light"/>
                <a:cs typeface="Helvetica Neue Light"/>
                <a:sym typeface="Helvetica Neue Light"/>
              </a:rPr>
              <a:t>Limitar de calentamiento global menor a 2ºC, y lo más cercano a 1.5ºC, por encima de los niveles preindustriales.</a:t>
            </a:r>
            <a:endParaRPr sz="2170">
              <a:solidFill>
                <a:srgbClr val="113A75"/>
              </a:solidFill>
              <a:latin typeface="Helvetica Neue Light"/>
              <a:ea typeface="Helvetica Neue Light"/>
              <a:cs typeface="Helvetica Neue Light"/>
              <a:sym typeface="Helvetica Neue Light"/>
            </a:endParaRPr>
          </a:p>
        </p:txBody>
      </p:sp>
      <p:sp>
        <p:nvSpPr>
          <p:cNvPr id="323" name="Google Shape;323;p42"/>
          <p:cNvSpPr txBox="1"/>
          <p:nvPr/>
        </p:nvSpPr>
        <p:spPr>
          <a:xfrm>
            <a:off x="1524000" y="1319440"/>
            <a:ext cx="9144000" cy="857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4400" b="1">
                <a:solidFill>
                  <a:srgbClr val="113A75"/>
                </a:solidFill>
                <a:latin typeface="Helvetica Neue"/>
                <a:ea typeface="Helvetica Neue"/>
                <a:cs typeface="Helvetica Neue"/>
                <a:sym typeface="Helvetica Neue"/>
              </a:rPr>
              <a:t>Nuestra meta para hoy</a:t>
            </a:r>
            <a:endParaRPr sz="4400" b="1">
              <a:solidFill>
                <a:srgbClr val="113A75"/>
              </a:solidFill>
              <a:latin typeface="Helvetica Neue"/>
              <a:ea typeface="Helvetica Neue"/>
              <a:cs typeface="Helvetica Neue"/>
              <a:sym typeface="Helvetica Neue"/>
            </a:endParaRPr>
          </a:p>
        </p:txBody>
      </p:sp>
      <p:pic>
        <p:nvPicPr>
          <p:cNvPr id="324" name="Google Shape;324;p42" descr="Image result for 1.5 degrees goal"/>
          <p:cNvPicPr preferRelativeResize="0"/>
          <p:nvPr/>
        </p:nvPicPr>
        <p:blipFill rotWithShape="1">
          <a:blip r:embed="rId3">
            <a:alphaModFix/>
          </a:blip>
          <a:srcRect/>
          <a:stretch/>
        </p:blipFill>
        <p:spPr>
          <a:xfrm>
            <a:off x="0" y="3362333"/>
            <a:ext cx="6214518" cy="3495667"/>
          </a:xfrm>
          <a:prstGeom prst="rect">
            <a:avLst/>
          </a:prstGeom>
          <a:noFill/>
          <a:ln>
            <a:noFill/>
          </a:ln>
        </p:spPr>
      </p:pic>
      <p:pic>
        <p:nvPicPr>
          <p:cNvPr id="325" name="Google Shape;325;p42"/>
          <p:cNvPicPr preferRelativeResize="0"/>
          <p:nvPr/>
        </p:nvPicPr>
        <p:blipFill rotWithShape="1">
          <a:blip r:embed="rId4">
            <a:alphaModFix/>
          </a:blip>
          <a:srcRect t="-1"/>
          <a:stretch/>
        </p:blipFill>
        <p:spPr>
          <a:xfrm>
            <a:off x="6214518" y="3362336"/>
            <a:ext cx="5977483" cy="349566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3"/>
          <p:cNvSpPr txBox="1"/>
          <p:nvPr/>
        </p:nvSpPr>
        <p:spPr>
          <a:xfrm>
            <a:off x="288838" y="1768803"/>
            <a:ext cx="4912963"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114C8A"/>
                </a:solidFill>
                <a:latin typeface="Helvetica Neue"/>
                <a:ea typeface="Helvetica Neue"/>
                <a:cs typeface="Helvetica Neue"/>
                <a:sym typeface="Helvetica Neue"/>
              </a:rPr>
              <a:t>Energía Convencional</a:t>
            </a:r>
            <a:endParaRPr sz="3200" b="1">
              <a:solidFill>
                <a:srgbClr val="114C8A"/>
              </a:solidFill>
              <a:latin typeface="Helvetica Neue"/>
              <a:ea typeface="Helvetica Neue"/>
              <a:cs typeface="Helvetica Neue"/>
              <a:sym typeface="Helvetica Neue"/>
            </a:endParaRPr>
          </a:p>
        </p:txBody>
      </p:sp>
      <p:sp>
        <p:nvSpPr>
          <p:cNvPr id="332" name="Google Shape;332;p43"/>
          <p:cNvSpPr txBox="1">
            <a:spLocks noGrp="1"/>
          </p:cNvSpPr>
          <p:nvPr>
            <p:ph type="body" idx="4294967295"/>
          </p:nvPr>
        </p:nvSpPr>
        <p:spPr>
          <a:xfrm>
            <a:off x="708556" y="2509420"/>
            <a:ext cx="4073525" cy="340728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400"/>
              <a:buNone/>
            </a:pPr>
            <a:r>
              <a:rPr lang="en-US" sz="2400" dirty="0"/>
              <a:t>Los </a:t>
            </a:r>
            <a:r>
              <a:rPr lang="en-US" sz="2400" dirty="0" err="1"/>
              <a:t>proveedores</a:t>
            </a:r>
            <a:r>
              <a:rPr lang="en-US" sz="2400" dirty="0"/>
              <a:t> de </a:t>
            </a:r>
            <a:r>
              <a:rPr lang="en-US" sz="2400" dirty="0" err="1"/>
              <a:t>energía</a:t>
            </a:r>
            <a:r>
              <a:rPr lang="en-US" sz="2400" dirty="0"/>
              <a:t> </a:t>
            </a:r>
            <a:r>
              <a:rPr lang="en-US" sz="2400" dirty="0" err="1"/>
              <a:t>más</a:t>
            </a:r>
            <a:r>
              <a:rPr lang="en-US" sz="2400" dirty="0"/>
              <a:t> </a:t>
            </a:r>
            <a:r>
              <a:rPr lang="en-US" sz="2400" dirty="0" err="1"/>
              <a:t>grandes</a:t>
            </a:r>
            <a:r>
              <a:rPr lang="en-US" sz="2400" dirty="0"/>
              <a:t> del </a:t>
            </a:r>
            <a:r>
              <a:rPr lang="en-US" sz="2400" dirty="0" err="1"/>
              <a:t>mundo</a:t>
            </a:r>
            <a:r>
              <a:rPr lang="en-US" sz="2400" dirty="0"/>
              <a:t>:</a:t>
            </a:r>
            <a:endParaRPr dirty="0"/>
          </a:p>
          <a:p>
            <a:pPr marL="685800" lvl="1" indent="-228600" algn="l" rtl="0">
              <a:lnSpc>
                <a:spcPct val="90000"/>
              </a:lnSpc>
              <a:spcBef>
                <a:spcPts val="1100"/>
              </a:spcBef>
              <a:spcAft>
                <a:spcPts val="0"/>
              </a:spcAft>
              <a:buClr>
                <a:schemeClr val="dk1"/>
              </a:buClr>
              <a:buSzPts val="2400"/>
              <a:buChar char="•"/>
            </a:pPr>
            <a:r>
              <a:rPr lang="en-US" sz="2400" dirty="0" err="1"/>
              <a:t>Carbono</a:t>
            </a:r>
            <a:endParaRPr sz="2400" dirty="0"/>
          </a:p>
          <a:p>
            <a:pPr marL="685800" lvl="1" indent="-228600" algn="l" rtl="0">
              <a:lnSpc>
                <a:spcPct val="90000"/>
              </a:lnSpc>
              <a:spcBef>
                <a:spcPts val="1100"/>
              </a:spcBef>
              <a:spcAft>
                <a:spcPts val="0"/>
              </a:spcAft>
              <a:buClr>
                <a:schemeClr val="dk1"/>
              </a:buClr>
              <a:buSzPts val="2400"/>
              <a:buChar char="•"/>
            </a:pPr>
            <a:r>
              <a:rPr lang="en-US" dirty="0" err="1"/>
              <a:t>Petróleo</a:t>
            </a:r>
            <a:endParaRPr sz="2400" dirty="0"/>
          </a:p>
          <a:p>
            <a:pPr marL="685800" lvl="1" indent="-228600" algn="l" rtl="0">
              <a:lnSpc>
                <a:spcPct val="90000"/>
              </a:lnSpc>
              <a:spcBef>
                <a:spcPts val="1100"/>
              </a:spcBef>
              <a:spcAft>
                <a:spcPts val="0"/>
              </a:spcAft>
              <a:buClr>
                <a:schemeClr val="dk1"/>
              </a:buClr>
              <a:buSzPts val="2400"/>
              <a:buChar char="•"/>
            </a:pPr>
            <a:r>
              <a:rPr lang="en-US" sz="2400" dirty="0"/>
              <a:t>Gas Natural</a:t>
            </a:r>
            <a:endParaRPr dirty="0"/>
          </a:p>
          <a:p>
            <a:pPr marL="685800" lvl="1" indent="-228600" algn="l" rtl="0">
              <a:lnSpc>
                <a:spcPct val="90000"/>
              </a:lnSpc>
              <a:spcBef>
                <a:spcPts val="1100"/>
              </a:spcBef>
              <a:spcAft>
                <a:spcPts val="0"/>
              </a:spcAft>
              <a:buClr>
                <a:schemeClr val="dk1"/>
              </a:buClr>
              <a:buSzPts val="2400"/>
              <a:buChar char="•"/>
            </a:pPr>
            <a:r>
              <a:rPr lang="en-US" sz="2400" dirty="0"/>
              <a:t>Nuclear</a:t>
            </a:r>
            <a:endParaRPr dirty="0"/>
          </a:p>
          <a:p>
            <a:pPr marL="685800" lvl="1" indent="-228600" algn="l" rtl="0">
              <a:lnSpc>
                <a:spcPct val="90000"/>
              </a:lnSpc>
              <a:spcBef>
                <a:spcPts val="1100"/>
              </a:spcBef>
              <a:spcAft>
                <a:spcPts val="0"/>
              </a:spcAft>
              <a:buClr>
                <a:schemeClr val="dk1"/>
              </a:buClr>
              <a:buSzPts val="2400"/>
              <a:buChar char="•"/>
            </a:pPr>
            <a:r>
              <a:rPr lang="en-US" dirty="0" err="1"/>
              <a:t>Servicios</a:t>
            </a:r>
            <a:r>
              <a:rPr lang="en-US" dirty="0"/>
              <a:t> </a:t>
            </a:r>
            <a:r>
              <a:rPr lang="en-US" dirty="0" err="1"/>
              <a:t>públicos</a:t>
            </a:r>
            <a:r>
              <a:rPr lang="en-US" dirty="0"/>
              <a:t> </a:t>
            </a:r>
            <a:r>
              <a:rPr lang="en-US" dirty="0" err="1"/>
              <a:t>eléctricos</a:t>
            </a:r>
            <a:endParaRPr sz="2400" dirty="0"/>
          </a:p>
        </p:txBody>
      </p:sp>
      <p:pic>
        <p:nvPicPr>
          <p:cNvPr id="333" name="Google Shape;333;p43"/>
          <p:cNvPicPr preferRelativeResize="0"/>
          <p:nvPr/>
        </p:nvPicPr>
        <p:blipFill rotWithShape="1">
          <a:blip r:embed="rId3">
            <a:alphaModFix/>
          </a:blip>
          <a:srcRect/>
          <a:stretch/>
        </p:blipFill>
        <p:spPr>
          <a:xfrm>
            <a:off x="5656881" y="2509422"/>
            <a:ext cx="6535119" cy="4357164"/>
          </a:xfrm>
          <a:prstGeom prst="rect">
            <a:avLst/>
          </a:prstGeom>
          <a:noFill/>
          <a:ln>
            <a:noFill/>
          </a:ln>
        </p:spPr>
      </p:pic>
      <p:pic>
        <p:nvPicPr>
          <p:cNvPr id="334" name="Google Shape;334;p43"/>
          <p:cNvPicPr preferRelativeResize="0"/>
          <p:nvPr/>
        </p:nvPicPr>
        <p:blipFill rotWithShape="1">
          <a:blip r:embed="rId4">
            <a:alphaModFix/>
          </a:blip>
          <a:srcRect/>
          <a:stretch/>
        </p:blipFill>
        <p:spPr>
          <a:xfrm>
            <a:off x="8943556" y="1"/>
            <a:ext cx="3248443" cy="2509422"/>
          </a:xfrm>
          <a:prstGeom prst="rect">
            <a:avLst/>
          </a:prstGeom>
          <a:noFill/>
          <a:ln>
            <a:noFill/>
          </a:ln>
        </p:spPr>
      </p:pic>
      <p:pic>
        <p:nvPicPr>
          <p:cNvPr id="335" name="Google Shape;335;p43"/>
          <p:cNvPicPr preferRelativeResize="0"/>
          <p:nvPr/>
        </p:nvPicPr>
        <p:blipFill rotWithShape="1">
          <a:blip r:embed="rId5">
            <a:alphaModFix/>
          </a:blip>
          <a:srcRect/>
          <a:stretch/>
        </p:blipFill>
        <p:spPr>
          <a:xfrm>
            <a:off x="5656881" y="-1"/>
            <a:ext cx="3286674" cy="2509421"/>
          </a:xfrm>
          <a:prstGeom prst="rect">
            <a:avLst/>
          </a:prstGeom>
          <a:noFill/>
          <a:ln>
            <a:noFill/>
          </a:ln>
        </p:spPr>
      </p:pic>
      <p:pic>
        <p:nvPicPr>
          <p:cNvPr id="336" name="Google Shape;336;p43"/>
          <p:cNvPicPr preferRelativeResize="0"/>
          <p:nvPr/>
        </p:nvPicPr>
        <p:blipFill rotWithShape="1">
          <a:blip r:embed="rId6">
            <a:alphaModFix/>
          </a:blip>
          <a:srcRect/>
          <a:stretch/>
        </p:blipFill>
        <p:spPr>
          <a:xfrm>
            <a:off x="536615" y="571045"/>
            <a:ext cx="1219927" cy="909879"/>
          </a:xfrm>
          <a:prstGeom prst="rect">
            <a:avLst/>
          </a:prstGeom>
          <a:noFill/>
          <a:ln>
            <a:noFill/>
          </a:ln>
        </p:spPr>
      </p:pic>
      <p:pic>
        <p:nvPicPr>
          <p:cNvPr id="337" name="Google Shape;337;p43"/>
          <p:cNvPicPr preferRelativeResize="0"/>
          <p:nvPr/>
        </p:nvPicPr>
        <p:blipFill rotWithShape="1">
          <a:blip r:embed="rId7">
            <a:alphaModFix/>
          </a:blip>
          <a:srcRect/>
          <a:stretch/>
        </p:blipFill>
        <p:spPr>
          <a:xfrm>
            <a:off x="4063884" y="480867"/>
            <a:ext cx="935210" cy="1000057"/>
          </a:xfrm>
          <a:prstGeom prst="rect">
            <a:avLst/>
          </a:prstGeom>
          <a:noFill/>
          <a:ln>
            <a:noFill/>
          </a:ln>
        </p:spPr>
      </p:pic>
      <p:pic>
        <p:nvPicPr>
          <p:cNvPr id="338" name="Google Shape;338;p43"/>
          <p:cNvPicPr preferRelativeResize="0"/>
          <p:nvPr/>
        </p:nvPicPr>
        <p:blipFill rotWithShape="1">
          <a:blip r:embed="rId8">
            <a:alphaModFix/>
          </a:blip>
          <a:srcRect/>
          <a:stretch/>
        </p:blipFill>
        <p:spPr>
          <a:xfrm>
            <a:off x="2349575" y="445405"/>
            <a:ext cx="1121276" cy="1035519"/>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44"/>
          <p:cNvSpPr txBox="1"/>
          <p:nvPr/>
        </p:nvSpPr>
        <p:spPr>
          <a:xfrm>
            <a:off x="623485" y="1809149"/>
            <a:ext cx="4173801"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114C8A"/>
                </a:solidFill>
                <a:latin typeface="Helvetica Neue"/>
                <a:ea typeface="Helvetica Neue"/>
                <a:cs typeface="Helvetica Neue"/>
                <a:sym typeface="Helvetica Neue"/>
              </a:rPr>
              <a:t>Tecnologías limpias</a:t>
            </a:r>
            <a:endParaRPr sz="3200" b="1">
              <a:solidFill>
                <a:srgbClr val="114C8A"/>
              </a:solidFill>
              <a:latin typeface="Helvetica Neue"/>
              <a:ea typeface="Helvetica Neue"/>
              <a:cs typeface="Helvetica Neue"/>
              <a:sym typeface="Helvetica Neue"/>
            </a:endParaRPr>
          </a:p>
        </p:txBody>
      </p:sp>
      <p:sp>
        <p:nvSpPr>
          <p:cNvPr id="345" name="Google Shape;345;p44"/>
          <p:cNvSpPr txBox="1">
            <a:spLocks noGrp="1"/>
          </p:cNvSpPr>
          <p:nvPr>
            <p:ph type="body" idx="4294967295"/>
          </p:nvPr>
        </p:nvSpPr>
        <p:spPr>
          <a:xfrm>
            <a:off x="623486" y="2520152"/>
            <a:ext cx="5086350" cy="380682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300"/>
              <a:buNone/>
            </a:pPr>
            <a:r>
              <a:rPr lang="en-US" sz="2300" dirty="0" err="1"/>
              <a:t>Líderes</a:t>
            </a:r>
            <a:r>
              <a:rPr lang="en-US" sz="2300" dirty="0"/>
              <a:t> </a:t>
            </a:r>
            <a:r>
              <a:rPr lang="en-US" sz="2300" dirty="0" err="1"/>
              <a:t>mundiales</a:t>
            </a:r>
            <a:r>
              <a:rPr lang="en-US" sz="2300" dirty="0"/>
              <a:t> </a:t>
            </a:r>
            <a:r>
              <a:rPr lang="en-US" sz="2300" dirty="0" err="1"/>
              <a:t>en</a:t>
            </a:r>
            <a:r>
              <a:rPr lang="en-US" sz="2300" dirty="0"/>
              <a:t> </a:t>
            </a:r>
            <a:r>
              <a:rPr lang="en-US" sz="2300" dirty="0" err="1"/>
              <a:t>tecnología</a:t>
            </a:r>
            <a:r>
              <a:rPr lang="en-US" sz="2300" dirty="0"/>
              <a:t> </a:t>
            </a:r>
            <a:r>
              <a:rPr lang="en-US" sz="2300" dirty="0" err="1"/>
              <a:t>limpia</a:t>
            </a:r>
            <a:r>
              <a:rPr lang="en-US" sz="2300" dirty="0"/>
              <a:t>:</a:t>
            </a:r>
            <a:endParaRPr sz="2300" dirty="0"/>
          </a:p>
          <a:p>
            <a:pPr marL="685800" lvl="1" indent="-228600" algn="l" rtl="0">
              <a:lnSpc>
                <a:spcPct val="90000"/>
              </a:lnSpc>
              <a:spcBef>
                <a:spcPts val="1100"/>
              </a:spcBef>
              <a:spcAft>
                <a:spcPts val="0"/>
              </a:spcAft>
              <a:buClr>
                <a:schemeClr val="dk1"/>
              </a:buClr>
              <a:buSzPts val="2300"/>
              <a:buChar char="•"/>
            </a:pPr>
            <a:r>
              <a:rPr lang="en-US" sz="2300" dirty="0" err="1"/>
              <a:t>Eólica</a:t>
            </a:r>
            <a:r>
              <a:rPr lang="en-US" sz="2300" dirty="0"/>
              <a:t>, Solar, y </a:t>
            </a:r>
            <a:r>
              <a:rPr lang="en-US" sz="2300" dirty="0" err="1"/>
              <a:t>otras</a:t>
            </a:r>
            <a:r>
              <a:rPr lang="en-US" sz="2300" dirty="0"/>
              <a:t> </a:t>
            </a:r>
            <a:r>
              <a:rPr lang="en-US" sz="2300" dirty="0" err="1"/>
              <a:t>fuentes</a:t>
            </a:r>
            <a:r>
              <a:rPr lang="en-US" sz="2300" dirty="0"/>
              <a:t> de </a:t>
            </a:r>
            <a:r>
              <a:rPr lang="en-US" sz="2300" dirty="0" err="1"/>
              <a:t>energías</a:t>
            </a:r>
            <a:r>
              <a:rPr lang="en-US" sz="2300" dirty="0"/>
              <a:t> </a:t>
            </a:r>
            <a:r>
              <a:rPr lang="en-US" sz="2300" dirty="0" err="1"/>
              <a:t>renovables</a:t>
            </a:r>
            <a:endParaRPr sz="2300" dirty="0"/>
          </a:p>
          <a:p>
            <a:pPr marL="685800" lvl="1" indent="-228600" algn="l" rtl="0">
              <a:lnSpc>
                <a:spcPct val="90000"/>
              </a:lnSpc>
              <a:spcBef>
                <a:spcPts val="1100"/>
              </a:spcBef>
              <a:spcAft>
                <a:spcPts val="0"/>
              </a:spcAft>
              <a:buClr>
                <a:schemeClr val="dk1"/>
              </a:buClr>
              <a:buSzPts val="2300"/>
              <a:buChar char="•"/>
            </a:pPr>
            <a:r>
              <a:rPr lang="en-US" sz="2300" dirty="0" err="1"/>
              <a:t>Almacenamiento</a:t>
            </a:r>
            <a:r>
              <a:rPr lang="en-US" sz="2300" dirty="0"/>
              <a:t> de </a:t>
            </a:r>
            <a:r>
              <a:rPr lang="en-US" sz="2300" dirty="0" err="1"/>
              <a:t>energía</a:t>
            </a:r>
            <a:r>
              <a:rPr lang="en-US" sz="2300" dirty="0"/>
              <a:t>, </a:t>
            </a:r>
            <a:r>
              <a:rPr lang="en-US" sz="2300" dirty="0" err="1"/>
              <a:t>vehículos</a:t>
            </a:r>
            <a:r>
              <a:rPr lang="en-US" sz="2300" dirty="0"/>
              <a:t> </a:t>
            </a:r>
            <a:r>
              <a:rPr lang="en-US" sz="2300" dirty="0" err="1"/>
              <a:t>eléctricos</a:t>
            </a:r>
            <a:r>
              <a:rPr lang="en-US" sz="2300" dirty="0"/>
              <a:t>.</a:t>
            </a:r>
            <a:endParaRPr sz="2300" dirty="0"/>
          </a:p>
          <a:p>
            <a:pPr marL="685800" lvl="1" indent="-228600" algn="l" rtl="0">
              <a:lnSpc>
                <a:spcPct val="90000"/>
              </a:lnSpc>
              <a:spcBef>
                <a:spcPts val="1100"/>
              </a:spcBef>
              <a:spcAft>
                <a:spcPts val="0"/>
              </a:spcAft>
              <a:buClr>
                <a:schemeClr val="dk1"/>
              </a:buClr>
              <a:buSzPts val="2300"/>
              <a:buChar char="•"/>
            </a:pPr>
            <a:r>
              <a:rPr lang="en-US" sz="2300" dirty="0" err="1"/>
              <a:t>Eficiencia</a:t>
            </a:r>
            <a:r>
              <a:rPr lang="en-US" sz="2300" dirty="0"/>
              <a:t> </a:t>
            </a:r>
            <a:r>
              <a:rPr lang="en-US" sz="2300" dirty="0" err="1"/>
              <a:t>energética</a:t>
            </a:r>
            <a:r>
              <a:rPr lang="en-US" sz="2300" dirty="0"/>
              <a:t>, </a:t>
            </a:r>
            <a:r>
              <a:rPr lang="en-US" sz="2300" dirty="0" err="1"/>
              <a:t>Edificios</a:t>
            </a:r>
            <a:r>
              <a:rPr lang="en-US" sz="2300" dirty="0"/>
              <a:t> </a:t>
            </a:r>
            <a:r>
              <a:rPr lang="en-US" sz="2300" dirty="0" err="1"/>
              <a:t>verdes</a:t>
            </a:r>
            <a:endParaRPr sz="2300" dirty="0"/>
          </a:p>
          <a:p>
            <a:pPr marL="685800" lvl="1" indent="-228600" algn="l" rtl="0">
              <a:lnSpc>
                <a:spcPct val="90000"/>
              </a:lnSpc>
              <a:spcBef>
                <a:spcPts val="1100"/>
              </a:spcBef>
              <a:spcAft>
                <a:spcPts val="0"/>
              </a:spcAft>
              <a:buClr>
                <a:schemeClr val="dk1"/>
              </a:buClr>
              <a:buSzPts val="2300"/>
              <a:buChar char="•"/>
            </a:pPr>
            <a:r>
              <a:rPr lang="en-US" sz="2300" dirty="0" err="1"/>
              <a:t>Remoción</a:t>
            </a:r>
            <a:r>
              <a:rPr lang="en-US" sz="2300" dirty="0"/>
              <a:t> </a:t>
            </a:r>
            <a:r>
              <a:rPr lang="en-US" sz="2300" dirty="0" err="1"/>
              <a:t>tecnológica</a:t>
            </a:r>
            <a:r>
              <a:rPr lang="en-US" sz="2300" dirty="0"/>
              <a:t> de </a:t>
            </a:r>
            <a:r>
              <a:rPr lang="en-US" sz="2300" dirty="0" err="1"/>
              <a:t>carbono</a:t>
            </a:r>
            <a:endParaRPr sz="2300" dirty="0"/>
          </a:p>
          <a:p>
            <a:pPr marL="685800" lvl="1" indent="-228600" algn="l" rtl="0">
              <a:lnSpc>
                <a:spcPct val="90000"/>
              </a:lnSpc>
              <a:spcBef>
                <a:spcPts val="1100"/>
              </a:spcBef>
              <a:spcAft>
                <a:spcPts val="0"/>
              </a:spcAft>
              <a:buClr>
                <a:schemeClr val="dk1"/>
              </a:buClr>
              <a:buSzPts val="2300"/>
              <a:buChar char="•"/>
            </a:pPr>
            <a:r>
              <a:rPr lang="en-US" sz="2300" dirty="0" err="1"/>
              <a:t>Nuevas</a:t>
            </a:r>
            <a:r>
              <a:rPr lang="en-US" sz="2300" dirty="0"/>
              <a:t> </a:t>
            </a:r>
            <a:r>
              <a:rPr lang="en-US" sz="2300" dirty="0" err="1"/>
              <a:t>energías</a:t>
            </a:r>
            <a:r>
              <a:rPr lang="en-US" sz="2300" dirty="0"/>
              <a:t> del </a:t>
            </a:r>
            <a:r>
              <a:rPr lang="en-US" sz="2300" dirty="0" err="1"/>
              <a:t>futuro</a:t>
            </a:r>
            <a:endParaRPr sz="2300" dirty="0"/>
          </a:p>
        </p:txBody>
      </p:sp>
      <p:pic>
        <p:nvPicPr>
          <p:cNvPr id="346" name="Google Shape;346;p44"/>
          <p:cNvPicPr preferRelativeResize="0"/>
          <p:nvPr/>
        </p:nvPicPr>
        <p:blipFill rotWithShape="1">
          <a:blip r:embed="rId3">
            <a:alphaModFix/>
          </a:blip>
          <a:srcRect/>
          <a:stretch/>
        </p:blipFill>
        <p:spPr>
          <a:xfrm>
            <a:off x="5810642" y="3222886"/>
            <a:ext cx="3151604" cy="3635114"/>
          </a:xfrm>
          <a:prstGeom prst="rect">
            <a:avLst/>
          </a:prstGeom>
          <a:noFill/>
          <a:ln>
            <a:noFill/>
          </a:ln>
        </p:spPr>
      </p:pic>
      <p:pic>
        <p:nvPicPr>
          <p:cNvPr id="347" name="Google Shape;347;p44"/>
          <p:cNvPicPr preferRelativeResize="0"/>
          <p:nvPr/>
        </p:nvPicPr>
        <p:blipFill rotWithShape="1">
          <a:blip r:embed="rId4">
            <a:alphaModFix/>
          </a:blip>
          <a:srcRect/>
          <a:stretch/>
        </p:blipFill>
        <p:spPr>
          <a:xfrm>
            <a:off x="8703528" y="3222886"/>
            <a:ext cx="3492388" cy="1878432"/>
          </a:xfrm>
          <a:prstGeom prst="rect">
            <a:avLst/>
          </a:prstGeom>
          <a:noFill/>
          <a:ln>
            <a:noFill/>
          </a:ln>
        </p:spPr>
      </p:pic>
      <p:pic>
        <p:nvPicPr>
          <p:cNvPr id="348" name="Google Shape;348;p44"/>
          <p:cNvPicPr preferRelativeResize="0"/>
          <p:nvPr/>
        </p:nvPicPr>
        <p:blipFill rotWithShape="1">
          <a:blip r:embed="rId5">
            <a:alphaModFix/>
          </a:blip>
          <a:srcRect/>
          <a:stretch/>
        </p:blipFill>
        <p:spPr>
          <a:xfrm>
            <a:off x="625361" y="490662"/>
            <a:ext cx="1085809" cy="1041533"/>
          </a:xfrm>
          <a:prstGeom prst="rect">
            <a:avLst/>
          </a:prstGeom>
          <a:noFill/>
          <a:ln>
            <a:noFill/>
          </a:ln>
        </p:spPr>
      </p:pic>
      <p:pic>
        <p:nvPicPr>
          <p:cNvPr id="349" name="Google Shape;349;p44"/>
          <p:cNvPicPr preferRelativeResize="0"/>
          <p:nvPr/>
        </p:nvPicPr>
        <p:blipFill rotWithShape="1">
          <a:blip r:embed="rId6">
            <a:alphaModFix/>
          </a:blip>
          <a:srcRect/>
          <a:stretch/>
        </p:blipFill>
        <p:spPr>
          <a:xfrm>
            <a:off x="4151492" y="667431"/>
            <a:ext cx="1057606" cy="831476"/>
          </a:xfrm>
          <a:prstGeom prst="rect">
            <a:avLst/>
          </a:prstGeom>
          <a:noFill/>
          <a:ln>
            <a:noFill/>
          </a:ln>
        </p:spPr>
      </p:pic>
      <p:pic>
        <p:nvPicPr>
          <p:cNvPr id="350" name="Google Shape;350;p44"/>
          <p:cNvPicPr preferRelativeResize="0"/>
          <p:nvPr/>
        </p:nvPicPr>
        <p:blipFill rotWithShape="1">
          <a:blip r:embed="rId7">
            <a:alphaModFix/>
          </a:blip>
          <a:srcRect/>
          <a:stretch/>
        </p:blipFill>
        <p:spPr>
          <a:xfrm>
            <a:off x="2405549" y="661952"/>
            <a:ext cx="1051563" cy="836339"/>
          </a:xfrm>
          <a:prstGeom prst="rect">
            <a:avLst/>
          </a:prstGeom>
          <a:noFill/>
          <a:ln>
            <a:noFill/>
          </a:ln>
        </p:spPr>
      </p:pic>
      <p:pic>
        <p:nvPicPr>
          <p:cNvPr id="351" name="Google Shape;351;p44" descr="Image result for electric vehicle tesla"/>
          <p:cNvPicPr preferRelativeResize="0"/>
          <p:nvPr/>
        </p:nvPicPr>
        <p:blipFill rotWithShape="1">
          <a:blip r:embed="rId8">
            <a:alphaModFix/>
          </a:blip>
          <a:srcRect/>
          <a:stretch/>
        </p:blipFill>
        <p:spPr>
          <a:xfrm>
            <a:off x="8703526" y="5101318"/>
            <a:ext cx="3492389" cy="1756682"/>
          </a:xfrm>
          <a:prstGeom prst="rect">
            <a:avLst/>
          </a:prstGeom>
          <a:noFill/>
          <a:ln>
            <a:noFill/>
          </a:ln>
        </p:spPr>
      </p:pic>
      <p:pic>
        <p:nvPicPr>
          <p:cNvPr id="352" name="Google Shape;352;p44" descr="Related image"/>
          <p:cNvPicPr preferRelativeResize="0"/>
          <p:nvPr/>
        </p:nvPicPr>
        <p:blipFill rotWithShape="1">
          <a:blip r:embed="rId9">
            <a:alphaModFix/>
          </a:blip>
          <a:srcRect/>
          <a:stretch/>
        </p:blipFill>
        <p:spPr>
          <a:xfrm>
            <a:off x="5810643" y="0"/>
            <a:ext cx="6385274" cy="322288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Google Shape;358;p45"/>
          <p:cNvPicPr preferRelativeResize="0"/>
          <p:nvPr/>
        </p:nvPicPr>
        <p:blipFill rotWithShape="1">
          <a:blip r:embed="rId3">
            <a:alphaModFix/>
          </a:blip>
          <a:srcRect/>
          <a:stretch/>
        </p:blipFill>
        <p:spPr>
          <a:xfrm>
            <a:off x="2279014" y="496049"/>
            <a:ext cx="1210489" cy="1002858"/>
          </a:xfrm>
          <a:prstGeom prst="rect">
            <a:avLst/>
          </a:prstGeom>
          <a:noFill/>
          <a:ln>
            <a:noFill/>
          </a:ln>
        </p:spPr>
      </p:pic>
      <p:pic>
        <p:nvPicPr>
          <p:cNvPr id="359" name="Google Shape;359;p45"/>
          <p:cNvPicPr preferRelativeResize="0"/>
          <p:nvPr/>
        </p:nvPicPr>
        <p:blipFill rotWithShape="1">
          <a:blip r:embed="rId4">
            <a:alphaModFix/>
          </a:blip>
          <a:srcRect/>
          <a:stretch/>
        </p:blipFill>
        <p:spPr>
          <a:xfrm>
            <a:off x="594684" y="667431"/>
            <a:ext cx="1022341" cy="901141"/>
          </a:xfrm>
          <a:prstGeom prst="rect">
            <a:avLst/>
          </a:prstGeom>
          <a:noFill/>
          <a:ln>
            <a:noFill/>
          </a:ln>
        </p:spPr>
      </p:pic>
      <p:pic>
        <p:nvPicPr>
          <p:cNvPr id="360" name="Google Shape;360;p45"/>
          <p:cNvPicPr preferRelativeResize="0"/>
          <p:nvPr/>
        </p:nvPicPr>
        <p:blipFill rotWithShape="1">
          <a:blip r:embed="rId5">
            <a:alphaModFix/>
          </a:blip>
          <a:srcRect/>
          <a:stretch/>
        </p:blipFill>
        <p:spPr>
          <a:xfrm>
            <a:off x="5946654" y="0"/>
            <a:ext cx="3271766" cy="2725036"/>
          </a:xfrm>
          <a:prstGeom prst="rect">
            <a:avLst/>
          </a:prstGeom>
          <a:noFill/>
          <a:ln>
            <a:noFill/>
          </a:ln>
        </p:spPr>
      </p:pic>
      <p:pic>
        <p:nvPicPr>
          <p:cNvPr id="361" name="Google Shape;361;p45" descr="Frecciarossa.JPG"/>
          <p:cNvPicPr preferRelativeResize="0"/>
          <p:nvPr/>
        </p:nvPicPr>
        <p:blipFill rotWithShape="1">
          <a:blip r:embed="rId6">
            <a:alphaModFix/>
          </a:blip>
          <a:srcRect/>
          <a:stretch/>
        </p:blipFill>
        <p:spPr>
          <a:xfrm>
            <a:off x="8806044" y="0"/>
            <a:ext cx="3385956" cy="2725036"/>
          </a:xfrm>
          <a:prstGeom prst="rect">
            <a:avLst/>
          </a:prstGeom>
          <a:noFill/>
          <a:ln>
            <a:noFill/>
          </a:ln>
        </p:spPr>
      </p:pic>
      <p:pic>
        <p:nvPicPr>
          <p:cNvPr id="362" name="Google Shape;362;p45"/>
          <p:cNvPicPr preferRelativeResize="0"/>
          <p:nvPr/>
        </p:nvPicPr>
        <p:blipFill rotWithShape="1">
          <a:blip r:embed="rId7">
            <a:alphaModFix/>
          </a:blip>
          <a:srcRect/>
          <a:stretch/>
        </p:blipFill>
        <p:spPr>
          <a:xfrm>
            <a:off x="5946654" y="2725036"/>
            <a:ext cx="6245346" cy="4147111"/>
          </a:xfrm>
          <a:prstGeom prst="rect">
            <a:avLst/>
          </a:prstGeom>
          <a:noFill/>
          <a:ln>
            <a:noFill/>
          </a:ln>
        </p:spPr>
      </p:pic>
      <p:sp>
        <p:nvSpPr>
          <p:cNvPr id="363" name="Google Shape;363;p45"/>
          <p:cNvSpPr txBox="1"/>
          <p:nvPr/>
        </p:nvSpPr>
        <p:spPr>
          <a:xfrm>
            <a:off x="623486" y="1809149"/>
            <a:ext cx="4450538"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114C8A"/>
                </a:solidFill>
                <a:latin typeface="Helvetica Neue"/>
                <a:ea typeface="Helvetica Neue"/>
                <a:cs typeface="Helvetica Neue"/>
                <a:sym typeface="Helvetica Neue"/>
              </a:rPr>
              <a:t>Industria &amp; Comercio</a:t>
            </a:r>
            <a:endParaRPr sz="3200" b="1">
              <a:solidFill>
                <a:srgbClr val="114C8A"/>
              </a:solidFill>
              <a:latin typeface="Helvetica Neue"/>
              <a:ea typeface="Helvetica Neue"/>
              <a:cs typeface="Helvetica Neue"/>
              <a:sym typeface="Helvetica Neue"/>
            </a:endParaRPr>
          </a:p>
        </p:txBody>
      </p:sp>
      <p:sp>
        <p:nvSpPr>
          <p:cNvPr id="364" name="Google Shape;364;p45"/>
          <p:cNvSpPr txBox="1"/>
          <p:nvPr/>
        </p:nvSpPr>
        <p:spPr>
          <a:xfrm>
            <a:off x="623486" y="2550297"/>
            <a:ext cx="5086050" cy="380682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0" i="0">
                <a:solidFill>
                  <a:schemeClr val="dk1"/>
                </a:solidFill>
                <a:latin typeface="Helvetica Neue"/>
                <a:ea typeface="Helvetica Neue"/>
                <a:cs typeface="Helvetica Neue"/>
                <a:sym typeface="Helvetica Neue"/>
              </a:rPr>
              <a:t>Las corporaciones más grandes que consumen energía:</a:t>
            </a:r>
            <a:endParaRPr sz="2400" b="0" i="0">
              <a:solidFill>
                <a:srgbClr val="3F3F3F"/>
              </a:solidFill>
              <a:latin typeface="Helvetica Neue"/>
              <a:ea typeface="Helvetica Neue"/>
              <a:cs typeface="Helvetica Neue"/>
              <a:sym typeface="Helvetica Neue"/>
            </a:endParaRPr>
          </a:p>
          <a:p>
            <a:pPr marL="514350" marR="0" lvl="1" indent="-171450" algn="l" rtl="0">
              <a:lnSpc>
                <a:spcPct val="90000"/>
              </a:lnSpc>
              <a:spcBef>
                <a:spcPts val="975"/>
              </a:spcBef>
              <a:spcAft>
                <a:spcPts val="0"/>
              </a:spcAft>
              <a:buClr>
                <a:schemeClr val="dk1"/>
              </a:buClr>
              <a:buSzPts val="2400"/>
              <a:buFont typeface="Arial"/>
              <a:buChar char="•"/>
            </a:pPr>
            <a:r>
              <a:rPr lang="en-US" sz="2400" b="0" i="0" u="none" strike="noStrike" cap="none">
                <a:solidFill>
                  <a:schemeClr val="dk1"/>
                </a:solidFill>
                <a:latin typeface="Helvetica Neue"/>
                <a:ea typeface="Helvetica Neue"/>
                <a:cs typeface="Helvetica Neue"/>
                <a:sym typeface="Helvetica Neue"/>
              </a:rPr>
              <a:t>Fabricantes de automóviles, Aerolíneas, Envíos y fletes, Otros transportes</a:t>
            </a:r>
            <a:endParaRPr sz="2400" b="0" i="0" u="none" strike="noStrike" cap="none">
              <a:solidFill>
                <a:schemeClr val="dk1"/>
              </a:solidFill>
              <a:latin typeface="Helvetica Neue"/>
              <a:ea typeface="Helvetica Neue"/>
              <a:cs typeface="Helvetica Neue"/>
              <a:sym typeface="Helvetica Neue"/>
            </a:endParaRPr>
          </a:p>
          <a:p>
            <a:pPr marL="514350" marR="0" lvl="1" indent="-171450" algn="l" rtl="0">
              <a:lnSpc>
                <a:spcPct val="90000"/>
              </a:lnSpc>
              <a:spcBef>
                <a:spcPts val="975"/>
              </a:spcBef>
              <a:spcAft>
                <a:spcPts val="0"/>
              </a:spcAft>
              <a:buClr>
                <a:schemeClr val="dk1"/>
              </a:buClr>
              <a:buSzPts val="2400"/>
              <a:buFont typeface="Arial"/>
              <a:buChar char="•"/>
            </a:pPr>
            <a:r>
              <a:rPr lang="en-US" sz="2400" b="0" i="0" u="none" strike="noStrike" cap="none">
                <a:solidFill>
                  <a:schemeClr val="dk1"/>
                </a:solidFill>
                <a:latin typeface="Helvetica Neue"/>
                <a:ea typeface="Helvetica Neue"/>
                <a:cs typeface="Helvetica Neue"/>
                <a:sym typeface="Helvetica Neue"/>
              </a:rPr>
              <a:t>Construcciones</a:t>
            </a:r>
            <a:endParaRPr sz="2400" b="0" i="0" u="none" strike="noStrike" cap="none">
              <a:solidFill>
                <a:schemeClr val="dk1"/>
              </a:solidFill>
              <a:latin typeface="Helvetica Neue"/>
              <a:ea typeface="Helvetica Neue"/>
              <a:cs typeface="Helvetica Neue"/>
              <a:sym typeface="Helvetica Neue"/>
            </a:endParaRPr>
          </a:p>
          <a:p>
            <a:pPr marL="514350" marR="0" lvl="1" indent="-171450" algn="l" rtl="0">
              <a:lnSpc>
                <a:spcPct val="90000"/>
              </a:lnSpc>
              <a:spcBef>
                <a:spcPts val="975"/>
              </a:spcBef>
              <a:spcAft>
                <a:spcPts val="0"/>
              </a:spcAft>
              <a:buClr>
                <a:schemeClr val="dk1"/>
              </a:buClr>
              <a:buSzPts val="2400"/>
              <a:buFont typeface="Arial"/>
              <a:buChar char="•"/>
            </a:pPr>
            <a:r>
              <a:rPr lang="en-US" sz="2400" b="0" i="0" u="none" strike="noStrike" cap="none">
                <a:solidFill>
                  <a:schemeClr val="dk1"/>
                </a:solidFill>
                <a:latin typeface="Helvetica Neue"/>
                <a:ea typeface="Helvetica Neue"/>
                <a:cs typeface="Helvetica Neue"/>
                <a:sym typeface="Helvetica Neue"/>
              </a:rPr>
              <a:t>Maquinaria industrial</a:t>
            </a:r>
            <a:endParaRPr/>
          </a:p>
          <a:p>
            <a:pPr marL="514350" marR="0" lvl="1" indent="-171450" algn="l" rtl="0">
              <a:lnSpc>
                <a:spcPct val="90000"/>
              </a:lnSpc>
              <a:spcBef>
                <a:spcPts val="975"/>
              </a:spcBef>
              <a:spcAft>
                <a:spcPts val="0"/>
              </a:spcAft>
              <a:buClr>
                <a:schemeClr val="dk1"/>
              </a:buClr>
              <a:buSzPts val="2400"/>
              <a:buFont typeface="Arial"/>
              <a:buChar char="•"/>
            </a:pPr>
            <a:r>
              <a:rPr lang="en-US" sz="2400" b="0" i="0" u="none" strike="noStrike" cap="none">
                <a:solidFill>
                  <a:schemeClr val="dk1"/>
                </a:solidFill>
                <a:latin typeface="Helvetica Neue"/>
                <a:ea typeface="Helvetica Neue"/>
                <a:cs typeface="Helvetica Neue"/>
                <a:sym typeface="Helvetica Neue"/>
              </a:rPr>
              <a:t>Manufactura</a:t>
            </a:r>
            <a:endParaRPr sz="2400" b="0" i="0" u="none" strike="noStrike" cap="none">
              <a:solidFill>
                <a:schemeClr val="dk1"/>
              </a:solidFill>
              <a:latin typeface="Helvetica Neue"/>
              <a:ea typeface="Helvetica Neue"/>
              <a:cs typeface="Helvetica Neue"/>
              <a:sym typeface="Helvetica Neue"/>
            </a:endParaRPr>
          </a:p>
          <a:p>
            <a:pPr marL="514350" marR="0" lvl="1" indent="-171450" algn="l" rtl="0">
              <a:lnSpc>
                <a:spcPct val="90000"/>
              </a:lnSpc>
              <a:spcBef>
                <a:spcPts val="975"/>
              </a:spcBef>
              <a:spcAft>
                <a:spcPts val="0"/>
              </a:spcAft>
              <a:buClr>
                <a:schemeClr val="dk1"/>
              </a:buClr>
              <a:buSzPts val="2400"/>
              <a:buFont typeface="Arial"/>
              <a:buChar char="•"/>
            </a:pPr>
            <a:r>
              <a:rPr lang="en-US" sz="2400" b="0" i="0" u="none" strike="noStrike" cap="none">
                <a:solidFill>
                  <a:schemeClr val="dk1"/>
                </a:solidFill>
                <a:latin typeface="Helvetica Neue"/>
                <a:ea typeface="Helvetica Neue"/>
                <a:cs typeface="Helvetica Neue"/>
                <a:sym typeface="Helvetica Neue"/>
              </a:rPr>
              <a:t>Consumidores de productos</a:t>
            </a:r>
            <a:endParaRPr sz="2400" b="0" i="0" u="none" strike="noStrike" cap="none">
              <a:solidFill>
                <a:schemeClr val="dk1"/>
              </a:solidFill>
              <a:latin typeface="Helvetica Neue"/>
              <a:ea typeface="Helvetica Neue"/>
              <a:cs typeface="Helvetica Neue"/>
              <a:sym typeface="Helvetica Neue"/>
            </a:endParaRPr>
          </a:p>
          <a:p>
            <a:pPr marL="514350" marR="0" lvl="1" indent="-171450" algn="l" rtl="0">
              <a:lnSpc>
                <a:spcPct val="90000"/>
              </a:lnSpc>
              <a:spcBef>
                <a:spcPts val="975"/>
              </a:spcBef>
              <a:spcAft>
                <a:spcPts val="0"/>
              </a:spcAft>
              <a:buClr>
                <a:schemeClr val="dk1"/>
              </a:buClr>
              <a:buSzPts val="2400"/>
              <a:buFont typeface="Arial"/>
              <a:buChar char="•"/>
            </a:pPr>
            <a:r>
              <a:rPr lang="en-US" sz="2400" b="0" i="0" u="none" strike="noStrike" cap="none">
                <a:solidFill>
                  <a:schemeClr val="dk1"/>
                </a:solidFill>
                <a:latin typeface="Helvetica Neue"/>
                <a:ea typeface="Helvetica Neue"/>
                <a:cs typeface="Helvetica Neue"/>
                <a:sym typeface="Helvetica Neue"/>
              </a:rPr>
              <a:t>Alta tecnología</a:t>
            </a:r>
            <a:endParaRPr sz="2400" b="0" i="0" u="none" strike="noStrike" cap="none">
              <a:solidFill>
                <a:srgbClr val="3F3F3F"/>
              </a:solidFill>
              <a:latin typeface="Helvetica Neue"/>
              <a:ea typeface="Helvetica Neue"/>
              <a:cs typeface="Helvetica Neue"/>
              <a:sym typeface="Helvetica Neue"/>
            </a:endParaRPr>
          </a:p>
        </p:txBody>
      </p:sp>
      <p:pic>
        <p:nvPicPr>
          <p:cNvPr id="365" name="Google Shape;365;p45"/>
          <p:cNvPicPr preferRelativeResize="0"/>
          <p:nvPr/>
        </p:nvPicPr>
        <p:blipFill rotWithShape="1">
          <a:blip r:embed="rId8">
            <a:alphaModFix/>
          </a:blip>
          <a:srcRect/>
          <a:stretch/>
        </p:blipFill>
        <p:spPr>
          <a:xfrm>
            <a:off x="4151492" y="667431"/>
            <a:ext cx="1057606" cy="83147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C000"/>
              </a:buClr>
              <a:buSzPts val="3200"/>
              <a:buFont typeface="Helvetica Neue"/>
              <a:buNone/>
            </a:pPr>
            <a:r>
              <a:rPr lang="en-US"/>
              <a:t>Agenda:</a:t>
            </a:r>
            <a:endParaRPr/>
          </a:p>
        </p:txBody>
      </p:sp>
      <p:sp>
        <p:nvSpPr>
          <p:cNvPr id="96" name="Google Shape;96;p17"/>
          <p:cNvSpPr txBox="1">
            <a:spLocks noGrp="1"/>
          </p:cNvSpPr>
          <p:nvPr>
            <p:ph type="body" idx="1"/>
          </p:nvPr>
        </p:nvSpPr>
        <p:spPr>
          <a:xfrm>
            <a:off x="223700" y="1416850"/>
            <a:ext cx="11504400" cy="4606800"/>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chemeClr val="lt1"/>
              </a:buClr>
              <a:buSzPts val="2800"/>
              <a:buChar char="•"/>
            </a:pPr>
            <a:r>
              <a:rPr lang="en-US"/>
              <a:t>Introducción</a:t>
            </a:r>
            <a:endParaRPr/>
          </a:p>
          <a:p>
            <a:pPr marL="228600" lvl="0" indent="-228600" algn="l" rtl="0">
              <a:lnSpc>
                <a:spcPct val="100000"/>
              </a:lnSpc>
              <a:spcBef>
                <a:spcPts val="1000"/>
              </a:spcBef>
              <a:spcAft>
                <a:spcPts val="0"/>
              </a:spcAft>
              <a:buClr>
                <a:schemeClr val="lt1"/>
              </a:buClr>
              <a:buSzPts val="2800"/>
              <a:buChar char="•"/>
            </a:pPr>
            <a:r>
              <a:rPr lang="en-US"/>
              <a:t>Bienvenido a la Cumbre</a:t>
            </a:r>
            <a:endParaRPr/>
          </a:p>
          <a:p>
            <a:pPr marL="228600" lvl="0" indent="-228600" algn="l" rtl="0">
              <a:lnSpc>
                <a:spcPct val="100000"/>
              </a:lnSpc>
              <a:spcBef>
                <a:spcPts val="1000"/>
              </a:spcBef>
              <a:spcAft>
                <a:spcPts val="0"/>
              </a:spcAft>
              <a:buClr>
                <a:schemeClr val="lt1"/>
              </a:buClr>
              <a:buSzPts val="2800"/>
              <a:buChar char="•"/>
            </a:pPr>
            <a:r>
              <a:rPr lang="en-US"/>
              <a:t>Rondas Plenarias</a:t>
            </a:r>
            <a:endParaRPr/>
          </a:p>
          <a:p>
            <a:pPr marL="228600" lvl="0" indent="-228600" algn="l" rtl="0">
              <a:lnSpc>
                <a:spcPct val="100000"/>
              </a:lnSpc>
              <a:spcBef>
                <a:spcPts val="1000"/>
              </a:spcBef>
              <a:spcAft>
                <a:spcPts val="0"/>
              </a:spcAft>
              <a:buClr>
                <a:schemeClr val="lt1"/>
              </a:buClr>
              <a:buSzPts val="2800"/>
              <a:buChar char="•"/>
            </a:pPr>
            <a:r>
              <a:rPr lang="en-US"/>
              <a:t>Preguntas</a:t>
            </a:r>
            <a:endParaRPr/>
          </a:p>
          <a:p>
            <a:pPr marL="228600" lvl="0" indent="-50800" algn="l" rtl="0">
              <a:lnSpc>
                <a:spcPct val="100000"/>
              </a:lnSpc>
              <a:spcBef>
                <a:spcPts val="1000"/>
              </a:spcBef>
              <a:spcAft>
                <a:spcPts val="0"/>
              </a:spcAft>
              <a:buClr>
                <a:schemeClr val="lt1"/>
              </a:buClr>
              <a:buSzPts val="2800"/>
              <a:buNone/>
            </a:pPr>
            <a:endParaRPr/>
          </a:p>
        </p:txBody>
      </p:sp>
      <p:pic>
        <p:nvPicPr>
          <p:cNvPr id="97" name="Google Shape;97;p17"/>
          <p:cNvPicPr preferRelativeResize="0"/>
          <p:nvPr/>
        </p:nvPicPr>
        <p:blipFill rotWithShape="1">
          <a:blip r:embed="rId3">
            <a:alphaModFix/>
          </a:blip>
          <a:srcRect/>
          <a:stretch/>
        </p:blipFill>
        <p:spPr>
          <a:xfrm>
            <a:off x="4612020" y="1416846"/>
            <a:ext cx="6941262" cy="4243388"/>
          </a:xfrm>
          <a:prstGeom prst="rect">
            <a:avLst/>
          </a:prstGeom>
          <a:noFill/>
          <a:ln>
            <a:noFill/>
          </a:ln>
        </p:spPr>
      </p:pic>
      <p:pic>
        <p:nvPicPr>
          <p:cNvPr id="98" name="Google Shape;98;p17"/>
          <p:cNvPicPr preferRelativeResize="0"/>
          <p:nvPr/>
        </p:nvPicPr>
        <p:blipFill rotWithShape="1">
          <a:blip r:embed="rId4">
            <a:alphaModFix/>
          </a:blip>
          <a:srcRect/>
          <a:stretch/>
        </p:blipFill>
        <p:spPr>
          <a:xfrm>
            <a:off x="10472738" y="6147011"/>
            <a:ext cx="1523999" cy="57446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46"/>
          <p:cNvPicPr preferRelativeResize="0"/>
          <p:nvPr/>
        </p:nvPicPr>
        <p:blipFill rotWithShape="1">
          <a:blip r:embed="rId3">
            <a:alphaModFix/>
          </a:blip>
          <a:srcRect/>
          <a:stretch/>
        </p:blipFill>
        <p:spPr>
          <a:xfrm>
            <a:off x="2331787" y="658023"/>
            <a:ext cx="1459470" cy="929231"/>
          </a:xfrm>
          <a:prstGeom prst="rect">
            <a:avLst/>
          </a:prstGeom>
          <a:noFill/>
          <a:ln>
            <a:noFill/>
          </a:ln>
        </p:spPr>
      </p:pic>
      <p:pic>
        <p:nvPicPr>
          <p:cNvPr id="372" name="Google Shape;372;p46"/>
          <p:cNvPicPr preferRelativeResize="0"/>
          <p:nvPr/>
        </p:nvPicPr>
        <p:blipFill rotWithShape="1">
          <a:blip r:embed="rId4">
            <a:alphaModFix/>
          </a:blip>
          <a:srcRect/>
          <a:stretch/>
        </p:blipFill>
        <p:spPr>
          <a:xfrm>
            <a:off x="4269822" y="691209"/>
            <a:ext cx="1228477" cy="862859"/>
          </a:xfrm>
          <a:prstGeom prst="rect">
            <a:avLst/>
          </a:prstGeom>
          <a:noFill/>
          <a:ln>
            <a:noFill/>
          </a:ln>
        </p:spPr>
      </p:pic>
      <p:pic>
        <p:nvPicPr>
          <p:cNvPr id="373" name="Google Shape;373;p46"/>
          <p:cNvPicPr preferRelativeResize="0"/>
          <p:nvPr/>
        </p:nvPicPr>
        <p:blipFill rotWithShape="1">
          <a:blip r:embed="rId5">
            <a:alphaModFix/>
          </a:blip>
          <a:srcRect/>
          <a:stretch/>
        </p:blipFill>
        <p:spPr>
          <a:xfrm>
            <a:off x="5949206" y="4034118"/>
            <a:ext cx="3338230" cy="2823882"/>
          </a:xfrm>
          <a:prstGeom prst="rect">
            <a:avLst/>
          </a:prstGeom>
          <a:noFill/>
          <a:ln>
            <a:noFill/>
          </a:ln>
        </p:spPr>
      </p:pic>
      <p:pic>
        <p:nvPicPr>
          <p:cNvPr id="374" name="Google Shape;374;p46"/>
          <p:cNvPicPr preferRelativeResize="0"/>
          <p:nvPr/>
        </p:nvPicPr>
        <p:blipFill rotWithShape="1">
          <a:blip r:embed="rId6">
            <a:alphaModFix/>
          </a:blip>
          <a:srcRect/>
          <a:stretch/>
        </p:blipFill>
        <p:spPr>
          <a:xfrm>
            <a:off x="9284829" y="4012408"/>
            <a:ext cx="2922185" cy="2845591"/>
          </a:xfrm>
          <a:prstGeom prst="rect">
            <a:avLst/>
          </a:prstGeom>
          <a:noFill/>
          <a:ln>
            <a:noFill/>
          </a:ln>
        </p:spPr>
      </p:pic>
      <p:pic>
        <p:nvPicPr>
          <p:cNvPr id="375" name="Google Shape;375;p46"/>
          <p:cNvPicPr preferRelativeResize="0"/>
          <p:nvPr/>
        </p:nvPicPr>
        <p:blipFill rotWithShape="1">
          <a:blip r:embed="rId7">
            <a:alphaModFix/>
          </a:blip>
          <a:srcRect/>
          <a:stretch/>
        </p:blipFill>
        <p:spPr>
          <a:xfrm>
            <a:off x="5949206" y="-18824"/>
            <a:ext cx="6255201" cy="4052942"/>
          </a:xfrm>
          <a:prstGeom prst="rect">
            <a:avLst/>
          </a:prstGeom>
          <a:noFill/>
          <a:ln>
            <a:noFill/>
          </a:ln>
        </p:spPr>
      </p:pic>
      <p:pic>
        <p:nvPicPr>
          <p:cNvPr id="376" name="Google Shape;376;p46"/>
          <p:cNvPicPr preferRelativeResize="0"/>
          <p:nvPr/>
        </p:nvPicPr>
        <p:blipFill rotWithShape="1">
          <a:blip r:embed="rId8">
            <a:alphaModFix/>
          </a:blip>
          <a:srcRect/>
          <a:stretch/>
        </p:blipFill>
        <p:spPr>
          <a:xfrm>
            <a:off x="510009" y="813252"/>
            <a:ext cx="1324696" cy="618773"/>
          </a:xfrm>
          <a:prstGeom prst="rect">
            <a:avLst/>
          </a:prstGeom>
          <a:noFill/>
          <a:ln>
            <a:noFill/>
          </a:ln>
        </p:spPr>
      </p:pic>
      <p:sp>
        <p:nvSpPr>
          <p:cNvPr id="377" name="Google Shape;377;p46"/>
          <p:cNvSpPr txBox="1"/>
          <p:nvPr/>
        </p:nvSpPr>
        <p:spPr>
          <a:xfrm>
            <a:off x="623486" y="1809149"/>
            <a:ext cx="4450538" cy="107721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114C8A"/>
                </a:solidFill>
                <a:latin typeface="Helvetica Neue"/>
                <a:ea typeface="Helvetica Neue"/>
                <a:cs typeface="Helvetica Neue"/>
                <a:sym typeface="Helvetica Neue"/>
              </a:rPr>
              <a:t>Tierra, Agricultura, &amp; Silvicultura</a:t>
            </a:r>
            <a:endParaRPr sz="3200" b="1">
              <a:solidFill>
                <a:srgbClr val="114C8A"/>
              </a:solidFill>
              <a:latin typeface="Helvetica Neue"/>
              <a:ea typeface="Helvetica Neue"/>
              <a:cs typeface="Helvetica Neue"/>
              <a:sym typeface="Helvetica Neue"/>
            </a:endParaRPr>
          </a:p>
        </p:txBody>
      </p:sp>
      <p:sp>
        <p:nvSpPr>
          <p:cNvPr id="378" name="Google Shape;378;p46"/>
          <p:cNvSpPr txBox="1"/>
          <p:nvPr/>
        </p:nvSpPr>
        <p:spPr>
          <a:xfrm>
            <a:off x="623486" y="3029466"/>
            <a:ext cx="5086050" cy="380682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400"/>
              <a:buFont typeface="Arial"/>
              <a:buNone/>
            </a:pPr>
            <a:r>
              <a:rPr lang="en-US" sz="2400" b="0" i="0" dirty="0" err="1">
                <a:solidFill>
                  <a:schemeClr val="dk1"/>
                </a:solidFill>
                <a:latin typeface="Helvetica Neue"/>
                <a:ea typeface="Helvetica Neue"/>
                <a:cs typeface="Helvetica Neue"/>
                <a:sym typeface="Helvetica Neue"/>
              </a:rPr>
              <a:t>Alianza</a:t>
            </a:r>
            <a:r>
              <a:rPr lang="en-US" sz="2400" b="0" i="0" dirty="0">
                <a:solidFill>
                  <a:schemeClr val="dk1"/>
                </a:solidFill>
                <a:latin typeface="Helvetica Neue"/>
                <a:ea typeface="Helvetica Neue"/>
                <a:cs typeface="Helvetica Neue"/>
                <a:sym typeface="Helvetica Neue"/>
              </a:rPr>
              <a:t> global de:</a:t>
            </a:r>
            <a:endParaRPr dirty="0"/>
          </a:p>
          <a:p>
            <a:pPr marL="514350" marR="0" lvl="1" indent="-171450" algn="l" rtl="0">
              <a:lnSpc>
                <a:spcPct val="90000"/>
              </a:lnSpc>
              <a:spcBef>
                <a:spcPts val="975"/>
              </a:spcBef>
              <a:spcAft>
                <a:spcPts val="0"/>
              </a:spcAft>
              <a:buClr>
                <a:schemeClr val="dk1"/>
              </a:buClr>
              <a:buSzPts val="2400"/>
              <a:buFont typeface="Arial"/>
              <a:buChar char="•"/>
            </a:pPr>
            <a:r>
              <a:rPr lang="en-US" sz="2400" b="0" i="0" u="none" strike="noStrike" cap="none" dirty="0" err="1">
                <a:solidFill>
                  <a:schemeClr val="dk1"/>
                </a:solidFill>
                <a:latin typeface="Helvetica Neue"/>
                <a:ea typeface="Helvetica Neue"/>
                <a:cs typeface="Helvetica Neue"/>
                <a:sym typeface="Helvetica Neue"/>
              </a:rPr>
              <a:t>Companías</a:t>
            </a:r>
            <a:r>
              <a:rPr lang="en-US" sz="2400" b="0" i="0" u="none" strike="noStrike" cap="none" dirty="0">
                <a:solidFill>
                  <a:schemeClr val="dk1"/>
                </a:solidFill>
                <a:latin typeface="Helvetica Neue"/>
                <a:ea typeface="Helvetica Neue"/>
                <a:cs typeface="Helvetica Neue"/>
                <a:sym typeface="Helvetica Neue"/>
              </a:rPr>
              <a:t> de </a:t>
            </a:r>
            <a:r>
              <a:rPr lang="en-US" sz="2400" b="0" i="0" u="none" strike="noStrike" cap="none" dirty="0" err="1">
                <a:solidFill>
                  <a:schemeClr val="dk1"/>
                </a:solidFill>
                <a:latin typeface="Helvetica Neue"/>
                <a:ea typeface="Helvetica Neue"/>
                <a:cs typeface="Helvetica Neue"/>
                <a:sym typeface="Helvetica Neue"/>
              </a:rPr>
              <a:t>alimentos</a:t>
            </a:r>
            <a:r>
              <a:rPr lang="en-US" sz="2400" b="0" i="0" u="none" strike="noStrike" cap="none" dirty="0">
                <a:solidFill>
                  <a:schemeClr val="dk1"/>
                </a:solidFill>
                <a:latin typeface="Helvetica Neue"/>
                <a:ea typeface="Helvetica Neue"/>
                <a:cs typeface="Helvetica Neue"/>
                <a:sym typeface="Helvetica Neue"/>
              </a:rPr>
              <a:t> &amp; </a:t>
            </a:r>
            <a:r>
              <a:rPr lang="en-US" sz="2400" b="0" i="0" u="none" strike="noStrike" cap="none" dirty="0" err="1">
                <a:solidFill>
                  <a:schemeClr val="dk1"/>
                </a:solidFill>
                <a:latin typeface="Helvetica Neue"/>
                <a:ea typeface="Helvetica Neue"/>
                <a:cs typeface="Helvetica Neue"/>
                <a:sym typeface="Helvetica Neue"/>
              </a:rPr>
              <a:t>agricultura</a:t>
            </a:r>
            <a:endParaRPr sz="2400" b="0" i="0" u="none" strike="noStrike" cap="none" dirty="0">
              <a:solidFill>
                <a:schemeClr val="dk1"/>
              </a:solidFill>
              <a:latin typeface="Helvetica Neue"/>
              <a:ea typeface="Helvetica Neue"/>
              <a:cs typeface="Helvetica Neue"/>
              <a:sym typeface="Helvetica Neue"/>
            </a:endParaRPr>
          </a:p>
          <a:p>
            <a:pPr marL="514350" marR="0" lvl="1" indent="-171450" algn="l" rtl="0">
              <a:lnSpc>
                <a:spcPct val="90000"/>
              </a:lnSpc>
              <a:spcBef>
                <a:spcPts val="975"/>
              </a:spcBef>
              <a:spcAft>
                <a:spcPts val="0"/>
              </a:spcAft>
              <a:buClr>
                <a:schemeClr val="dk1"/>
              </a:buClr>
              <a:buSzPts val="2400"/>
              <a:buFont typeface="Arial"/>
              <a:buChar char="•"/>
            </a:pPr>
            <a:r>
              <a:rPr lang="en-US" sz="2400" b="0" i="0" u="none" strike="noStrike" cap="none" dirty="0">
                <a:solidFill>
                  <a:schemeClr val="dk1"/>
                </a:solidFill>
                <a:latin typeface="Helvetica Neue"/>
                <a:ea typeface="Helvetica Neue"/>
                <a:cs typeface="Helvetica Neue"/>
                <a:sym typeface="Helvetica Neue"/>
              </a:rPr>
              <a:t>Grandes </a:t>
            </a:r>
            <a:r>
              <a:rPr lang="en-US" sz="2400" b="0" i="0" u="none" strike="noStrike" cap="none" dirty="0" err="1">
                <a:solidFill>
                  <a:schemeClr val="dk1"/>
                </a:solidFill>
                <a:latin typeface="Helvetica Neue"/>
                <a:ea typeface="Helvetica Neue"/>
                <a:cs typeface="Helvetica Neue"/>
                <a:sym typeface="Helvetica Neue"/>
              </a:rPr>
              <a:t>grupos</a:t>
            </a:r>
            <a:r>
              <a:rPr lang="en-US" sz="2400" b="0" i="0" u="none" strike="noStrike" cap="none" dirty="0">
                <a:solidFill>
                  <a:schemeClr val="dk1"/>
                </a:solidFill>
                <a:latin typeface="Helvetica Neue"/>
                <a:ea typeface="Helvetica Neue"/>
                <a:cs typeface="Helvetica Neue"/>
                <a:sym typeface="Helvetica Neue"/>
              </a:rPr>
              <a:t> de </a:t>
            </a:r>
            <a:r>
              <a:rPr lang="en-US" sz="2400" b="0" i="0" u="none" strike="noStrike" cap="none" dirty="0" err="1">
                <a:solidFill>
                  <a:schemeClr val="dk1"/>
                </a:solidFill>
                <a:latin typeface="Helvetica Neue"/>
                <a:ea typeface="Helvetica Neue"/>
                <a:cs typeface="Helvetica Neue"/>
                <a:sym typeface="Helvetica Neue"/>
              </a:rPr>
              <a:t>defensa</a:t>
            </a:r>
            <a:r>
              <a:rPr lang="en-US" sz="2400" b="0" i="0" u="none" strike="noStrike" cap="none" dirty="0">
                <a:solidFill>
                  <a:schemeClr val="dk1"/>
                </a:solidFill>
                <a:latin typeface="Helvetica Neue"/>
                <a:ea typeface="Helvetica Neue"/>
                <a:cs typeface="Helvetica Neue"/>
                <a:sym typeface="Helvetica Neue"/>
              </a:rPr>
              <a:t> de los </a:t>
            </a:r>
            <a:r>
              <a:rPr lang="en-US" sz="2400" b="0" i="0" u="none" strike="noStrike" cap="none" dirty="0" err="1">
                <a:solidFill>
                  <a:schemeClr val="dk1"/>
                </a:solidFill>
                <a:latin typeface="Helvetica Neue"/>
                <a:ea typeface="Helvetica Neue"/>
                <a:cs typeface="Helvetica Neue"/>
                <a:sym typeface="Helvetica Neue"/>
              </a:rPr>
              <a:t>propietarios</a:t>
            </a:r>
            <a:r>
              <a:rPr lang="en-US" sz="2400" b="0" i="0" u="none" strike="noStrike" cap="none" dirty="0">
                <a:solidFill>
                  <a:schemeClr val="dk1"/>
                </a:solidFill>
                <a:latin typeface="Helvetica Neue"/>
                <a:ea typeface="Helvetica Neue"/>
                <a:cs typeface="Helvetica Neue"/>
                <a:sym typeface="Helvetica Neue"/>
              </a:rPr>
              <a:t> y </a:t>
            </a:r>
            <a:r>
              <a:rPr lang="en-US" sz="2400" b="0" i="0" u="none" strike="noStrike" cap="none" dirty="0" err="1">
                <a:solidFill>
                  <a:schemeClr val="dk1"/>
                </a:solidFill>
                <a:latin typeface="Helvetica Neue"/>
                <a:ea typeface="Helvetica Neue"/>
                <a:cs typeface="Helvetica Neue"/>
                <a:sym typeface="Helvetica Neue"/>
              </a:rPr>
              <a:t>agricultores</a:t>
            </a:r>
            <a:endParaRPr sz="2400" b="0" i="0" u="none" strike="noStrike" cap="none" dirty="0">
              <a:solidFill>
                <a:schemeClr val="dk1"/>
              </a:solidFill>
              <a:latin typeface="Helvetica Neue"/>
              <a:ea typeface="Helvetica Neue"/>
              <a:cs typeface="Helvetica Neue"/>
              <a:sym typeface="Helvetica Neue"/>
            </a:endParaRPr>
          </a:p>
          <a:p>
            <a:pPr marL="514350" marR="0" lvl="1" indent="-171450" algn="l" rtl="0">
              <a:lnSpc>
                <a:spcPct val="90000"/>
              </a:lnSpc>
              <a:spcBef>
                <a:spcPts val="975"/>
              </a:spcBef>
              <a:spcAft>
                <a:spcPts val="0"/>
              </a:spcAft>
              <a:buClr>
                <a:schemeClr val="dk1"/>
              </a:buClr>
              <a:buSzPts val="2400"/>
              <a:buFont typeface="Arial"/>
              <a:buChar char="•"/>
            </a:pPr>
            <a:r>
              <a:rPr lang="en-US" sz="2400" b="0" i="0" u="none" strike="noStrike" cap="none" dirty="0" err="1">
                <a:solidFill>
                  <a:schemeClr val="dk1"/>
                </a:solidFill>
                <a:latin typeface="Helvetica Neue"/>
                <a:ea typeface="Helvetica Neue"/>
                <a:cs typeface="Helvetica Neue"/>
                <a:sym typeface="Helvetica Neue"/>
              </a:rPr>
              <a:t>Empresas</a:t>
            </a:r>
            <a:r>
              <a:rPr lang="en-US" sz="2400" b="0" i="0" u="none" strike="noStrike" cap="none" dirty="0">
                <a:solidFill>
                  <a:schemeClr val="dk1"/>
                </a:solidFill>
                <a:latin typeface="Helvetica Neue"/>
                <a:ea typeface="Helvetica Neue"/>
                <a:cs typeface="Helvetica Neue"/>
                <a:sym typeface="Helvetica Neue"/>
              </a:rPr>
              <a:t> </a:t>
            </a:r>
            <a:r>
              <a:rPr lang="en-US" sz="2400" b="0" i="0" u="none" strike="noStrike" cap="none" dirty="0" err="1">
                <a:solidFill>
                  <a:schemeClr val="dk1"/>
                </a:solidFill>
                <a:latin typeface="Helvetica Neue"/>
                <a:ea typeface="Helvetica Neue"/>
                <a:cs typeface="Helvetica Neue"/>
                <a:sym typeface="Helvetica Neue"/>
              </a:rPr>
              <a:t>madereras</a:t>
            </a:r>
            <a:endParaRPr sz="2400" b="0" i="0" u="none" strike="noStrike" cap="none" dirty="0">
              <a:solidFill>
                <a:schemeClr val="dk1"/>
              </a:solidFill>
              <a:latin typeface="Helvetica Neue"/>
              <a:ea typeface="Helvetica Neue"/>
              <a:cs typeface="Helvetica Neue"/>
              <a:sym typeface="Helvetica Neue"/>
            </a:endParaRPr>
          </a:p>
          <a:p>
            <a:pPr marL="514350" marR="0" lvl="1" indent="-171450" algn="l" rtl="0">
              <a:lnSpc>
                <a:spcPct val="90000"/>
              </a:lnSpc>
              <a:spcBef>
                <a:spcPts val="975"/>
              </a:spcBef>
              <a:spcAft>
                <a:spcPts val="0"/>
              </a:spcAft>
              <a:buClr>
                <a:schemeClr val="dk1"/>
              </a:buClr>
              <a:buSzPts val="2400"/>
              <a:buFont typeface="Arial"/>
              <a:buChar char="•"/>
            </a:pPr>
            <a:r>
              <a:rPr lang="en-US" sz="2400" b="0" i="0" u="none" strike="noStrike" cap="none" dirty="0" err="1">
                <a:solidFill>
                  <a:schemeClr val="dk1"/>
                </a:solidFill>
                <a:latin typeface="Helvetica Neue"/>
                <a:ea typeface="Helvetica Neue"/>
                <a:cs typeface="Helvetica Neue"/>
                <a:sym typeface="Helvetica Neue"/>
              </a:rPr>
              <a:t>Grupos</a:t>
            </a:r>
            <a:r>
              <a:rPr lang="en-US" sz="2400" b="0" i="0" u="none" strike="noStrike" cap="none" dirty="0">
                <a:solidFill>
                  <a:schemeClr val="dk1"/>
                </a:solidFill>
                <a:latin typeface="Helvetica Neue"/>
                <a:ea typeface="Helvetica Neue"/>
                <a:cs typeface="Helvetica Neue"/>
                <a:sym typeface="Helvetica Neue"/>
              </a:rPr>
              <a:t> de </a:t>
            </a:r>
            <a:r>
              <a:rPr lang="en-US" sz="2400" b="0" i="0" u="none" strike="noStrike" cap="none" dirty="0" err="1">
                <a:solidFill>
                  <a:schemeClr val="dk1"/>
                </a:solidFill>
                <a:latin typeface="Helvetica Neue"/>
                <a:ea typeface="Helvetica Neue"/>
                <a:cs typeface="Helvetica Neue"/>
                <a:sym typeface="Helvetica Neue"/>
              </a:rPr>
              <a:t>conservación</a:t>
            </a:r>
            <a:r>
              <a:rPr lang="en-US" sz="2400" b="0" i="0" u="none" strike="noStrike" cap="none" dirty="0">
                <a:solidFill>
                  <a:schemeClr val="dk1"/>
                </a:solidFill>
                <a:latin typeface="Helvetica Neue"/>
                <a:ea typeface="Helvetica Neue"/>
                <a:cs typeface="Helvetica Neue"/>
                <a:sym typeface="Helvetica Neue"/>
              </a:rPr>
              <a:t> de las tierras</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47"/>
          <p:cNvSpPr txBox="1"/>
          <p:nvPr/>
        </p:nvSpPr>
        <p:spPr>
          <a:xfrm>
            <a:off x="412249" y="1801199"/>
            <a:ext cx="5086050"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114C8A"/>
                </a:solidFill>
                <a:latin typeface="Helvetica Neue"/>
                <a:ea typeface="Helvetica Neue"/>
                <a:cs typeface="Helvetica Neue"/>
                <a:sym typeface="Helvetica Neue"/>
              </a:rPr>
              <a:t>Halcones climáticos</a:t>
            </a:r>
            <a:endParaRPr sz="3200" b="1">
              <a:solidFill>
                <a:srgbClr val="114C8A"/>
              </a:solidFill>
              <a:latin typeface="Helvetica Neue"/>
              <a:ea typeface="Helvetica Neue"/>
              <a:cs typeface="Helvetica Neue"/>
              <a:sym typeface="Helvetica Neue"/>
            </a:endParaRPr>
          </a:p>
        </p:txBody>
      </p:sp>
      <p:sp>
        <p:nvSpPr>
          <p:cNvPr id="385" name="Google Shape;385;p47"/>
          <p:cNvSpPr txBox="1"/>
          <p:nvPr/>
        </p:nvSpPr>
        <p:spPr>
          <a:xfrm>
            <a:off x="621481" y="2537097"/>
            <a:ext cx="5086050" cy="3806825"/>
          </a:xfrm>
          <a:prstGeom prst="rect">
            <a:avLst/>
          </a:prstGeom>
          <a:noFill/>
          <a:ln>
            <a:noFill/>
          </a:ln>
        </p:spPr>
        <p:txBody>
          <a:bodyPr spcFirstLastPara="1" wrap="square" lIns="91425" tIns="45700" rIns="91425" bIns="45700" anchor="t" anchorCtr="0">
            <a:noAutofit/>
          </a:bodyPr>
          <a:lstStyle/>
          <a:p>
            <a:pPr marL="171450" marR="0" lvl="0" indent="-171450" algn="l" rtl="0">
              <a:lnSpc>
                <a:spcPct val="90000"/>
              </a:lnSpc>
              <a:spcBef>
                <a:spcPts val="0"/>
              </a:spcBef>
              <a:spcAft>
                <a:spcPts val="0"/>
              </a:spcAft>
              <a:buClr>
                <a:srgbClr val="000000"/>
              </a:buClr>
              <a:buSzPts val="2400"/>
              <a:buFont typeface="Arial"/>
              <a:buChar char="•"/>
            </a:pPr>
            <a:r>
              <a:rPr lang="en-US" sz="2400" b="0" i="0">
                <a:solidFill>
                  <a:srgbClr val="000000"/>
                </a:solidFill>
                <a:latin typeface="Helvetica Neue"/>
                <a:ea typeface="Helvetica Neue"/>
                <a:cs typeface="Helvetica Neue"/>
                <a:sym typeface="Helvetica Neue"/>
              </a:rPr>
              <a:t>Principales organizaciones ambientales y sin </a:t>
            </a:r>
            <a:r>
              <a:rPr lang="en-US" sz="2400">
                <a:latin typeface="Helvetica Neue"/>
                <a:ea typeface="Helvetica Neue"/>
                <a:cs typeface="Helvetica Neue"/>
                <a:sym typeface="Helvetica Neue"/>
              </a:rPr>
              <a:t>fines</a:t>
            </a:r>
            <a:r>
              <a:rPr lang="en-US" sz="2400" b="0" i="0">
                <a:solidFill>
                  <a:srgbClr val="000000"/>
                </a:solidFill>
                <a:latin typeface="Helvetica Neue"/>
                <a:ea typeface="Helvetica Neue"/>
                <a:cs typeface="Helvetica Neue"/>
                <a:sym typeface="Helvetica Neue"/>
              </a:rPr>
              <a:t> de lucro</a:t>
            </a:r>
            <a:endParaRPr sz="2400" b="0" i="0">
              <a:solidFill>
                <a:srgbClr val="000000"/>
              </a:solidFill>
              <a:latin typeface="Helvetica Neue"/>
              <a:ea typeface="Helvetica Neue"/>
              <a:cs typeface="Helvetica Neue"/>
              <a:sym typeface="Helvetica Neue"/>
            </a:endParaRPr>
          </a:p>
          <a:p>
            <a:pPr marL="171450" marR="0" lvl="0" indent="-171450" algn="l" rtl="0">
              <a:lnSpc>
                <a:spcPct val="90000"/>
              </a:lnSpc>
              <a:spcBef>
                <a:spcPts val="1100"/>
              </a:spcBef>
              <a:spcAft>
                <a:spcPts val="0"/>
              </a:spcAft>
              <a:buClr>
                <a:srgbClr val="000000"/>
              </a:buClr>
              <a:buSzPts val="2400"/>
              <a:buFont typeface="Arial"/>
              <a:buChar char="•"/>
            </a:pPr>
            <a:r>
              <a:rPr lang="en-US" sz="2400" b="0" i="0">
                <a:solidFill>
                  <a:srgbClr val="000000"/>
                </a:solidFill>
                <a:latin typeface="Helvetica Neue"/>
                <a:ea typeface="Helvetica Neue"/>
                <a:cs typeface="Helvetica Neue"/>
                <a:sym typeface="Helvetica Neue"/>
              </a:rPr>
              <a:t>Organizaciones de justicia climática</a:t>
            </a:r>
            <a:endParaRPr sz="2400" b="0" i="0">
              <a:solidFill>
                <a:srgbClr val="000000"/>
              </a:solidFill>
              <a:latin typeface="Helvetica Neue"/>
              <a:ea typeface="Helvetica Neue"/>
              <a:cs typeface="Helvetica Neue"/>
              <a:sym typeface="Helvetica Neue"/>
            </a:endParaRPr>
          </a:p>
          <a:p>
            <a:pPr marL="171450" marR="0" lvl="0" indent="-171450" algn="l" rtl="0">
              <a:lnSpc>
                <a:spcPct val="90000"/>
              </a:lnSpc>
              <a:spcBef>
                <a:spcPts val="1100"/>
              </a:spcBef>
              <a:spcAft>
                <a:spcPts val="0"/>
              </a:spcAft>
              <a:buClr>
                <a:srgbClr val="000000"/>
              </a:buClr>
              <a:buSzPts val="2400"/>
              <a:buFont typeface="Arial"/>
              <a:buChar char="•"/>
            </a:pPr>
            <a:r>
              <a:rPr lang="en-US" sz="2400" b="0" i="0">
                <a:solidFill>
                  <a:srgbClr val="000000"/>
                </a:solidFill>
                <a:latin typeface="Helvetica Neue"/>
                <a:ea typeface="Helvetica Neue"/>
                <a:cs typeface="Helvetica Neue"/>
                <a:sym typeface="Helvetica Neue"/>
              </a:rPr>
              <a:t>Movimientos juveniles</a:t>
            </a:r>
            <a:endParaRPr/>
          </a:p>
          <a:p>
            <a:pPr marL="171450" marR="0" lvl="0" indent="-171450" algn="l" rtl="0">
              <a:lnSpc>
                <a:spcPct val="90000"/>
              </a:lnSpc>
              <a:spcBef>
                <a:spcPts val="1100"/>
              </a:spcBef>
              <a:spcAft>
                <a:spcPts val="0"/>
              </a:spcAft>
              <a:buClr>
                <a:srgbClr val="000000"/>
              </a:buClr>
              <a:buSzPts val="2400"/>
              <a:buFont typeface="Arial"/>
              <a:buChar char="•"/>
            </a:pPr>
            <a:r>
              <a:rPr lang="en-US" sz="2400" b="0" i="0">
                <a:solidFill>
                  <a:srgbClr val="000000"/>
                </a:solidFill>
                <a:latin typeface="Helvetica Neue"/>
                <a:ea typeface="Helvetica Neue"/>
                <a:cs typeface="Helvetica Neue"/>
                <a:sym typeface="Helvetica Neue"/>
              </a:rPr>
              <a:t>Ciudadanos de todo el mundo dañados por el cambio climático</a:t>
            </a:r>
            <a:endParaRPr sz="2400" b="0" i="0">
              <a:solidFill>
                <a:srgbClr val="000000"/>
              </a:solidFill>
              <a:latin typeface="Helvetica Neue"/>
              <a:ea typeface="Helvetica Neue"/>
              <a:cs typeface="Helvetica Neue"/>
              <a:sym typeface="Helvetica Neue"/>
            </a:endParaRPr>
          </a:p>
        </p:txBody>
      </p:sp>
      <p:pic>
        <p:nvPicPr>
          <p:cNvPr id="386" name="Google Shape;386;p47"/>
          <p:cNvPicPr preferRelativeResize="0"/>
          <p:nvPr/>
        </p:nvPicPr>
        <p:blipFill rotWithShape="1">
          <a:blip r:embed="rId3">
            <a:alphaModFix/>
          </a:blip>
          <a:srcRect/>
          <a:stretch/>
        </p:blipFill>
        <p:spPr>
          <a:xfrm>
            <a:off x="1783986" y="337842"/>
            <a:ext cx="2056305" cy="1113543"/>
          </a:xfrm>
          <a:prstGeom prst="rect">
            <a:avLst/>
          </a:prstGeom>
          <a:noFill/>
          <a:ln>
            <a:noFill/>
          </a:ln>
        </p:spPr>
      </p:pic>
      <p:pic>
        <p:nvPicPr>
          <p:cNvPr id="387" name="Google Shape;387;p47"/>
          <p:cNvPicPr preferRelativeResize="0"/>
          <p:nvPr/>
        </p:nvPicPr>
        <p:blipFill rotWithShape="1">
          <a:blip r:embed="rId4">
            <a:alphaModFix/>
          </a:blip>
          <a:srcRect/>
          <a:stretch/>
        </p:blipFill>
        <p:spPr>
          <a:xfrm>
            <a:off x="412249" y="381814"/>
            <a:ext cx="1195244" cy="1125706"/>
          </a:xfrm>
          <a:prstGeom prst="rect">
            <a:avLst/>
          </a:prstGeom>
          <a:noFill/>
          <a:ln>
            <a:noFill/>
          </a:ln>
        </p:spPr>
      </p:pic>
      <p:pic>
        <p:nvPicPr>
          <p:cNvPr id="388" name="Google Shape;388;p47"/>
          <p:cNvPicPr preferRelativeResize="0"/>
          <p:nvPr/>
        </p:nvPicPr>
        <p:blipFill rotWithShape="1">
          <a:blip r:embed="rId5">
            <a:alphaModFix/>
          </a:blip>
          <a:srcRect/>
          <a:stretch/>
        </p:blipFill>
        <p:spPr>
          <a:xfrm>
            <a:off x="4122741" y="381058"/>
            <a:ext cx="1123274" cy="1123274"/>
          </a:xfrm>
          <a:prstGeom prst="rect">
            <a:avLst/>
          </a:prstGeom>
          <a:noFill/>
          <a:ln>
            <a:noFill/>
          </a:ln>
        </p:spPr>
      </p:pic>
      <p:pic>
        <p:nvPicPr>
          <p:cNvPr id="389" name="Google Shape;389;p47" descr="5476821335_29156f106f_z.jpg"/>
          <p:cNvPicPr preferRelativeResize="0"/>
          <p:nvPr/>
        </p:nvPicPr>
        <p:blipFill rotWithShape="1">
          <a:blip r:embed="rId6">
            <a:alphaModFix/>
          </a:blip>
          <a:srcRect/>
          <a:stretch/>
        </p:blipFill>
        <p:spPr>
          <a:xfrm>
            <a:off x="6169047" y="3965678"/>
            <a:ext cx="4102042" cy="2893764"/>
          </a:xfrm>
          <a:prstGeom prst="rect">
            <a:avLst/>
          </a:prstGeom>
          <a:noFill/>
          <a:ln>
            <a:noFill/>
          </a:ln>
        </p:spPr>
      </p:pic>
      <p:pic>
        <p:nvPicPr>
          <p:cNvPr id="390" name="Google Shape;390;p47" descr="DSC_5755.jpg"/>
          <p:cNvPicPr preferRelativeResize="0"/>
          <p:nvPr/>
        </p:nvPicPr>
        <p:blipFill rotWithShape="1">
          <a:blip r:embed="rId7">
            <a:alphaModFix/>
          </a:blip>
          <a:srcRect/>
          <a:stretch/>
        </p:blipFill>
        <p:spPr>
          <a:xfrm>
            <a:off x="9765070" y="3990108"/>
            <a:ext cx="2438806" cy="2867892"/>
          </a:xfrm>
          <a:prstGeom prst="rect">
            <a:avLst/>
          </a:prstGeom>
          <a:noFill/>
          <a:ln>
            <a:noFill/>
          </a:ln>
        </p:spPr>
      </p:pic>
      <p:pic>
        <p:nvPicPr>
          <p:cNvPr id="391" name="Google Shape;391;p47"/>
          <p:cNvPicPr preferRelativeResize="0"/>
          <p:nvPr/>
        </p:nvPicPr>
        <p:blipFill rotWithShape="1">
          <a:blip r:embed="rId8">
            <a:alphaModFix/>
          </a:blip>
          <a:srcRect/>
          <a:stretch/>
        </p:blipFill>
        <p:spPr>
          <a:xfrm>
            <a:off x="6169046" y="-1"/>
            <a:ext cx="6034829" cy="399010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48"/>
          <p:cNvSpPr txBox="1"/>
          <p:nvPr/>
        </p:nvSpPr>
        <p:spPr>
          <a:xfrm>
            <a:off x="412249" y="1801199"/>
            <a:ext cx="5086050" cy="58477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3200" b="1">
                <a:solidFill>
                  <a:srgbClr val="114C8A"/>
                </a:solidFill>
                <a:latin typeface="Helvetica Neue"/>
                <a:ea typeface="Helvetica Neue"/>
                <a:cs typeface="Helvetica Neue"/>
                <a:sym typeface="Helvetica Neue"/>
              </a:rPr>
              <a:t>Gobiernos del mundo</a:t>
            </a:r>
            <a:endParaRPr sz="3200" b="1">
              <a:solidFill>
                <a:srgbClr val="114C8A"/>
              </a:solidFill>
              <a:latin typeface="Helvetica Neue"/>
              <a:ea typeface="Helvetica Neue"/>
              <a:cs typeface="Helvetica Neue"/>
              <a:sym typeface="Helvetica Neue"/>
            </a:endParaRPr>
          </a:p>
        </p:txBody>
      </p:sp>
      <p:sp>
        <p:nvSpPr>
          <p:cNvPr id="398" name="Google Shape;398;p48"/>
          <p:cNvSpPr txBox="1"/>
          <p:nvPr/>
        </p:nvSpPr>
        <p:spPr>
          <a:xfrm>
            <a:off x="879939" y="2590914"/>
            <a:ext cx="4618360" cy="3806825"/>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2200"/>
              <a:buFont typeface="Arial"/>
              <a:buNone/>
            </a:pPr>
            <a:r>
              <a:rPr lang="en-US" sz="2200" b="0" i="0" dirty="0" err="1">
                <a:solidFill>
                  <a:schemeClr val="dk1"/>
                </a:solidFill>
                <a:latin typeface="Helvetica Neue"/>
                <a:ea typeface="Helvetica Neue"/>
                <a:cs typeface="Helvetica Neue"/>
                <a:sym typeface="Helvetica Neue"/>
              </a:rPr>
              <a:t>Líderes</a:t>
            </a:r>
            <a:r>
              <a:rPr lang="en-US" sz="2200" b="0" i="0" dirty="0">
                <a:solidFill>
                  <a:schemeClr val="dk1"/>
                </a:solidFill>
                <a:latin typeface="Helvetica Neue"/>
                <a:ea typeface="Helvetica Neue"/>
                <a:cs typeface="Helvetica Neue"/>
                <a:sym typeface="Helvetica Neue"/>
              </a:rPr>
              <a:t> </a:t>
            </a:r>
            <a:r>
              <a:rPr lang="en-US" sz="2200" b="0" i="0" dirty="0" err="1">
                <a:solidFill>
                  <a:schemeClr val="dk1"/>
                </a:solidFill>
                <a:latin typeface="Helvetica Neue"/>
                <a:ea typeface="Helvetica Neue"/>
                <a:cs typeface="Helvetica Neue"/>
                <a:sym typeface="Helvetica Neue"/>
              </a:rPr>
              <a:t>gubernamentales</a:t>
            </a:r>
            <a:r>
              <a:rPr lang="en-US" sz="2200" b="0" i="0" dirty="0">
                <a:solidFill>
                  <a:schemeClr val="dk1"/>
                </a:solidFill>
                <a:latin typeface="Helvetica Neue"/>
                <a:ea typeface="Helvetica Neue"/>
                <a:cs typeface="Helvetica Neue"/>
                <a:sym typeface="Helvetica Neue"/>
              </a:rPr>
              <a:t> de </a:t>
            </a:r>
            <a:r>
              <a:rPr lang="en-US" sz="2200" b="0" i="0" dirty="0" err="1">
                <a:solidFill>
                  <a:schemeClr val="dk1"/>
                </a:solidFill>
                <a:latin typeface="Helvetica Neue"/>
                <a:ea typeface="Helvetica Neue"/>
                <a:cs typeface="Helvetica Neue"/>
                <a:sym typeface="Helvetica Neue"/>
              </a:rPr>
              <a:t>todo</a:t>
            </a:r>
            <a:r>
              <a:rPr lang="en-US" sz="2200" b="0" i="0" dirty="0">
                <a:solidFill>
                  <a:schemeClr val="dk1"/>
                </a:solidFill>
                <a:latin typeface="Helvetica Neue"/>
                <a:ea typeface="Helvetica Neue"/>
                <a:cs typeface="Helvetica Neue"/>
                <a:sym typeface="Helvetica Neue"/>
              </a:rPr>
              <a:t> el </a:t>
            </a:r>
            <a:r>
              <a:rPr lang="en-US" sz="2200" b="0" i="0" dirty="0" err="1">
                <a:solidFill>
                  <a:schemeClr val="dk1"/>
                </a:solidFill>
                <a:latin typeface="Helvetica Neue"/>
                <a:ea typeface="Helvetica Neue"/>
                <a:cs typeface="Helvetica Neue"/>
                <a:sym typeface="Helvetica Neue"/>
              </a:rPr>
              <a:t>mundo</a:t>
            </a:r>
            <a:r>
              <a:rPr lang="en-US" sz="2200" b="0" i="0" dirty="0">
                <a:solidFill>
                  <a:schemeClr val="dk1"/>
                </a:solidFill>
                <a:latin typeface="Helvetica Neue"/>
                <a:ea typeface="Helvetica Neue"/>
                <a:cs typeface="Helvetica Neue"/>
                <a:sym typeface="Helvetica Neue"/>
              </a:rPr>
              <a:t> que </a:t>
            </a:r>
            <a:r>
              <a:rPr lang="en-US" sz="2200" b="0" i="0" dirty="0" err="1">
                <a:solidFill>
                  <a:schemeClr val="dk1"/>
                </a:solidFill>
                <a:latin typeface="Helvetica Neue"/>
                <a:ea typeface="Helvetica Neue"/>
                <a:cs typeface="Helvetica Neue"/>
                <a:sym typeface="Helvetica Neue"/>
              </a:rPr>
              <a:t>representan</a:t>
            </a:r>
            <a:r>
              <a:rPr lang="en-US" sz="2200" b="0" i="0" dirty="0">
                <a:solidFill>
                  <a:schemeClr val="dk1"/>
                </a:solidFill>
                <a:latin typeface="Helvetica Neue"/>
                <a:ea typeface="Helvetica Neue"/>
                <a:cs typeface="Helvetica Neue"/>
                <a:sym typeface="Helvetica Neue"/>
              </a:rPr>
              <a:t>:</a:t>
            </a:r>
            <a:endParaRPr dirty="0"/>
          </a:p>
          <a:p>
            <a:pPr marL="514350" marR="0" lvl="1" indent="-171450" algn="l" rtl="0">
              <a:lnSpc>
                <a:spcPct val="90000"/>
              </a:lnSpc>
              <a:spcBef>
                <a:spcPts val="975"/>
              </a:spcBef>
              <a:spcAft>
                <a:spcPts val="0"/>
              </a:spcAft>
              <a:buClr>
                <a:schemeClr val="dk1"/>
              </a:buClr>
              <a:buSzPts val="2200"/>
              <a:buFont typeface="Arial"/>
              <a:buChar char="•"/>
            </a:pPr>
            <a:r>
              <a:rPr lang="en-US" sz="2200" b="0" i="0" u="none" strike="noStrike" cap="none" dirty="0" err="1">
                <a:solidFill>
                  <a:schemeClr val="dk1"/>
                </a:solidFill>
                <a:latin typeface="Helvetica Neue"/>
                <a:ea typeface="Helvetica Neue"/>
                <a:cs typeface="Helvetica Neue"/>
                <a:sym typeface="Helvetica Neue"/>
              </a:rPr>
              <a:t>Países</a:t>
            </a:r>
            <a:r>
              <a:rPr lang="en-US" sz="2200" b="0" i="0" u="none" strike="noStrike" cap="none" dirty="0">
                <a:solidFill>
                  <a:schemeClr val="dk1"/>
                </a:solidFill>
                <a:latin typeface="Helvetica Neue"/>
                <a:ea typeface="Helvetica Neue"/>
                <a:cs typeface="Helvetica Neue"/>
                <a:sym typeface="Helvetica Neue"/>
              </a:rPr>
              <a:t> </a:t>
            </a:r>
            <a:r>
              <a:rPr lang="en-US" sz="2200" b="0" i="0" u="none" strike="noStrike" cap="none" dirty="0" err="1">
                <a:solidFill>
                  <a:schemeClr val="dk1"/>
                </a:solidFill>
                <a:latin typeface="Helvetica Neue"/>
                <a:ea typeface="Helvetica Neue"/>
                <a:cs typeface="Helvetica Neue"/>
                <a:sym typeface="Helvetica Neue"/>
              </a:rPr>
              <a:t>desarrollados</a:t>
            </a:r>
            <a:r>
              <a:rPr lang="en-US" sz="2200" b="0" i="0" u="none" strike="noStrike" cap="none" dirty="0">
                <a:solidFill>
                  <a:schemeClr val="dk1"/>
                </a:solidFill>
                <a:latin typeface="Helvetica Neue"/>
                <a:ea typeface="Helvetica Neue"/>
                <a:cs typeface="Helvetica Neue"/>
                <a:sym typeface="Helvetica Neue"/>
              </a:rPr>
              <a:t> – UE, EEUU, Canada, etc.</a:t>
            </a:r>
            <a:endParaRPr dirty="0"/>
          </a:p>
          <a:p>
            <a:pPr marL="514350" marR="0" lvl="1" indent="-171450" algn="l" rtl="0">
              <a:lnSpc>
                <a:spcPct val="90000"/>
              </a:lnSpc>
              <a:spcBef>
                <a:spcPts val="975"/>
              </a:spcBef>
              <a:spcAft>
                <a:spcPts val="0"/>
              </a:spcAft>
              <a:buClr>
                <a:schemeClr val="dk1"/>
              </a:buClr>
              <a:buSzPts val="2200"/>
              <a:buFont typeface="Arial"/>
              <a:buChar char="•"/>
            </a:pPr>
            <a:r>
              <a:rPr lang="en-US" sz="2200" b="0" i="0" u="none" strike="noStrike" cap="none" dirty="0" err="1">
                <a:solidFill>
                  <a:schemeClr val="dk1"/>
                </a:solidFill>
                <a:latin typeface="Helvetica Neue"/>
                <a:ea typeface="Helvetica Neue"/>
                <a:cs typeface="Helvetica Neue"/>
                <a:sym typeface="Helvetica Neue"/>
              </a:rPr>
              <a:t>Países</a:t>
            </a:r>
            <a:r>
              <a:rPr lang="en-US" sz="2200" b="0" i="0" u="none" strike="noStrike" cap="none" dirty="0">
                <a:solidFill>
                  <a:schemeClr val="dk1"/>
                </a:solidFill>
                <a:latin typeface="Helvetica Neue"/>
                <a:ea typeface="Helvetica Neue"/>
                <a:cs typeface="Helvetica Neue"/>
                <a:sym typeface="Helvetica Neue"/>
              </a:rPr>
              <a:t> </a:t>
            </a:r>
            <a:r>
              <a:rPr lang="en-US" sz="2200" b="0" i="0" u="none" strike="noStrike" cap="none" dirty="0" err="1">
                <a:solidFill>
                  <a:schemeClr val="dk1"/>
                </a:solidFill>
                <a:latin typeface="Helvetica Neue"/>
                <a:ea typeface="Helvetica Neue"/>
                <a:cs typeface="Helvetica Neue"/>
                <a:sym typeface="Helvetica Neue"/>
              </a:rPr>
              <a:t>en</a:t>
            </a:r>
            <a:r>
              <a:rPr lang="en-US" sz="2200" b="0" i="0" u="none" strike="noStrike" cap="none" dirty="0">
                <a:solidFill>
                  <a:schemeClr val="dk1"/>
                </a:solidFill>
                <a:latin typeface="Helvetica Neue"/>
                <a:ea typeface="Helvetica Neue"/>
                <a:cs typeface="Helvetica Neue"/>
                <a:sym typeface="Helvetica Neue"/>
              </a:rPr>
              <a:t> </a:t>
            </a:r>
            <a:r>
              <a:rPr lang="en-US" sz="2200" b="0" i="0" u="none" strike="noStrike" cap="none" dirty="0" err="1">
                <a:solidFill>
                  <a:schemeClr val="dk1"/>
                </a:solidFill>
                <a:latin typeface="Helvetica Neue"/>
                <a:ea typeface="Helvetica Neue"/>
                <a:cs typeface="Helvetica Neue"/>
                <a:sym typeface="Helvetica Neue"/>
              </a:rPr>
              <a:t>vías</a:t>
            </a:r>
            <a:r>
              <a:rPr lang="en-US" sz="2200" b="0" i="0" u="none" strike="noStrike" cap="none" dirty="0">
                <a:solidFill>
                  <a:schemeClr val="dk1"/>
                </a:solidFill>
                <a:latin typeface="Helvetica Neue"/>
                <a:ea typeface="Helvetica Neue"/>
                <a:cs typeface="Helvetica Neue"/>
                <a:sym typeface="Helvetica Neue"/>
              </a:rPr>
              <a:t> de Desarrollo– China, India, etc.</a:t>
            </a:r>
            <a:endParaRPr dirty="0"/>
          </a:p>
          <a:p>
            <a:pPr marL="514350" marR="0" lvl="1" indent="-171450" algn="l" rtl="0">
              <a:lnSpc>
                <a:spcPct val="90000"/>
              </a:lnSpc>
              <a:spcBef>
                <a:spcPts val="975"/>
              </a:spcBef>
              <a:spcAft>
                <a:spcPts val="0"/>
              </a:spcAft>
              <a:buClr>
                <a:schemeClr val="dk1"/>
              </a:buClr>
              <a:buSzPts val="2200"/>
              <a:buFont typeface="Arial"/>
              <a:buChar char="•"/>
            </a:pPr>
            <a:r>
              <a:rPr lang="en-US" sz="2200" b="0" i="0" u="none" strike="noStrike" cap="none" dirty="0" err="1">
                <a:solidFill>
                  <a:schemeClr val="dk1"/>
                </a:solidFill>
                <a:latin typeface="Helvetica Neue"/>
                <a:ea typeface="Helvetica Neue"/>
                <a:cs typeface="Helvetica Neue"/>
                <a:sym typeface="Helvetica Neue"/>
              </a:rPr>
              <a:t>Pequeñas</a:t>
            </a:r>
            <a:r>
              <a:rPr lang="en-US" sz="2200" b="0" i="0" u="none" strike="noStrike" cap="none" dirty="0">
                <a:solidFill>
                  <a:schemeClr val="dk1"/>
                </a:solidFill>
                <a:latin typeface="Helvetica Neue"/>
                <a:ea typeface="Helvetica Neue"/>
                <a:cs typeface="Helvetica Neue"/>
                <a:sym typeface="Helvetica Neue"/>
              </a:rPr>
              <a:t> </a:t>
            </a:r>
            <a:r>
              <a:rPr lang="en-US" sz="2200" b="0" i="0" u="none" strike="noStrike" cap="none" dirty="0" err="1">
                <a:solidFill>
                  <a:schemeClr val="dk1"/>
                </a:solidFill>
                <a:latin typeface="Helvetica Neue"/>
                <a:ea typeface="Helvetica Neue"/>
                <a:cs typeface="Helvetica Neue"/>
                <a:sym typeface="Helvetica Neue"/>
              </a:rPr>
              <a:t>naciones</a:t>
            </a:r>
            <a:r>
              <a:rPr lang="en-US" sz="2200" b="0" i="0" u="none" strike="noStrike" cap="none" dirty="0">
                <a:solidFill>
                  <a:schemeClr val="dk1"/>
                </a:solidFill>
                <a:latin typeface="Helvetica Neue"/>
                <a:ea typeface="Helvetica Neue"/>
                <a:cs typeface="Helvetica Neue"/>
                <a:sym typeface="Helvetica Neue"/>
              </a:rPr>
              <a:t> </a:t>
            </a:r>
            <a:r>
              <a:rPr lang="en-US" sz="2200" b="0" i="0" u="none" strike="noStrike" cap="none" dirty="0" err="1">
                <a:solidFill>
                  <a:schemeClr val="dk1"/>
                </a:solidFill>
                <a:latin typeface="Helvetica Neue"/>
                <a:ea typeface="Helvetica Neue"/>
                <a:cs typeface="Helvetica Neue"/>
                <a:sym typeface="Helvetica Neue"/>
              </a:rPr>
              <a:t>isleñas</a:t>
            </a:r>
            <a:endParaRPr sz="2200" b="0" i="0" u="none" strike="noStrike" cap="none" dirty="0">
              <a:solidFill>
                <a:schemeClr val="dk1"/>
              </a:solidFill>
              <a:latin typeface="Helvetica Neue"/>
              <a:ea typeface="Helvetica Neue"/>
              <a:cs typeface="Helvetica Neue"/>
              <a:sym typeface="Helvetica Neue"/>
            </a:endParaRPr>
          </a:p>
          <a:p>
            <a:pPr marL="342900" marR="0" lvl="1" indent="0" algn="l" rtl="0">
              <a:lnSpc>
                <a:spcPct val="90000"/>
              </a:lnSpc>
              <a:spcBef>
                <a:spcPts val="975"/>
              </a:spcBef>
              <a:spcAft>
                <a:spcPts val="0"/>
              </a:spcAft>
              <a:buClr>
                <a:schemeClr val="dk1"/>
              </a:buClr>
              <a:buSzPts val="2200"/>
              <a:buFont typeface="Arial"/>
              <a:buNone/>
            </a:pPr>
            <a:endParaRPr sz="2200" b="0" i="0" u="none" strike="noStrike" cap="none" dirty="0">
              <a:solidFill>
                <a:schemeClr val="dk1"/>
              </a:solidFill>
              <a:latin typeface="Helvetica Neue"/>
              <a:ea typeface="Helvetica Neue"/>
              <a:cs typeface="Helvetica Neue"/>
              <a:sym typeface="Helvetica Neue"/>
            </a:endParaRPr>
          </a:p>
        </p:txBody>
      </p:sp>
      <p:pic>
        <p:nvPicPr>
          <p:cNvPr id="399" name="Google Shape;399;p48"/>
          <p:cNvPicPr preferRelativeResize="0"/>
          <p:nvPr/>
        </p:nvPicPr>
        <p:blipFill rotWithShape="1">
          <a:blip r:embed="rId3">
            <a:alphaModFix/>
          </a:blip>
          <a:srcRect/>
          <a:stretch/>
        </p:blipFill>
        <p:spPr>
          <a:xfrm>
            <a:off x="4238668" y="424231"/>
            <a:ext cx="1308818" cy="1175717"/>
          </a:xfrm>
          <a:prstGeom prst="rect">
            <a:avLst/>
          </a:prstGeom>
          <a:noFill/>
          <a:ln>
            <a:noFill/>
          </a:ln>
        </p:spPr>
      </p:pic>
      <p:pic>
        <p:nvPicPr>
          <p:cNvPr id="400" name="Google Shape;400;p48"/>
          <p:cNvPicPr preferRelativeResize="0"/>
          <p:nvPr/>
        </p:nvPicPr>
        <p:blipFill rotWithShape="1">
          <a:blip r:embed="rId4">
            <a:alphaModFix/>
          </a:blip>
          <a:srcRect/>
          <a:stretch/>
        </p:blipFill>
        <p:spPr>
          <a:xfrm>
            <a:off x="651059" y="475310"/>
            <a:ext cx="1275709" cy="1124638"/>
          </a:xfrm>
          <a:prstGeom prst="rect">
            <a:avLst/>
          </a:prstGeom>
          <a:noFill/>
          <a:ln>
            <a:noFill/>
          </a:ln>
        </p:spPr>
      </p:pic>
      <p:pic>
        <p:nvPicPr>
          <p:cNvPr id="401" name="Google Shape;401;p48"/>
          <p:cNvPicPr preferRelativeResize="0"/>
          <p:nvPr/>
        </p:nvPicPr>
        <p:blipFill rotWithShape="1">
          <a:blip r:embed="rId5">
            <a:alphaModFix/>
          </a:blip>
          <a:srcRect/>
          <a:stretch/>
        </p:blipFill>
        <p:spPr>
          <a:xfrm>
            <a:off x="2754048" y="478530"/>
            <a:ext cx="668916" cy="1121418"/>
          </a:xfrm>
          <a:prstGeom prst="rect">
            <a:avLst/>
          </a:prstGeom>
          <a:noFill/>
          <a:ln>
            <a:noFill/>
          </a:ln>
        </p:spPr>
      </p:pic>
      <p:pic>
        <p:nvPicPr>
          <p:cNvPr id="402" name="Google Shape;402;p48"/>
          <p:cNvPicPr preferRelativeResize="0"/>
          <p:nvPr/>
        </p:nvPicPr>
        <p:blipFill rotWithShape="1">
          <a:blip r:embed="rId6">
            <a:alphaModFix/>
          </a:blip>
          <a:srcRect l="-1" r="-609" b="-75"/>
          <a:stretch/>
        </p:blipFill>
        <p:spPr>
          <a:xfrm>
            <a:off x="5786047" y="2894378"/>
            <a:ext cx="2604381" cy="3963622"/>
          </a:xfrm>
          <a:prstGeom prst="rect">
            <a:avLst/>
          </a:prstGeom>
          <a:noFill/>
          <a:ln>
            <a:noFill/>
          </a:ln>
        </p:spPr>
      </p:pic>
      <p:pic>
        <p:nvPicPr>
          <p:cNvPr id="403" name="Google Shape;403;p48"/>
          <p:cNvPicPr preferRelativeResize="0"/>
          <p:nvPr/>
        </p:nvPicPr>
        <p:blipFill rotWithShape="1">
          <a:blip r:embed="rId7">
            <a:alphaModFix/>
          </a:blip>
          <a:srcRect/>
          <a:stretch/>
        </p:blipFill>
        <p:spPr>
          <a:xfrm>
            <a:off x="8390428" y="4263700"/>
            <a:ext cx="3801572" cy="2594300"/>
          </a:xfrm>
          <a:prstGeom prst="rect">
            <a:avLst/>
          </a:prstGeom>
          <a:noFill/>
          <a:ln>
            <a:noFill/>
          </a:ln>
        </p:spPr>
      </p:pic>
      <p:pic>
        <p:nvPicPr>
          <p:cNvPr id="404" name="Google Shape;404;p48"/>
          <p:cNvPicPr preferRelativeResize="0"/>
          <p:nvPr/>
        </p:nvPicPr>
        <p:blipFill rotWithShape="1">
          <a:blip r:embed="rId8">
            <a:alphaModFix/>
          </a:blip>
          <a:srcRect/>
          <a:stretch/>
        </p:blipFill>
        <p:spPr>
          <a:xfrm>
            <a:off x="5786047" y="-1"/>
            <a:ext cx="6405953" cy="42637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49"/>
          <p:cNvSpPr txBox="1"/>
          <p:nvPr/>
        </p:nvSpPr>
        <p:spPr>
          <a:xfrm>
            <a:off x="1524000" y="2132021"/>
            <a:ext cx="9144000" cy="2593958"/>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8000"/>
              <a:buFont typeface="Noto Sans Symbols"/>
              <a:buNone/>
            </a:pPr>
            <a:r>
              <a:rPr lang="en-US" sz="8000" b="1" i="1" dirty="0" err="1">
                <a:solidFill>
                  <a:schemeClr val="lt1"/>
                </a:solidFill>
                <a:latin typeface="Helvetica Neue"/>
                <a:ea typeface="Helvetica Neue"/>
                <a:cs typeface="Helvetica Neue"/>
                <a:sym typeface="Helvetica Neue"/>
              </a:rPr>
              <a:t>Rondas</a:t>
            </a:r>
            <a:endParaRPr sz="8000" b="1" i="1"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8000"/>
              <a:buFont typeface="Noto Sans Symbols"/>
              <a:buNone/>
            </a:pPr>
            <a:r>
              <a:rPr lang="en-US" sz="8000" b="1" i="1" dirty="0" err="1">
                <a:solidFill>
                  <a:schemeClr val="lt1"/>
                </a:solidFill>
                <a:latin typeface="Helvetica Neue"/>
                <a:ea typeface="Helvetica Neue"/>
                <a:cs typeface="Helvetica Neue"/>
                <a:sym typeface="Helvetica Neue"/>
              </a:rPr>
              <a:t>Plenarias</a:t>
            </a:r>
            <a:endParaRPr sz="8000" b="1" i="1" dirty="0">
              <a:solidFill>
                <a:schemeClr val="lt1"/>
              </a:solidFill>
              <a:latin typeface="Helvetica Neue"/>
              <a:ea typeface="Helvetica Neue"/>
              <a:cs typeface="Helvetica Neue"/>
              <a:sym typeface="Helvetica Neue"/>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50"/>
          <p:cNvSpPr txBox="1"/>
          <p:nvPr/>
        </p:nvSpPr>
        <p:spPr>
          <a:xfrm>
            <a:off x="1524000" y="642681"/>
            <a:ext cx="9144000" cy="857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4400" b="1">
                <a:solidFill>
                  <a:srgbClr val="FFC000"/>
                </a:solidFill>
                <a:latin typeface="Helvetica Neue"/>
                <a:ea typeface="Helvetica Neue"/>
                <a:cs typeface="Helvetica Neue"/>
                <a:sym typeface="Helvetica Neue"/>
              </a:rPr>
              <a:t>Proceso</a:t>
            </a:r>
            <a:endParaRPr sz="4400" b="1">
              <a:solidFill>
                <a:srgbClr val="FFC000"/>
              </a:solidFill>
              <a:latin typeface="Helvetica Neue"/>
              <a:ea typeface="Helvetica Neue"/>
              <a:cs typeface="Helvetica Neue"/>
              <a:sym typeface="Helvetica Neue"/>
            </a:endParaRPr>
          </a:p>
        </p:txBody>
      </p:sp>
      <p:sp>
        <p:nvSpPr>
          <p:cNvPr id="417" name="Google Shape;417;p50"/>
          <p:cNvSpPr txBox="1">
            <a:spLocks noGrp="1"/>
          </p:cNvSpPr>
          <p:nvPr>
            <p:ph type="body" idx="1"/>
          </p:nvPr>
        </p:nvSpPr>
        <p:spPr>
          <a:xfrm>
            <a:off x="465274" y="1500081"/>
            <a:ext cx="11261452" cy="3944048"/>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800"/>
              <a:buNone/>
            </a:pPr>
            <a:r>
              <a:rPr lang="en-US" dirty="0" err="1"/>
              <a:t>Cada</a:t>
            </a:r>
            <a:r>
              <a:rPr lang="en-US" dirty="0"/>
              <a:t> </a:t>
            </a:r>
            <a:r>
              <a:rPr lang="en-US" dirty="0" err="1"/>
              <a:t>equipo</a:t>
            </a:r>
            <a:r>
              <a:rPr lang="en-US" dirty="0"/>
              <a:t> debe </a:t>
            </a:r>
            <a:r>
              <a:rPr lang="en-US" dirty="0" err="1"/>
              <a:t>proponer</a:t>
            </a:r>
            <a:r>
              <a:rPr lang="en-US" dirty="0"/>
              <a:t> una </a:t>
            </a:r>
            <a:r>
              <a:rPr lang="en-US" dirty="0" err="1"/>
              <a:t>acción</a:t>
            </a:r>
            <a:r>
              <a:rPr lang="en-US" dirty="0"/>
              <a:t> por </a:t>
            </a:r>
            <a:r>
              <a:rPr lang="en-US" dirty="0" err="1"/>
              <a:t>ronda</a:t>
            </a:r>
            <a:r>
              <a:rPr lang="en-US" dirty="0"/>
              <a:t>. Se </a:t>
            </a:r>
            <a:r>
              <a:rPr lang="en-US" dirty="0" err="1"/>
              <a:t>puede</a:t>
            </a:r>
            <a:r>
              <a:rPr lang="en-US" dirty="0"/>
              <a:t> </a:t>
            </a:r>
            <a:r>
              <a:rPr lang="en-US" dirty="0" err="1"/>
              <a:t>proponer</a:t>
            </a:r>
            <a:r>
              <a:rPr lang="en-US" dirty="0"/>
              <a:t>:</a:t>
            </a:r>
            <a:endParaRPr dirty="0"/>
          </a:p>
          <a:p>
            <a:pPr marL="228600" lvl="0" indent="-228600" algn="l" rtl="0">
              <a:lnSpc>
                <a:spcPct val="100000"/>
              </a:lnSpc>
              <a:spcBef>
                <a:spcPts val="1000"/>
              </a:spcBef>
              <a:spcAft>
                <a:spcPts val="0"/>
              </a:spcAft>
              <a:buClr>
                <a:srgbClr val="F5B943"/>
              </a:buClr>
              <a:buSzPts val="2800"/>
              <a:buChar char="•"/>
            </a:pPr>
            <a:r>
              <a:rPr lang="en-US" b="1" dirty="0" err="1">
                <a:solidFill>
                  <a:srgbClr val="F5B943"/>
                </a:solidFill>
              </a:rPr>
              <a:t>Añadir</a:t>
            </a:r>
            <a:r>
              <a:rPr lang="en-US" b="1" dirty="0">
                <a:solidFill>
                  <a:srgbClr val="F5B943"/>
                </a:solidFill>
              </a:rPr>
              <a:t> una </a:t>
            </a:r>
            <a:r>
              <a:rPr lang="en-US" b="1" dirty="0" err="1">
                <a:solidFill>
                  <a:srgbClr val="F5B943"/>
                </a:solidFill>
              </a:rPr>
              <a:t>nueva</a:t>
            </a:r>
            <a:r>
              <a:rPr lang="en-US" b="1" dirty="0">
                <a:solidFill>
                  <a:srgbClr val="F5B943"/>
                </a:solidFill>
              </a:rPr>
              <a:t> </a:t>
            </a:r>
            <a:r>
              <a:rPr lang="en-US" b="1" dirty="0" err="1">
                <a:solidFill>
                  <a:srgbClr val="F5B943"/>
                </a:solidFill>
              </a:rPr>
              <a:t>solución</a:t>
            </a:r>
            <a:r>
              <a:rPr lang="en-US" b="1" dirty="0">
                <a:solidFill>
                  <a:srgbClr val="F5B943"/>
                </a:solidFill>
              </a:rPr>
              <a:t> </a:t>
            </a:r>
            <a:r>
              <a:rPr lang="en-US" dirty="0"/>
              <a:t>al plan </a:t>
            </a:r>
            <a:r>
              <a:rPr lang="en-US" dirty="0" err="1"/>
              <a:t>eligiendo</a:t>
            </a:r>
            <a:r>
              <a:rPr lang="en-US" dirty="0"/>
              <a:t> un </a:t>
            </a:r>
            <a:r>
              <a:rPr lang="en-US" dirty="0" err="1"/>
              <a:t>cambio</a:t>
            </a:r>
            <a:r>
              <a:rPr lang="en-US" dirty="0"/>
              <a:t> de uno de los 18 </a:t>
            </a:r>
            <a:r>
              <a:rPr lang="en-US" dirty="0" err="1"/>
              <a:t>controles</a:t>
            </a:r>
            <a:r>
              <a:rPr lang="en-US" dirty="0"/>
              <a:t> </a:t>
            </a:r>
            <a:r>
              <a:rPr lang="en-US" dirty="0" err="1"/>
              <a:t>deslizantes</a:t>
            </a:r>
            <a:r>
              <a:rPr lang="en-US" dirty="0"/>
              <a:t> de </a:t>
            </a:r>
            <a:r>
              <a:rPr lang="en-US" dirty="0" err="1"/>
              <a:t>En</a:t>
            </a:r>
            <a:r>
              <a:rPr lang="en-US" dirty="0"/>
              <a:t>-ROADS</a:t>
            </a:r>
            <a:endParaRPr dirty="0"/>
          </a:p>
          <a:p>
            <a:pPr marL="228600" lvl="0" indent="-228600" algn="l" rtl="0">
              <a:lnSpc>
                <a:spcPct val="100000"/>
              </a:lnSpc>
              <a:spcBef>
                <a:spcPts val="1000"/>
              </a:spcBef>
              <a:spcAft>
                <a:spcPts val="0"/>
              </a:spcAft>
              <a:buClr>
                <a:schemeClr val="lt1"/>
              </a:buClr>
              <a:buSzPts val="2800"/>
              <a:buChar char="•"/>
            </a:pPr>
            <a:r>
              <a:rPr lang="en-US" dirty="0">
                <a:latin typeface="Helvetica Neue Light"/>
                <a:ea typeface="Helvetica Neue Light"/>
                <a:cs typeface="Helvetica Neue Light"/>
                <a:sym typeface="Helvetica Neue Light"/>
              </a:rPr>
              <a:t>O </a:t>
            </a:r>
            <a:r>
              <a:rPr lang="en-US" b="1" dirty="0" err="1">
                <a:solidFill>
                  <a:srgbClr val="F5B943"/>
                </a:solidFill>
              </a:rPr>
              <a:t>revertir</a:t>
            </a:r>
            <a:r>
              <a:rPr lang="en-US" b="1" dirty="0">
                <a:solidFill>
                  <a:srgbClr val="F5B943"/>
                </a:solidFill>
              </a:rPr>
              <a:t> una </a:t>
            </a:r>
            <a:r>
              <a:rPr lang="en-US" b="1" dirty="0" err="1">
                <a:solidFill>
                  <a:srgbClr val="F5B943"/>
                </a:solidFill>
              </a:rPr>
              <a:t>acción</a:t>
            </a:r>
            <a:r>
              <a:rPr lang="en-US" b="1" dirty="0">
                <a:solidFill>
                  <a:srgbClr val="F5B943"/>
                </a:solidFill>
              </a:rPr>
              <a:t> previa</a:t>
            </a:r>
            <a:r>
              <a:rPr lang="en-US" dirty="0"/>
              <a:t> que </a:t>
            </a:r>
            <a:r>
              <a:rPr lang="en-US" dirty="0" err="1"/>
              <a:t>otro</a:t>
            </a:r>
            <a:r>
              <a:rPr lang="en-US" dirty="0"/>
              <a:t> </a:t>
            </a:r>
            <a:r>
              <a:rPr lang="en-US" dirty="0" err="1"/>
              <a:t>grupo</a:t>
            </a:r>
            <a:r>
              <a:rPr lang="en-US" dirty="0"/>
              <a:t> </a:t>
            </a:r>
            <a:r>
              <a:rPr lang="en-US" dirty="0" err="1"/>
              <a:t>propuso</a:t>
            </a:r>
            <a:r>
              <a:rPr lang="en-US" dirty="0"/>
              <a:t>.</a:t>
            </a:r>
            <a:endParaRPr dirty="0"/>
          </a:p>
          <a:p>
            <a:pPr marL="228600" lvl="0" indent="-50800" algn="l" rtl="0">
              <a:lnSpc>
                <a:spcPct val="100000"/>
              </a:lnSpc>
              <a:spcBef>
                <a:spcPts val="1000"/>
              </a:spcBef>
              <a:spcAft>
                <a:spcPts val="0"/>
              </a:spcAft>
              <a:buClr>
                <a:schemeClr val="lt1"/>
              </a:buClr>
              <a:buSzPts val="2800"/>
              <a:buNone/>
            </a:pPr>
            <a:endParaRPr dirty="0">
              <a:latin typeface="Helvetica Neue Light"/>
              <a:ea typeface="Helvetica Neue Light"/>
              <a:cs typeface="Helvetica Neue Light"/>
              <a:sym typeface="Helvetica Neue Light"/>
            </a:endParaRPr>
          </a:p>
          <a:p>
            <a:pPr marL="0" lvl="0" indent="0" algn="l" rtl="0">
              <a:lnSpc>
                <a:spcPct val="100000"/>
              </a:lnSpc>
              <a:spcBef>
                <a:spcPts val="1000"/>
              </a:spcBef>
              <a:spcAft>
                <a:spcPts val="0"/>
              </a:spcAft>
              <a:buClr>
                <a:schemeClr val="lt1"/>
              </a:buClr>
              <a:buSzPts val="2800"/>
              <a:buNone/>
            </a:pPr>
            <a:r>
              <a:rPr lang="en-US" dirty="0" err="1"/>
              <a:t>Revisaremos</a:t>
            </a:r>
            <a:r>
              <a:rPr lang="en-US" dirty="0"/>
              <a:t> el </a:t>
            </a:r>
            <a:r>
              <a:rPr lang="en-US" dirty="0" err="1"/>
              <a:t>impacto</a:t>
            </a:r>
            <a:r>
              <a:rPr lang="en-US" dirty="0"/>
              <a:t> de sus </a:t>
            </a:r>
            <a:r>
              <a:rPr lang="en-US" dirty="0" err="1"/>
              <a:t>acciones</a:t>
            </a:r>
            <a:r>
              <a:rPr lang="en-US" dirty="0"/>
              <a:t> </a:t>
            </a:r>
            <a:r>
              <a:rPr lang="en-US" dirty="0" err="1"/>
              <a:t>propuestas</a:t>
            </a:r>
            <a:r>
              <a:rPr lang="en-US" dirty="0"/>
              <a:t> </a:t>
            </a:r>
            <a:r>
              <a:rPr lang="en-US" dirty="0" err="1"/>
              <a:t>en</a:t>
            </a:r>
            <a:r>
              <a:rPr lang="en-US" dirty="0"/>
              <a:t> </a:t>
            </a:r>
            <a:r>
              <a:rPr lang="en-US" dirty="0" err="1"/>
              <a:t>En</a:t>
            </a:r>
            <a:r>
              <a:rPr lang="en-US" dirty="0"/>
              <a:t>-ROADS.</a:t>
            </a:r>
            <a:endParaRPr dirty="0"/>
          </a:p>
        </p:txBody>
      </p:sp>
      <p:pic>
        <p:nvPicPr>
          <p:cNvPr id="418" name="Google Shape;418;p50"/>
          <p:cNvPicPr preferRelativeResize="0"/>
          <p:nvPr/>
        </p:nvPicPr>
        <p:blipFill rotWithShape="1">
          <a:blip r:embed="rId3">
            <a:alphaModFix/>
          </a:blip>
          <a:srcRect/>
          <a:stretch/>
        </p:blipFill>
        <p:spPr>
          <a:xfrm>
            <a:off x="10472738" y="6157059"/>
            <a:ext cx="1523999" cy="574463"/>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p51"/>
          <p:cNvSpPr txBox="1">
            <a:spLocks noGrp="1"/>
          </p:cNvSpPr>
          <p:nvPr>
            <p:ph type="body" idx="1"/>
          </p:nvPr>
        </p:nvSpPr>
        <p:spPr>
          <a:xfrm>
            <a:off x="466722" y="2815946"/>
            <a:ext cx="11261400" cy="4606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800"/>
              <a:buNone/>
            </a:pPr>
            <a:r>
              <a:rPr lang="en-US" b="1" dirty="0" err="1">
                <a:latin typeface="Helvetica Neue Light"/>
                <a:ea typeface="Helvetica Neue Light"/>
                <a:cs typeface="Helvetica Neue Light"/>
                <a:sym typeface="Helvetica Neue Light"/>
              </a:rPr>
              <a:t>Considerar</a:t>
            </a:r>
            <a:r>
              <a:rPr lang="en-US" dirty="0">
                <a:latin typeface="Helvetica Neue Light"/>
                <a:ea typeface="Helvetica Neue Light"/>
                <a:cs typeface="Helvetica Neue Light"/>
                <a:sym typeface="Helvetica Neue Light"/>
              </a:rPr>
              <a:t>:</a:t>
            </a:r>
            <a:endParaRPr dirty="0"/>
          </a:p>
          <a:p>
            <a:pPr marL="228600" lvl="0" indent="-228600" algn="l" rtl="0">
              <a:lnSpc>
                <a:spcPct val="100000"/>
              </a:lnSpc>
              <a:spcBef>
                <a:spcPts val="1000"/>
              </a:spcBef>
              <a:spcAft>
                <a:spcPts val="0"/>
              </a:spcAft>
              <a:buClr>
                <a:schemeClr val="lt1"/>
              </a:buClr>
              <a:buSzPts val="2800"/>
              <a:buChar char="•"/>
            </a:pPr>
            <a:r>
              <a:rPr lang="en-US" dirty="0">
                <a:latin typeface="Helvetica Neue Light"/>
                <a:ea typeface="Helvetica Neue Light"/>
                <a:cs typeface="Helvetica Neue Light"/>
                <a:sym typeface="Helvetica Neue Light"/>
              </a:rPr>
              <a:t>Un co-</a:t>
            </a:r>
            <a:r>
              <a:rPr lang="en-US" dirty="0" err="1">
                <a:latin typeface="Helvetica Neue Light"/>
                <a:ea typeface="Helvetica Neue Light"/>
                <a:cs typeface="Helvetica Neue Light"/>
                <a:sym typeface="Helvetica Neue Light"/>
              </a:rPr>
              <a:t>beneficio</a:t>
            </a:r>
            <a:r>
              <a:rPr lang="en-US" dirty="0">
                <a:latin typeface="Helvetica Neue Light"/>
                <a:ea typeface="Helvetica Neue Light"/>
                <a:cs typeface="Helvetica Neue Light"/>
                <a:sym typeface="Helvetica Neue Light"/>
              </a:rPr>
              <a:t> a </a:t>
            </a:r>
            <a:r>
              <a:rPr lang="en-US" dirty="0" err="1">
                <a:latin typeface="Helvetica Neue Light"/>
                <a:ea typeface="Helvetica Neue Light"/>
                <a:cs typeface="Helvetica Neue Light"/>
                <a:sym typeface="Helvetica Neue Light"/>
              </a:rPr>
              <a:t>corto</a:t>
            </a:r>
            <a:r>
              <a:rPr lang="en-US" dirty="0">
                <a:latin typeface="Helvetica Neue Light"/>
                <a:ea typeface="Helvetica Neue Light"/>
                <a:cs typeface="Helvetica Neue Light"/>
                <a:sym typeface="Helvetica Neue Light"/>
              </a:rPr>
              <a:t> </a:t>
            </a:r>
            <a:r>
              <a:rPr lang="en-US" dirty="0" err="1">
                <a:latin typeface="Helvetica Neue Light"/>
                <a:ea typeface="Helvetica Neue Light"/>
                <a:cs typeface="Helvetica Neue Light"/>
                <a:sym typeface="Helvetica Neue Light"/>
              </a:rPr>
              <a:t>plazo</a:t>
            </a:r>
            <a:r>
              <a:rPr lang="en-US" dirty="0">
                <a:latin typeface="Helvetica Neue Light"/>
                <a:ea typeface="Helvetica Neue Light"/>
                <a:cs typeface="Helvetica Neue Light"/>
                <a:sym typeface="Helvetica Neue Light"/>
              </a:rPr>
              <a:t> de </a:t>
            </a:r>
            <a:r>
              <a:rPr lang="en-US" dirty="0" err="1">
                <a:latin typeface="Helvetica Neue Light"/>
                <a:ea typeface="Helvetica Neue Light"/>
                <a:cs typeface="Helvetica Neue Light"/>
                <a:sym typeface="Helvetica Neue Light"/>
              </a:rPr>
              <a:t>su</a:t>
            </a:r>
            <a:r>
              <a:rPr lang="en-US" dirty="0">
                <a:latin typeface="Helvetica Neue Light"/>
                <a:ea typeface="Helvetica Neue Light"/>
                <a:cs typeface="Helvetica Neue Light"/>
                <a:sym typeface="Helvetica Neue Light"/>
              </a:rPr>
              <a:t> </a:t>
            </a:r>
            <a:r>
              <a:rPr lang="en-US" dirty="0" err="1">
                <a:latin typeface="Helvetica Neue Light"/>
                <a:ea typeface="Helvetica Neue Light"/>
                <a:cs typeface="Helvetica Neue Light"/>
                <a:sym typeface="Helvetica Neue Light"/>
              </a:rPr>
              <a:t>propuesta</a:t>
            </a:r>
            <a:r>
              <a:rPr lang="en-US" dirty="0">
                <a:latin typeface="Helvetica Neue Light"/>
                <a:ea typeface="Helvetica Neue Light"/>
                <a:cs typeface="Helvetica Neue Light"/>
                <a:sym typeface="Helvetica Neue Light"/>
              </a:rPr>
              <a:t>. ¿</a:t>
            </a:r>
            <a:r>
              <a:rPr lang="en-US" dirty="0" err="1">
                <a:latin typeface="Helvetica Neue Light"/>
                <a:ea typeface="Helvetica Neue Light"/>
                <a:cs typeface="Helvetica Neue Light"/>
                <a:sym typeface="Helvetica Neue Light"/>
              </a:rPr>
              <a:t>Cómo</a:t>
            </a:r>
            <a:r>
              <a:rPr lang="en-US" dirty="0">
                <a:latin typeface="Helvetica Neue Light"/>
                <a:ea typeface="Helvetica Neue Light"/>
                <a:cs typeface="Helvetica Neue Light"/>
                <a:sym typeface="Helvetica Neue Light"/>
              </a:rPr>
              <a:t> </a:t>
            </a:r>
            <a:r>
              <a:rPr lang="en-US" dirty="0" err="1">
                <a:latin typeface="Helvetica Neue Light"/>
                <a:ea typeface="Helvetica Neue Light"/>
                <a:cs typeface="Helvetica Neue Light"/>
                <a:sym typeface="Helvetica Neue Light"/>
              </a:rPr>
              <a:t>puede</a:t>
            </a:r>
            <a:r>
              <a:rPr lang="en-US" dirty="0">
                <a:latin typeface="Helvetica Neue Light"/>
                <a:ea typeface="Helvetica Neue Light"/>
                <a:cs typeface="Helvetica Neue Light"/>
                <a:sym typeface="Helvetica Neue Light"/>
              </a:rPr>
              <a:t> </a:t>
            </a:r>
            <a:r>
              <a:rPr lang="en-US" dirty="0" err="1">
                <a:latin typeface="Helvetica Neue Light"/>
                <a:ea typeface="Helvetica Neue Light"/>
                <a:cs typeface="Helvetica Neue Light"/>
                <a:sym typeface="Helvetica Neue Light"/>
              </a:rPr>
              <a:t>abordar</a:t>
            </a:r>
            <a:r>
              <a:rPr lang="en-US" dirty="0">
                <a:latin typeface="Helvetica Neue Light"/>
                <a:ea typeface="Helvetica Neue Light"/>
                <a:cs typeface="Helvetica Neue Light"/>
                <a:sym typeface="Helvetica Neue Light"/>
              </a:rPr>
              <a:t> </a:t>
            </a:r>
            <a:r>
              <a:rPr lang="en-US" dirty="0" err="1">
                <a:latin typeface="Helvetica Neue Light"/>
                <a:ea typeface="Helvetica Neue Light"/>
                <a:cs typeface="Helvetica Neue Light"/>
                <a:sym typeface="Helvetica Neue Light"/>
              </a:rPr>
              <a:t>más</a:t>
            </a:r>
            <a:r>
              <a:rPr lang="en-US" dirty="0">
                <a:latin typeface="Helvetica Neue Light"/>
                <a:ea typeface="Helvetica Neue Light"/>
                <a:cs typeface="Helvetica Neue Light"/>
                <a:sym typeface="Helvetica Neue Light"/>
              </a:rPr>
              <a:t> de un </a:t>
            </a:r>
            <a:r>
              <a:rPr lang="en-US" dirty="0" err="1">
                <a:latin typeface="Helvetica Neue Light"/>
                <a:ea typeface="Helvetica Neue Light"/>
                <a:cs typeface="Helvetica Neue Light"/>
                <a:sym typeface="Helvetica Neue Light"/>
              </a:rPr>
              <a:t>problema</a:t>
            </a:r>
            <a:r>
              <a:rPr lang="en-US" dirty="0">
                <a:latin typeface="Helvetica Neue Light"/>
                <a:ea typeface="Helvetica Neue Light"/>
                <a:cs typeface="Helvetica Neue Light"/>
                <a:sym typeface="Helvetica Neue Light"/>
              </a:rPr>
              <a:t> con una sola </a:t>
            </a:r>
            <a:r>
              <a:rPr lang="en-US" dirty="0" err="1">
                <a:latin typeface="Helvetica Neue Light"/>
                <a:ea typeface="Helvetica Neue Light"/>
                <a:cs typeface="Helvetica Neue Light"/>
                <a:sym typeface="Helvetica Neue Light"/>
              </a:rPr>
              <a:t>acción</a:t>
            </a:r>
            <a:r>
              <a:rPr lang="en-US" dirty="0">
                <a:latin typeface="Helvetica Neue Light"/>
                <a:ea typeface="Helvetica Neue Light"/>
                <a:cs typeface="Helvetica Neue Light"/>
                <a:sym typeface="Helvetica Neue Light"/>
              </a:rPr>
              <a:t>?</a:t>
            </a:r>
            <a:endParaRPr dirty="0">
              <a:latin typeface="Helvetica Neue Light"/>
              <a:ea typeface="Helvetica Neue Light"/>
              <a:cs typeface="Helvetica Neue Light"/>
              <a:sym typeface="Helvetica Neue Light"/>
            </a:endParaRPr>
          </a:p>
          <a:p>
            <a:pPr marL="228600" lvl="0" indent="-228600" algn="l" rtl="0">
              <a:lnSpc>
                <a:spcPct val="100000"/>
              </a:lnSpc>
              <a:spcBef>
                <a:spcPts val="1000"/>
              </a:spcBef>
              <a:spcAft>
                <a:spcPts val="0"/>
              </a:spcAft>
              <a:buClr>
                <a:schemeClr val="lt1"/>
              </a:buClr>
              <a:buSzPts val="2800"/>
              <a:buChar char="•"/>
            </a:pPr>
            <a:r>
              <a:rPr lang="en-US" dirty="0">
                <a:latin typeface="Helvetica Neue Light"/>
                <a:ea typeface="Helvetica Neue Light"/>
                <a:cs typeface="Helvetica Neue Light"/>
                <a:sym typeface="Helvetica Neue Light"/>
              </a:rPr>
              <a:t>¿</a:t>
            </a:r>
            <a:r>
              <a:rPr lang="en-US" dirty="0" err="1">
                <a:latin typeface="Helvetica Neue Light"/>
                <a:ea typeface="Helvetica Neue Light"/>
                <a:cs typeface="Helvetica Neue Light"/>
                <a:sym typeface="Helvetica Neue Light"/>
              </a:rPr>
              <a:t>Cómo</a:t>
            </a:r>
            <a:r>
              <a:rPr lang="en-US" dirty="0">
                <a:latin typeface="Helvetica Neue Light"/>
                <a:ea typeface="Helvetica Neue Light"/>
                <a:cs typeface="Helvetica Neue Light"/>
                <a:sym typeface="Helvetica Neue Light"/>
              </a:rPr>
              <a:t> se </a:t>
            </a:r>
            <a:r>
              <a:rPr lang="en-US" dirty="0" err="1">
                <a:latin typeface="Helvetica Neue Light"/>
                <a:ea typeface="Helvetica Neue Light"/>
                <a:cs typeface="Helvetica Neue Light"/>
                <a:sym typeface="Helvetica Neue Light"/>
              </a:rPr>
              <a:t>asegura</a:t>
            </a:r>
            <a:r>
              <a:rPr lang="en-US" dirty="0">
                <a:latin typeface="Helvetica Neue Light"/>
                <a:ea typeface="Helvetica Neue Light"/>
                <a:cs typeface="Helvetica Neue Light"/>
                <a:sym typeface="Helvetica Neue Light"/>
              </a:rPr>
              <a:t> de que las </a:t>
            </a:r>
            <a:r>
              <a:rPr lang="en-US" dirty="0" err="1">
                <a:latin typeface="Helvetica Neue Light"/>
                <a:ea typeface="Helvetica Neue Light"/>
                <a:cs typeface="Helvetica Neue Light"/>
                <a:sym typeface="Helvetica Neue Light"/>
              </a:rPr>
              <a:t>comunidades</a:t>
            </a:r>
            <a:r>
              <a:rPr lang="en-US" dirty="0">
                <a:latin typeface="Helvetica Neue Light"/>
                <a:ea typeface="Helvetica Neue Light"/>
                <a:cs typeface="Helvetica Neue Light"/>
                <a:sym typeface="Helvetica Neue Light"/>
              </a:rPr>
              <a:t> </a:t>
            </a:r>
            <a:r>
              <a:rPr lang="en-US" dirty="0" err="1">
                <a:latin typeface="Helvetica Neue Light"/>
                <a:ea typeface="Helvetica Neue Light"/>
                <a:cs typeface="Helvetica Neue Light"/>
                <a:sym typeface="Helvetica Neue Light"/>
              </a:rPr>
              <a:t>vulnerables</a:t>
            </a:r>
            <a:r>
              <a:rPr lang="en-US" dirty="0">
                <a:latin typeface="Helvetica Neue Light"/>
                <a:ea typeface="Helvetica Neue Light"/>
                <a:cs typeface="Helvetica Neue Light"/>
                <a:sym typeface="Helvetica Neue Light"/>
              </a:rPr>
              <a:t> no se </a:t>
            </a:r>
            <a:r>
              <a:rPr lang="en-US" dirty="0" err="1">
                <a:latin typeface="Helvetica Neue Light"/>
                <a:ea typeface="Helvetica Neue Light"/>
                <a:cs typeface="Helvetica Neue Light"/>
                <a:sym typeface="Helvetica Neue Light"/>
              </a:rPr>
              <a:t>vean</a:t>
            </a:r>
            <a:r>
              <a:rPr lang="en-US" dirty="0">
                <a:latin typeface="Helvetica Neue Light"/>
                <a:ea typeface="Helvetica Neue Light"/>
                <a:cs typeface="Helvetica Neue Light"/>
                <a:sym typeface="Helvetica Neue Light"/>
              </a:rPr>
              <a:t> </a:t>
            </a:r>
            <a:r>
              <a:rPr lang="en-US" dirty="0" err="1">
                <a:latin typeface="Helvetica Neue Light"/>
                <a:ea typeface="Helvetica Neue Light"/>
                <a:cs typeface="Helvetica Neue Light"/>
                <a:sym typeface="Helvetica Neue Light"/>
              </a:rPr>
              <a:t>desproporcionadamente</a:t>
            </a:r>
            <a:r>
              <a:rPr lang="en-US" dirty="0">
                <a:latin typeface="Helvetica Neue Light"/>
                <a:ea typeface="Helvetica Neue Light"/>
                <a:cs typeface="Helvetica Neue Light"/>
                <a:sym typeface="Helvetica Neue Light"/>
              </a:rPr>
              <a:t> </a:t>
            </a:r>
            <a:r>
              <a:rPr lang="en-US" dirty="0" err="1">
                <a:latin typeface="Helvetica Neue Light"/>
                <a:ea typeface="Helvetica Neue Light"/>
                <a:cs typeface="Helvetica Neue Light"/>
                <a:sym typeface="Helvetica Neue Light"/>
              </a:rPr>
              <a:t>afectadas</a:t>
            </a:r>
            <a:r>
              <a:rPr lang="en-US" dirty="0">
                <a:latin typeface="Helvetica Neue Light"/>
                <a:ea typeface="Helvetica Neue Light"/>
                <a:cs typeface="Helvetica Neue Light"/>
                <a:sym typeface="Helvetica Neue Light"/>
              </a:rPr>
              <a:t> por sus </a:t>
            </a:r>
            <a:r>
              <a:rPr lang="en-US" dirty="0" err="1">
                <a:latin typeface="Helvetica Neue Light"/>
                <a:ea typeface="Helvetica Neue Light"/>
                <a:cs typeface="Helvetica Neue Light"/>
                <a:sym typeface="Helvetica Neue Light"/>
              </a:rPr>
              <a:t>acciones</a:t>
            </a:r>
            <a:r>
              <a:rPr lang="en-US" dirty="0">
                <a:latin typeface="Helvetica Neue Light"/>
                <a:ea typeface="Helvetica Neue Light"/>
                <a:cs typeface="Helvetica Neue Light"/>
                <a:sym typeface="Helvetica Neue Light"/>
              </a:rPr>
              <a:t>? </a:t>
            </a:r>
            <a:endParaRPr dirty="0"/>
          </a:p>
          <a:p>
            <a:pPr marL="0" lvl="0" indent="0" algn="l" rtl="0">
              <a:lnSpc>
                <a:spcPct val="100000"/>
              </a:lnSpc>
              <a:spcBef>
                <a:spcPts val="1000"/>
              </a:spcBef>
              <a:spcAft>
                <a:spcPts val="0"/>
              </a:spcAft>
              <a:buClr>
                <a:schemeClr val="lt1"/>
              </a:buClr>
              <a:buSzPts val="2800"/>
              <a:buNone/>
            </a:pPr>
            <a:endParaRPr dirty="0">
              <a:latin typeface="Helvetica Neue Light"/>
              <a:ea typeface="Helvetica Neue Light"/>
              <a:cs typeface="Helvetica Neue Light"/>
              <a:sym typeface="Helvetica Neue Light"/>
            </a:endParaRPr>
          </a:p>
          <a:p>
            <a:pPr marL="228600" lvl="0" indent="-50800" algn="l" rtl="0">
              <a:lnSpc>
                <a:spcPct val="100000"/>
              </a:lnSpc>
              <a:spcBef>
                <a:spcPts val="1000"/>
              </a:spcBef>
              <a:spcAft>
                <a:spcPts val="0"/>
              </a:spcAft>
              <a:buClr>
                <a:schemeClr val="lt1"/>
              </a:buClr>
              <a:buSzPts val="2800"/>
              <a:buNone/>
            </a:pPr>
            <a:endParaRPr dirty="0"/>
          </a:p>
        </p:txBody>
      </p:sp>
      <p:sp>
        <p:nvSpPr>
          <p:cNvPr id="425" name="Google Shape;425;p51"/>
          <p:cNvSpPr txBox="1"/>
          <p:nvPr/>
        </p:nvSpPr>
        <p:spPr>
          <a:xfrm>
            <a:off x="1525448" y="679022"/>
            <a:ext cx="9144000" cy="589219"/>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4400" b="1" dirty="0" err="1">
                <a:solidFill>
                  <a:srgbClr val="FFC000"/>
                </a:solidFill>
                <a:latin typeface="Helvetica Neue"/>
                <a:ea typeface="Helvetica Neue"/>
                <a:cs typeface="Helvetica Neue"/>
                <a:sym typeface="Helvetica Neue"/>
              </a:rPr>
              <a:t>Visión</a:t>
            </a:r>
            <a:r>
              <a:rPr lang="en-US" sz="4400" b="1" dirty="0">
                <a:solidFill>
                  <a:srgbClr val="FFC000"/>
                </a:solidFill>
                <a:latin typeface="Helvetica Neue"/>
                <a:ea typeface="Helvetica Neue"/>
                <a:cs typeface="Helvetica Neue"/>
                <a:sym typeface="Helvetica Neue"/>
              </a:rPr>
              <a:t> de </a:t>
            </a:r>
            <a:r>
              <a:rPr lang="en-US" sz="4400" b="1" dirty="0" err="1">
                <a:solidFill>
                  <a:srgbClr val="FFC000"/>
                </a:solidFill>
                <a:latin typeface="Helvetica Neue"/>
                <a:ea typeface="Helvetica Neue"/>
                <a:cs typeface="Helvetica Neue"/>
                <a:sym typeface="Helvetica Neue"/>
              </a:rPr>
              <a:t>Multisolving</a:t>
            </a:r>
            <a:r>
              <a:rPr lang="en-US" sz="4400" b="1" dirty="0">
                <a:solidFill>
                  <a:srgbClr val="FFC000"/>
                </a:solidFill>
                <a:latin typeface="Helvetica Neue"/>
                <a:ea typeface="Helvetica Neue"/>
                <a:cs typeface="Helvetica Neue"/>
                <a:sym typeface="Helvetica Neue"/>
              </a:rPr>
              <a:t> </a:t>
            </a:r>
          </a:p>
          <a:p>
            <a:pPr marL="0" marR="0" lvl="0" indent="0" algn="ctr" rtl="0">
              <a:lnSpc>
                <a:spcPct val="90000"/>
              </a:lnSpc>
              <a:spcBef>
                <a:spcPts val="0"/>
              </a:spcBef>
              <a:spcAft>
                <a:spcPts val="0"/>
              </a:spcAft>
              <a:buNone/>
            </a:pPr>
            <a:r>
              <a:rPr lang="en-US" sz="3600" b="1" dirty="0">
                <a:solidFill>
                  <a:srgbClr val="FFC000"/>
                </a:solidFill>
                <a:latin typeface="Helvetica Neue"/>
                <a:ea typeface="Helvetica Neue"/>
                <a:cs typeface="Helvetica Neue"/>
                <a:sym typeface="Helvetica Neue"/>
              </a:rPr>
              <a:t>(co-</a:t>
            </a:r>
            <a:r>
              <a:rPr lang="en-US" sz="3600" b="1" dirty="0" err="1">
                <a:solidFill>
                  <a:srgbClr val="FFC000"/>
                </a:solidFill>
                <a:latin typeface="Helvetica Neue"/>
                <a:ea typeface="Helvetica Neue"/>
                <a:cs typeface="Helvetica Neue"/>
                <a:sym typeface="Helvetica Neue"/>
              </a:rPr>
              <a:t>beneficios</a:t>
            </a:r>
            <a:r>
              <a:rPr lang="en-US" sz="3600" b="1" dirty="0">
                <a:solidFill>
                  <a:srgbClr val="FFC000"/>
                </a:solidFill>
                <a:latin typeface="Helvetica Neue"/>
                <a:ea typeface="Helvetica Neue"/>
                <a:cs typeface="Helvetica Neue"/>
                <a:sym typeface="Helvetica Neue"/>
              </a:rPr>
              <a:t> de la </a:t>
            </a:r>
            <a:r>
              <a:rPr lang="en-US" sz="3600" b="1" dirty="0" err="1">
                <a:solidFill>
                  <a:srgbClr val="FFC000"/>
                </a:solidFill>
                <a:latin typeface="Helvetica Neue"/>
                <a:ea typeface="Helvetica Neue"/>
                <a:cs typeface="Helvetica Neue"/>
                <a:sym typeface="Helvetica Neue"/>
              </a:rPr>
              <a:t>acción</a:t>
            </a:r>
            <a:r>
              <a:rPr lang="en-US" sz="3600" b="1" dirty="0">
                <a:solidFill>
                  <a:srgbClr val="FFC000"/>
                </a:solidFill>
                <a:latin typeface="Helvetica Neue"/>
                <a:ea typeface="Helvetica Neue"/>
                <a:cs typeface="Helvetica Neue"/>
                <a:sym typeface="Helvetica Neue"/>
              </a:rPr>
              <a:t> </a:t>
            </a:r>
            <a:r>
              <a:rPr lang="en-US" sz="3600" b="1" dirty="0" err="1">
                <a:solidFill>
                  <a:srgbClr val="FFC000"/>
                </a:solidFill>
                <a:latin typeface="Helvetica Neue"/>
                <a:ea typeface="Helvetica Neue"/>
                <a:cs typeface="Helvetica Neue"/>
                <a:sym typeface="Helvetica Neue"/>
              </a:rPr>
              <a:t>climática</a:t>
            </a:r>
            <a:r>
              <a:rPr lang="en-US" sz="3600" b="1" dirty="0">
                <a:solidFill>
                  <a:srgbClr val="FFC000"/>
                </a:solidFill>
                <a:latin typeface="Helvetica Neue"/>
                <a:ea typeface="Helvetica Neue"/>
                <a:cs typeface="Helvetica Neue"/>
                <a:sym typeface="Helvetica Neue"/>
              </a:rPr>
              <a:t>)</a:t>
            </a:r>
            <a:endParaRPr sz="3600" b="1" dirty="0">
              <a:solidFill>
                <a:srgbClr val="FFC000"/>
              </a:solidFill>
              <a:latin typeface="Helvetica Neue"/>
              <a:ea typeface="Helvetica Neue"/>
              <a:cs typeface="Helvetica Neue"/>
              <a:sym typeface="Helvetica Neue"/>
            </a:endParaRPr>
          </a:p>
        </p:txBody>
      </p:sp>
      <p:pic>
        <p:nvPicPr>
          <p:cNvPr id="426" name="Google Shape;426;p51"/>
          <p:cNvPicPr preferRelativeResize="0"/>
          <p:nvPr/>
        </p:nvPicPr>
        <p:blipFill rotWithShape="1">
          <a:blip r:embed="rId3">
            <a:alphaModFix/>
          </a:blip>
          <a:srcRect/>
          <a:stretch/>
        </p:blipFill>
        <p:spPr>
          <a:xfrm>
            <a:off x="10472738" y="6157059"/>
            <a:ext cx="1523999" cy="57446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432" name="Google Shape;432;p52" descr="Imagen que contiene texto&#10;&#10;Descripción generada automáticamente"/>
          <p:cNvPicPr preferRelativeResize="0"/>
          <p:nvPr/>
        </p:nvPicPr>
        <p:blipFill rotWithShape="1">
          <a:blip r:embed="rId3">
            <a:alphaModFix/>
          </a:blip>
          <a:srcRect/>
          <a:stretch/>
        </p:blipFill>
        <p:spPr>
          <a:xfrm>
            <a:off x="1524000" y="0"/>
            <a:ext cx="9144000" cy="68580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sp>
        <p:nvSpPr>
          <p:cNvPr id="438" name="Google Shape;438;p53"/>
          <p:cNvSpPr txBox="1"/>
          <p:nvPr/>
        </p:nvSpPr>
        <p:spPr>
          <a:xfrm>
            <a:off x="638537" y="1332656"/>
            <a:ext cx="10914926" cy="4746173"/>
          </a:xfrm>
          <a:prstGeom prst="rect">
            <a:avLst/>
          </a:prstGeom>
          <a:noFill/>
          <a:ln>
            <a:noFill/>
          </a:ln>
        </p:spPr>
        <p:txBody>
          <a:bodyPr spcFirstLastPara="1" wrap="square" lIns="91425" tIns="45700" rIns="91425" bIns="45700" anchor="t" anchorCtr="0">
            <a:noAutofit/>
          </a:bodyPr>
          <a:lstStyle/>
          <a:p>
            <a:pPr marL="514350" marR="0" lvl="0" indent="-514350" algn="l" rtl="0">
              <a:lnSpc>
                <a:spcPct val="100000"/>
              </a:lnSpc>
              <a:spcBef>
                <a:spcPts val="0"/>
              </a:spcBef>
              <a:spcAft>
                <a:spcPts val="0"/>
              </a:spcAft>
              <a:buClr>
                <a:srgbClr val="FFFFFF"/>
              </a:buClr>
              <a:buSzPts val="2600"/>
              <a:buFont typeface="Calibri"/>
              <a:buAutoNum type="arabicPeriod"/>
            </a:pPr>
            <a:r>
              <a:rPr lang="en-US" sz="2600" dirty="0" err="1">
                <a:solidFill>
                  <a:srgbClr val="FFFFFF"/>
                </a:solidFill>
                <a:latin typeface="Helvetica Neue"/>
                <a:ea typeface="Helvetica Neue"/>
                <a:cs typeface="Helvetica Neue"/>
                <a:sym typeface="Helvetica Neue"/>
              </a:rPr>
              <a:t>Pausa</a:t>
            </a:r>
            <a:r>
              <a:rPr lang="en-US" sz="2600" dirty="0">
                <a:solidFill>
                  <a:srgbClr val="FFFFFF"/>
                </a:solidFill>
                <a:latin typeface="Helvetica Neue"/>
                <a:ea typeface="Helvetica Neue"/>
                <a:cs typeface="Helvetica Neue"/>
                <a:sym typeface="Helvetica Neue"/>
              </a:rPr>
              <a:t> para las </a:t>
            </a:r>
            <a:r>
              <a:rPr lang="en-US" sz="2600" dirty="0" err="1">
                <a:solidFill>
                  <a:srgbClr val="FFFFFF"/>
                </a:solidFill>
                <a:latin typeface="Helvetica Neue"/>
                <a:ea typeface="Helvetica Neue"/>
                <a:cs typeface="Helvetica Neue"/>
                <a:sym typeface="Helvetica Neue"/>
              </a:rPr>
              <a:t>reuniones</a:t>
            </a:r>
            <a:r>
              <a:rPr lang="en-US" sz="2600" dirty="0">
                <a:solidFill>
                  <a:srgbClr val="FFFFFF"/>
                </a:solidFill>
                <a:latin typeface="Helvetica Neue"/>
                <a:ea typeface="Helvetica Neue"/>
                <a:cs typeface="Helvetica Neue"/>
                <a:sym typeface="Helvetica Neue"/>
              </a:rPr>
              <a:t> del </a:t>
            </a:r>
            <a:r>
              <a:rPr lang="en-US" sz="2600" dirty="0" err="1">
                <a:solidFill>
                  <a:srgbClr val="FFFFFF"/>
                </a:solidFill>
                <a:latin typeface="Helvetica Neue"/>
                <a:ea typeface="Helvetica Neue"/>
                <a:cs typeface="Helvetica Neue"/>
                <a:sym typeface="Helvetica Neue"/>
              </a:rPr>
              <a:t>equipo</a:t>
            </a:r>
            <a:r>
              <a:rPr lang="en-US" sz="2600" dirty="0">
                <a:solidFill>
                  <a:srgbClr val="FFFFFF"/>
                </a:solidFill>
                <a:latin typeface="Helvetica Neue"/>
                <a:ea typeface="Helvetica Neue"/>
                <a:cs typeface="Helvetica Neue"/>
                <a:sym typeface="Helvetica Neue"/>
              </a:rPr>
              <a:t> de la </a:t>
            </a:r>
            <a:r>
              <a:rPr lang="en-US" sz="2600" dirty="0" err="1">
                <a:solidFill>
                  <a:srgbClr val="FFFFFF"/>
                </a:solidFill>
                <a:latin typeface="Helvetica Neue"/>
                <a:ea typeface="Helvetica Neue"/>
                <a:cs typeface="Helvetica Neue"/>
                <a:sym typeface="Helvetica Neue"/>
              </a:rPr>
              <a:t>ronda</a:t>
            </a:r>
            <a:r>
              <a:rPr lang="en-US" sz="2600" dirty="0">
                <a:solidFill>
                  <a:srgbClr val="FFFFFF"/>
                </a:solidFill>
                <a:latin typeface="Helvetica Neue"/>
                <a:ea typeface="Helvetica Neue"/>
                <a:cs typeface="Helvetica Neue"/>
                <a:sym typeface="Helvetica Neue"/>
              </a:rPr>
              <a:t> 1</a:t>
            </a:r>
            <a:endParaRPr sz="2600" dirty="0">
              <a:solidFill>
                <a:srgbClr val="FFFFFF"/>
              </a:solidFill>
              <a:latin typeface="Helvetica Neue"/>
              <a:ea typeface="Helvetica Neue"/>
              <a:cs typeface="Helvetica Neue"/>
              <a:sym typeface="Helvetica Neue"/>
            </a:endParaRPr>
          </a:p>
          <a:p>
            <a:pPr marL="514350" marR="0" lvl="0" indent="-514350" algn="l" rtl="0">
              <a:lnSpc>
                <a:spcPct val="100000"/>
              </a:lnSpc>
              <a:spcBef>
                <a:spcPts val="1000"/>
              </a:spcBef>
              <a:spcAft>
                <a:spcPts val="0"/>
              </a:spcAft>
              <a:buClr>
                <a:srgbClr val="FFFFFF"/>
              </a:buClr>
              <a:buSzPts val="2600"/>
              <a:buFont typeface="Calibri"/>
              <a:buAutoNum type="arabicPeriod"/>
            </a:pPr>
            <a:r>
              <a:rPr lang="en-US" sz="2600" dirty="0" err="1">
                <a:solidFill>
                  <a:srgbClr val="FFFFFF"/>
                </a:solidFill>
                <a:latin typeface="Helvetica Neue"/>
                <a:ea typeface="Helvetica Neue"/>
                <a:cs typeface="Helvetica Neue"/>
                <a:sym typeface="Helvetica Neue"/>
              </a:rPr>
              <a:t>Cada</a:t>
            </a:r>
            <a:r>
              <a:rPr lang="en-US" sz="2600" dirty="0">
                <a:solidFill>
                  <a:srgbClr val="FFFFFF"/>
                </a:solidFill>
                <a:latin typeface="Helvetica Neue"/>
                <a:ea typeface="Helvetica Neue"/>
                <a:cs typeface="Helvetica Neue"/>
                <a:sym typeface="Helvetica Neue"/>
              </a:rPr>
              <a:t> </a:t>
            </a:r>
            <a:r>
              <a:rPr lang="en-US" sz="2600" dirty="0" err="1">
                <a:solidFill>
                  <a:srgbClr val="FFFFFF"/>
                </a:solidFill>
                <a:latin typeface="Helvetica Neue"/>
                <a:ea typeface="Helvetica Neue"/>
                <a:cs typeface="Helvetica Neue"/>
                <a:sym typeface="Helvetica Neue"/>
              </a:rPr>
              <a:t>equipo</a:t>
            </a:r>
            <a:r>
              <a:rPr lang="en-US" sz="2600" dirty="0">
                <a:solidFill>
                  <a:srgbClr val="FFFFFF"/>
                </a:solidFill>
                <a:latin typeface="Helvetica Neue"/>
                <a:ea typeface="Helvetica Neue"/>
                <a:cs typeface="Helvetica Neue"/>
                <a:sym typeface="Helvetica Neue"/>
              </a:rPr>
              <a:t> debe </a:t>
            </a:r>
            <a:r>
              <a:rPr lang="en-US" sz="2600" dirty="0" err="1">
                <a:solidFill>
                  <a:srgbClr val="FFFFFF"/>
                </a:solidFill>
                <a:latin typeface="Helvetica Neue"/>
                <a:ea typeface="Helvetica Neue"/>
                <a:cs typeface="Helvetica Neue"/>
                <a:sym typeface="Helvetica Neue"/>
              </a:rPr>
              <a:t>enviar</a:t>
            </a:r>
            <a:r>
              <a:rPr lang="en-US" sz="2600" dirty="0">
                <a:solidFill>
                  <a:srgbClr val="FFFFFF"/>
                </a:solidFill>
                <a:latin typeface="Helvetica Neue"/>
                <a:ea typeface="Helvetica Neue"/>
                <a:cs typeface="Helvetica Neue"/>
                <a:sym typeface="Helvetica Neue"/>
              </a:rPr>
              <a:t> un </a:t>
            </a:r>
            <a:r>
              <a:rPr lang="en-US" sz="2600" dirty="0" err="1">
                <a:solidFill>
                  <a:srgbClr val="FFFFFF"/>
                </a:solidFill>
                <a:latin typeface="Helvetica Neue"/>
                <a:ea typeface="Helvetica Neue"/>
                <a:cs typeface="Helvetica Neue"/>
                <a:sym typeface="Helvetica Neue"/>
              </a:rPr>
              <a:t>delegado</a:t>
            </a:r>
            <a:r>
              <a:rPr lang="en-US" sz="2600" dirty="0">
                <a:solidFill>
                  <a:srgbClr val="FFFFFF"/>
                </a:solidFill>
                <a:latin typeface="Helvetica Neue"/>
                <a:ea typeface="Helvetica Neue"/>
                <a:cs typeface="Helvetica Neue"/>
                <a:sym typeface="Helvetica Neue"/>
              </a:rPr>
              <a:t> para </a:t>
            </a:r>
            <a:r>
              <a:rPr lang="en-US" sz="2600" dirty="0" err="1">
                <a:solidFill>
                  <a:srgbClr val="FFFFFF"/>
                </a:solidFill>
                <a:latin typeface="Helvetica Neue"/>
                <a:ea typeface="Helvetica Neue"/>
                <a:cs typeface="Helvetica Neue"/>
                <a:sym typeface="Helvetica Neue"/>
              </a:rPr>
              <a:t>hacer</a:t>
            </a:r>
            <a:r>
              <a:rPr lang="en-US" sz="2600" dirty="0">
                <a:solidFill>
                  <a:srgbClr val="FFFFFF"/>
                </a:solidFill>
                <a:latin typeface="Helvetica Neue"/>
                <a:ea typeface="Helvetica Neue"/>
                <a:cs typeface="Helvetica Neue"/>
                <a:sym typeface="Helvetica Neue"/>
              </a:rPr>
              <a:t> un </a:t>
            </a:r>
            <a:r>
              <a:rPr lang="en-US" sz="2600" dirty="0" err="1">
                <a:solidFill>
                  <a:srgbClr val="FFFFFF"/>
                </a:solidFill>
                <a:latin typeface="Helvetica Neue"/>
                <a:ea typeface="Helvetica Neue"/>
                <a:cs typeface="Helvetica Neue"/>
                <a:sym typeface="Helvetica Neue"/>
              </a:rPr>
              <a:t>discurso</a:t>
            </a:r>
            <a:r>
              <a:rPr lang="en-US" sz="2600" dirty="0">
                <a:solidFill>
                  <a:srgbClr val="FFFFFF"/>
                </a:solidFill>
                <a:latin typeface="Helvetica Neue"/>
                <a:ea typeface="Helvetica Neue"/>
                <a:cs typeface="Helvetica Neue"/>
                <a:sym typeface="Helvetica Neue"/>
              </a:rPr>
              <a:t> de 2 </a:t>
            </a:r>
            <a:r>
              <a:rPr lang="en-US" sz="2600" dirty="0" err="1">
                <a:solidFill>
                  <a:srgbClr val="FFFFFF"/>
                </a:solidFill>
                <a:latin typeface="Helvetica Neue"/>
                <a:ea typeface="Helvetica Neue"/>
                <a:cs typeface="Helvetica Neue"/>
                <a:sym typeface="Helvetica Neue"/>
              </a:rPr>
              <a:t>minutos</a:t>
            </a:r>
            <a:r>
              <a:rPr lang="en-US" sz="2600" dirty="0">
                <a:solidFill>
                  <a:srgbClr val="FFFFFF"/>
                </a:solidFill>
                <a:latin typeface="Helvetica Neue"/>
                <a:ea typeface="Helvetica Neue"/>
                <a:cs typeface="Helvetica Neue"/>
                <a:sym typeface="Helvetica Neue"/>
              </a:rPr>
              <a:t> para </a:t>
            </a:r>
            <a:r>
              <a:rPr lang="en-US" sz="2600" dirty="0" err="1">
                <a:solidFill>
                  <a:srgbClr val="FFFFFF"/>
                </a:solidFill>
                <a:latin typeface="Helvetica Neue"/>
                <a:ea typeface="Helvetica Neue"/>
                <a:cs typeface="Helvetica Neue"/>
                <a:sym typeface="Helvetica Neue"/>
              </a:rPr>
              <a:t>proponer</a:t>
            </a:r>
            <a:r>
              <a:rPr lang="en-US" sz="2600" dirty="0">
                <a:solidFill>
                  <a:srgbClr val="FFFFFF"/>
                </a:solidFill>
                <a:latin typeface="Helvetica Neue"/>
                <a:ea typeface="Helvetica Neue"/>
                <a:cs typeface="Helvetica Neue"/>
                <a:sym typeface="Helvetica Neue"/>
              </a:rPr>
              <a:t> </a:t>
            </a:r>
            <a:r>
              <a:rPr lang="en-US" sz="2600" u="sng" dirty="0">
                <a:solidFill>
                  <a:srgbClr val="FFFFFF"/>
                </a:solidFill>
                <a:latin typeface="Helvetica Neue"/>
                <a:ea typeface="Helvetica Neue"/>
                <a:cs typeface="Helvetica Neue"/>
                <a:sym typeface="Helvetica Neue"/>
              </a:rPr>
              <a:t>una </a:t>
            </a:r>
            <a:r>
              <a:rPr lang="en-US" sz="2600" u="sng" dirty="0" err="1">
                <a:solidFill>
                  <a:srgbClr val="FFFFFF"/>
                </a:solidFill>
                <a:latin typeface="Helvetica Neue"/>
                <a:ea typeface="Helvetica Neue"/>
                <a:cs typeface="Helvetica Neue"/>
                <a:sym typeface="Helvetica Neue"/>
              </a:rPr>
              <a:t>acción</a:t>
            </a:r>
            <a:r>
              <a:rPr lang="en-US" sz="2600" u="sng" dirty="0">
                <a:solidFill>
                  <a:srgbClr val="FFFFFF"/>
                </a:solidFill>
                <a:latin typeface="Helvetica Neue"/>
                <a:ea typeface="Helvetica Neue"/>
                <a:cs typeface="Helvetica Neue"/>
                <a:sym typeface="Helvetica Neue"/>
              </a:rPr>
              <a:t> por </a:t>
            </a:r>
            <a:r>
              <a:rPr lang="en-US" sz="2600" u="sng" dirty="0" err="1">
                <a:solidFill>
                  <a:srgbClr val="FFFFFF"/>
                </a:solidFill>
                <a:latin typeface="Helvetica Neue"/>
                <a:ea typeface="Helvetica Neue"/>
                <a:cs typeface="Helvetica Neue"/>
                <a:sym typeface="Helvetica Neue"/>
              </a:rPr>
              <a:t>ronda</a:t>
            </a:r>
            <a:r>
              <a:rPr lang="en-US" sz="2600" dirty="0">
                <a:solidFill>
                  <a:srgbClr val="FFFFFF"/>
                </a:solidFill>
                <a:latin typeface="Helvetica Neue"/>
                <a:ea typeface="Helvetica Neue"/>
                <a:cs typeface="Helvetica Neue"/>
                <a:sym typeface="Helvetica Neue"/>
              </a:rPr>
              <a:t>. Se </a:t>
            </a:r>
            <a:r>
              <a:rPr lang="en-US" sz="2600" dirty="0" err="1">
                <a:solidFill>
                  <a:srgbClr val="FFFFFF"/>
                </a:solidFill>
                <a:latin typeface="Helvetica Neue"/>
                <a:ea typeface="Helvetica Neue"/>
                <a:cs typeface="Helvetica Neue"/>
                <a:sym typeface="Helvetica Neue"/>
              </a:rPr>
              <a:t>puede</a:t>
            </a:r>
            <a:r>
              <a:rPr lang="en-US" sz="2600" dirty="0">
                <a:solidFill>
                  <a:srgbClr val="FFFFFF"/>
                </a:solidFill>
                <a:latin typeface="Helvetica Neue"/>
                <a:ea typeface="Helvetica Neue"/>
                <a:cs typeface="Helvetica Neue"/>
                <a:sym typeface="Helvetica Neue"/>
              </a:rPr>
              <a:t> </a:t>
            </a:r>
            <a:r>
              <a:rPr lang="en-US" sz="2600" dirty="0" err="1">
                <a:solidFill>
                  <a:srgbClr val="FFFFFF"/>
                </a:solidFill>
                <a:latin typeface="Helvetica Neue"/>
                <a:ea typeface="Helvetica Neue"/>
                <a:cs typeface="Helvetica Neue"/>
                <a:sym typeface="Helvetica Neue"/>
              </a:rPr>
              <a:t>proponer</a:t>
            </a:r>
            <a:r>
              <a:rPr lang="en-US" sz="2600" dirty="0">
                <a:solidFill>
                  <a:srgbClr val="FFFFFF"/>
                </a:solidFill>
                <a:latin typeface="Helvetica Neue"/>
                <a:ea typeface="Helvetica Neue"/>
                <a:cs typeface="Helvetica Neue"/>
                <a:sym typeface="Helvetica Neue"/>
              </a:rPr>
              <a:t>:</a:t>
            </a:r>
            <a:endParaRPr dirty="0"/>
          </a:p>
          <a:p>
            <a:pPr marL="1143000" marR="0" lvl="2" indent="-228600" algn="l" rtl="0">
              <a:lnSpc>
                <a:spcPct val="100000"/>
              </a:lnSpc>
              <a:spcBef>
                <a:spcPts val="500"/>
              </a:spcBef>
              <a:spcAft>
                <a:spcPts val="0"/>
              </a:spcAft>
              <a:buClr>
                <a:srgbClr val="FFC84B"/>
              </a:buClr>
              <a:buSzPts val="2400"/>
              <a:buFont typeface="Noto Sans Symbols"/>
              <a:buChar char="●"/>
            </a:pPr>
            <a:r>
              <a:rPr lang="en-US" sz="2400" b="1" i="0" u="none" strike="noStrike" cap="none" dirty="0" err="1">
                <a:solidFill>
                  <a:srgbClr val="FFC84B"/>
                </a:solidFill>
                <a:latin typeface="Helvetica Neue"/>
                <a:ea typeface="Helvetica Neue"/>
                <a:cs typeface="Helvetica Neue"/>
                <a:sym typeface="Helvetica Neue"/>
              </a:rPr>
              <a:t>Añadir</a:t>
            </a:r>
            <a:r>
              <a:rPr lang="en-US" sz="2400" b="1" i="0" u="none" strike="noStrike" cap="none" dirty="0">
                <a:solidFill>
                  <a:srgbClr val="FFC84B"/>
                </a:solidFill>
                <a:latin typeface="Helvetica Neue"/>
                <a:ea typeface="Helvetica Neue"/>
                <a:cs typeface="Helvetica Neue"/>
                <a:sym typeface="Helvetica Neue"/>
              </a:rPr>
              <a:t> una </a:t>
            </a:r>
            <a:r>
              <a:rPr lang="en-US" sz="2400" b="1" i="0" u="none" strike="noStrike" cap="none" dirty="0" err="1">
                <a:solidFill>
                  <a:srgbClr val="FFC84B"/>
                </a:solidFill>
                <a:latin typeface="Helvetica Neue"/>
                <a:ea typeface="Helvetica Neue"/>
                <a:cs typeface="Helvetica Neue"/>
                <a:sym typeface="Helvetica Neue"/>
              </a:rPr>
              <a:t>nueva</a:t>
            </a:r>
            <a:r>
              <a:rPr lang="en-US" sz="2400" b="1" i="0" u="none" strike="noStrike" cap="none" dirty="0">
                <a:solidFill>
                  <a:srgbClr val="FFC84B"/>
                </a:solidFill>
                <a:latin typeface="Helvetica Neue"/>
                <a:ea typeface="Helvetica Neue"/>
                <a:cs typeface="Helvetica Neue"/>
                <a:sym typeface="Helvetica Neue"/>
              </a:rPr>
              <a:t> </a:t>
            </a:r>
            <a:r>
              <a:rPr lang="en-US" sz="2400" b="1" i="0" u="none" strike="noStrike" cap="none" dirty="0" err="1">
                <a:solidFill>
                  <a:srgbClr val="FFC84B"/>
                </a:solidFill>
                <a:latin typeface="Helvetica Neue"/>
                <a:ea typeface="Helvetica Neue"/>
                <a:cs typeface="Helvetica Neue"/>
                <a:sym typeface="Helvetica Neue"/>
              </a:rPr>
              <a:t>solución</a:t>
            </a:r>
            <a:r>
              <a:rPr lang="en-US" sz="2400" b="1" i="0" u="none" strike="noStrike" cap="none" dirty="0">
                <a:solidFill>
                  <a:srgbClr val="FFC84B"/>
                </a:solidFill>
                <a:latin typeface="Helvetica Neue"/>
                <a:ea typeface="Helvetica Neue"/>
                <a:cs typeface="Helvetica Neue"/>
                <a:sym typeface="Helvetica Neue"/>
              </a:rPr>
              <a:t> </a:t>
            </a:r>
            <a:r>
              <a:rPr lang="en-US" sz="2400" b="0" i="0" u="none" strike="noStrike" cap="none" dirty="0">
                <a:solidFill>
                  <a:schemeClr val="lt1"/>
                </a:solidFill>
                <a:latin typeface="Helvetica Neue Light"/>
                <a:ea typeface="Helvetica Neue Light"/>
                <a:cs typeface="Helvetica Neue Light"/>
                <a:sym typeface="Helvetica Neue Light"/>
              </a:rPr>
              <a:t>– O –</a:t>
            </a:r>
            <a:endParaRPr dirty="0"/>
          </a:p>
          <a:p>
            <a:pPr marL="1143000" marR="0" lvl="2" indent="-228600" algn="l" rtl="0">
              <a:lnSpc>
                <a:spcPct val="100000"/>
              </a:lnSpc>
              <a:spcBef>
                <a:spcPts val="500"/>
              </a:spcBef>
              <a:spcAft>
                <a:spcPts val="0"/>
              </a:spcAft>
              <a:buClr>
                <a:srgbClr val="F5B943"/>
              </a:buClr>
              <a:buSzPts val="2400"/>
              <a:buFont typeface="Noto Sans Symbols"/>
              <a:buChar char="●"/>
            </a:pPr>
            <a:r>
              <a:rPr lang="en-US" sz="2400" b="1" i="0" u="none" strike="noStrike" cap="none" dirty="0" err="1">
                <a:solidFill>
                  <a:srgbClr val="F5B943"/>
                </a:solidFill>
                <a:latin typeface="Helvetica Neue"/>
                <a:ea typeface="Helvetica Neue"/>
                <a:cs typeface="Helvetica Neue"/>
                <a:sym typeface="Helvetica Neue"/>
              </a:rPr>
              <a:t>Revertir</a:t>
            </a:r>
            <a:r>
              <a:rPr lang="en-US" sz="2400" b="1" i="0" u="none" strike="noStrike" cap="none" dirty="0">
                <a:solidFill>
                  <a:srgbClr val="F5B943"/>
                </a:solidFill>
                <a:latin typeface="Helvetica Neue"/>
                <a:ea typeface="Helvetica Neue"/>
                <a:cs typeface="Helvetica Neue"/>
                <a:sym typeface="Helvetica Neue"/>
              </a:rPr>
              <a:t> una </a:t>
            </a:r>
            <a:r>
              <a:rPr lang="en-US" sz="2400" b="1" i="0" u="none" strike="noStrike" cap="none" dirty="0" err="1">
                <a:solidFill>
                  <a:srgbClr val="F5B943"/>
                </a:solidFill>
                <a:latin typeface="Helvetica Neue"/>
                <a:ea typeface="Helvetica Neue"/>
                <a:cs typeface="Helvetica Neue"/>
                <a:sym typeface="Helvetica Neue"/>
              </a:rPr>
              <a:t>acción</a:t>
            </a:r>
            <a:r>
              <a:rPr lang="en-US" sz="2400" b="1" i="0" u="none" strike="noStrike" cap="none" dirty="0">
                <a:solidFill>
                  <a:srgbClr val="F5B943"/>
                </a:solidFill>
                <a:latin typeface="Helvetica Neue"/>
                <a:ea typeface="Helvetica Neue"/>
                <a:cs typeface="Helvetica Neue"/>
                <a:sym typeface="Helvetica Neue"/>
              </a:rPr>
              <a:t> previa</a:t>
            </a:r>
            <a:endParaRPr sz="2400" b="0" i="0" u="none" strike="noStrike" cap="none" dirty="0">
              <a:solidFill>
                <a:srgbClr val="0C4E8B"/>
              </a:solidFill>
              <a:latin typeface="Helvetica Neue Light"/>
              <a:ea typeface="Helvetica Neue Light"/>
              <a:cs typeface="Helvetica Neue Light"/>
              <a:sym typeface="Helvetica Neue Light"/>
            </a:endParaRPr>
          </a:p>
          <a:p>
            <a:pPr marL="514350" marR="0" lvl="0" indent="-514350" algn="l" rtl="0">
              <a:lnSpc>
                <a:spcPct val="100000"/>
              </a:lnSpc>
              <a:spcBef>
                <a:spcPts val="1000"/>
              </a:spcBef>
              <a:spcAft>
                <a:spcPts val="0"/>
              </a:spcAft>
              <a:buClr>
                <a:srgbClr val="FFFFFF"/>
              </a:buClr>
              <a:buSzPts val="2600"/>
              <a:buFont typeface="Calibri"/>
              <a:buAutoNum type="arabicPeriod"/>
            </a:pPr>
            <a:r>
              <a:rPr lang="en-US" sz="2600" dirty="0" err="1">
                <a:solidFill>
                  <a:srgbClr val="FFFFFF"/>
                </a:solidFill>
                <a:latin typeface="Helvetica Neue"/>
                <a:ea typeface="Helvetica Neue"/>
                <a:cs typeface="Helvetica Neue"/>
                <a:sym typeface="Helvetica Neue"/>
              </a:rPr>
              <a:t>Ingresaremos</a:t>
            </a:r>
            <a:r>
              <a:rPr lang="en-US" sz="2600" dirty="0">
                <a:solidFill>
                  <a:srgbClr val="FFFFFF"/>
                </a:solidFill>
                <a:latin typeface="Helvetica Neue"/>
                <a:ea typeface="Helvetica Neue"/>
                <a:cs typeface="Helvetica Neue"/>
                <a:sym typeface="Helvetica Neue"/>
              </a:rPr>
              <a:t> </a:t>
            </a:r>
            <a:r>
              <a:rPr lang="en-US" sz="2600" dirty="0" err="1">
                <a:solidFill>
                  <a:srgbClr val="FFFFFF"/>
                </a:solidFill>
                <a:latin typeface="Helvetica Neue"/>
                <a:ea typeface="Helvetica Neue"/>
                <a:cs typeface="Helvetica Neue"/>
                <a:sym typeface="Helvetica Neue"/>
              </a:rPr>
              <a:t>cada</a:t>
            </a:r>
            <a:r>
              <a:rPr lang="en-US" sz="2600" dirty="0">
                <a:solidFill>
                  <a:srgbClr val="FFFFFF"/>
                </a:solidFill>
                <a:latin typeface="Helvetica Neue"/>
                <a:ea typeface="Helvetica Neue"/>
                <a:cs typeface="Helvetica Neue"/>
                <a:sym typeface="Helvetica Neue"/>
              </a:rPr>
              <a:t> </a:t>
            </a:r>
            <a:r>
              <a:rPr lang="en-US" sz="2600" dirty="0" err="1">
                <a:solidFill>
                  <a:srgbClr val="FFFFFF"/>
                </a:solidFill>
                <a:latin typeface="Helvetica Neue"/>
                <a:ea typeface="Helvetica Neue"/>
                <a:cs typeface="Helvetica Neue"/>
                <a:sym typeface="Helvetica Neue"/>
              </a:rPr>
              <a:t>acción</a:t>
            </a:r>
            <a:r>
              <a:rPr lang="en-US" sz="2600" dirty="0">
                <a:solidFill>
                  <a:srgbClr val="FFFFFF"/>
                </a:solidFill>
                <a:latin typeface="Helvetica Neue"/>
                <a:ea typeface="Helvetica Neue"/>
                <a:cs typeface="Helvetica Neue"/>
                <a:sym typeface="Helvetica Neue"/>
              </a:rPr>
              <a:t> </a:t>
            </a:r>
            <a:r>
              <a:rPr lang="en-US" sz="2600" dirty="0" err="1">
                <a:solidFill>
                  <a:srgbClr val="FFFFFF"/>
                </a:solidFill>
                <a:latin typeface="Helvetica Neue"/>
                <a:ea typeface="Helvetica Neue"/>
                <a:cs typeface="Helvetica Neue"/>
                <a:sym typeface="Helvetica Neue"/>
              </a:rPr>
              <a:t>en</a:t>
            </a:r>
            <a:r>
              <a:rPr lang="en-US" sz="2600" dirty="0">
                <a:solidFill>
                  <a:srgbClr val="FFFFFF"/>
                </a:solidFill>
                <a:latin typeface="Helvetica Neue"/>
                <a:ea typeface="Helvetica Neue"/>
                <a:cs typeface="Helvetica Neue"/>
                <a:sym typeface="Helvetica Neue"/>
              </a:rPr>
              <a:t> </a:t>
            </a:r>
            <a:r>
              <a:rPr lang="en-US" sz="2600" dirty="0" err="1">
                <a:solidFill>
                  <a:srgbClr val="FFFFFF"/>
                </a:solidFill>
                <a:latin typeface="Helvetica Neue"/>
                <a:ea typeface="Helvetica Neue"/>
                <a:cs typeface="Helvetica Neue"/>
                <a:sym typeface="Helvetica Neue"/>
              </a:rPr>
              <a:t>En</a:t>
            </a:r>
            <a:r>
              <a:rPr lang="en-US" sz="2600" dirty="0">
                <a:solidFill>
                  <a:srgbClr val="FFFFFF"/>
                </a:solidFill>
                <a:latin typeface="Helvetica Neue"/>
                <a:ea typeface="Helvetica Neue"/>
                <a:cs typeface="Helvetica Neue"/>
                <a:sym typeface="Helvetica Neue"/>
              </a:rPr>
              <a:t>-ROADS y </a:t>
            </a:r>
            <a:r>
              <a:rPr lang="en-US" sz="2600" dirty="0" err="1">
                <a:solidFill>
                  <a:srgbClr val="FFFFFF"/>
                </a:solidFill>
                <a:latin typeface="Helvetica Neue"/>
                <a:ea typeface="Helvetica Neue"/>
                <a:cs typeface="Helvetica Neue"/>
                <a:sym typeface="Helvetica Neue"/>
              </a:rPr>
              <a:t>evaluaremos</a:t>
            </a:r>
            <a:r>
              <a:rPr lang="en-US" sz="2600" dirty="0">
                <a:solidFill>
                  <a:srgbClr val="FFFFFF"/>
                </a:solidFill>
                <a:latin typeface="Helvetica Neue"/>
                <a:ea typeface="Helvetica Neue"/>
                <a:cs typeface="Helvetica Neue"/>
                <a:sym typeface="Helvetica Neue"/>
              </a:rPr>
              <a:t> los </a:t>
            </a:r>
            <a:r>
              <a:rPr lang="en-US" sz="2600" dirty="0" err="1">
                <a:solidFill>
                  <a:srgbClr val="FFFFFF"/>
                </a:solidFill>
                <a:latin typeface="Helvetica Neue"/>
                <a:ea typeface="Helvetica Neue"/>
                <a:cs typeface="Helvetica Neue"/>
                <a:sym typeface="Helvetica Neue"/>
              </a:rPr>
              <a:t>resultados</a:t>
            </a:r>
            <a:r>
              <a:rPr lang="en-US" sz="2600" dirty="0">
                <a:solidFill>
                  <a:srgbClr val="FFFFFF"/>
                </a:solidFill>
                <a:latin typeface="Helvetica Neue"/>
                <a:ea typeface="Helvetica Neue"/>
                <a:cs typeface="Helvetica Neue"/>
                <a:sym typeface="Helvetica Neue"/>
              </a:rPr>
              <a:t> </a:t>
            </a:r>
            <a:r>
              <a:rPr lang="en-US" sz="2600" dirty="0" err="1">
                <a:solidFill>
                  <a:srgbClr val="FFFFFF"/>
                </a:solidFill>
                <a:latin typeface="Helvetica Neue"/>
                <a:ea typeface="Helvetica Neue"/>
                <a:cs typeface="Helvetica Neue"/>
                <a:sym typeface="Helvetica Neue"/>
              </a:rPr>
              <a:t>juntos</a:t>
            </a:r>
            <a:r>
              <a:rPr lang="en-US" sz="2600" dirty="0">
                <a:solidFill>
                  <a:srgbClr val="FFFFFF"/>
                </a:solidFill>
                <a:latin typeface="Helvetica Neue"/>
                <a:ea typeface="Helvetica Neue"/>
                <a:cs typeface="Helvetica Neue"/>
                <a:sym typeface="Helvetica Neue"/>
              </a:rPr>
              <a:t>. </a:t>
            </a:r>
            <a:r>
              <a:rPr lang="en-US" sz="2600" dirty="0" err="1">
                <a:solidFill>
                  <a:srgbClr val="FFFFFF"/>
                </a:solidFill>
                <a:latin typeface="Helvetica Neue"/>
                <a:ea typeface="Helvetica Neue"/>
                <a:cs typeface="Helvetica Neue"/>
                <a:sym typeface="Helvetica Neue"/>
              </a:rPr>
              <a:t>Esta</a:t>
            </a:r>
            <a:r>
              <a:rPr lang="en-US" sz="2600" dirty="0">
                <a:solidFill>
                  <a:srgbClr val="FFFFFF"/>
                </a:solidFill>
                <a:latin typeface="Helvetica Neue"/>
                <a:ea typeface="Helvetica Neue"/>
                <a:cs typeface="Helvetica Neue"/>
                <a:sym typeface="Helvetica Neue"/>
              </a:rPr>
              <a:t> </a:t>
            </a:r>
            <a:r>
              <a:rPr lang="en-US" sz="2600" dirty="0" err="1">
                <a:solidFill>
                  <a:srgbClr val="FFFFFF"/>
                </a:solidFill>
                <a:latin typeface="Helvetica Neue"/>
                <a:ea typeface="Helvetica Neue"/>
                <a:cs typeface="Helvetica Neue"/>
                <a:sym typeface="Helvetica Neue"/>
              </a:rPr>
              <a:t>ronda</a:t>
            </a:r>
            <a:r>
              <a:rPr lang="en-US" sz="2600" dirty="0">
                <a:solidFill>
                  <a:srgbClr val="FFFFFF"/>
                </a:solidFill>
                <a:latin typeface="Helvetica Neue"/>
                <a:ea typeface="Helvetica Neue"/>
                <a:cs typeface="Helvetica Neue"/>
                <a:sym typeface="Helvetica Neue"/>
              </a:rPr>
              <a:t> se </a:t>
            </a:r>
            <a:r>
              <a:rPr lang="en-US" sz="2600" dirty="0" err="1">
                <a:solidFill>
                  <a:srgbClr val="FFFFFF"/>
                </a:solidFill>
                <a:latin typeface="Helvetica Neue"/>
                <a:ea typeface="Helvetica Neue"/>
                <a:cs typeface="Helvetica Neue"/>
                <a:sym typeface="Helvetica Neue"/>
              </a:rPr>
              <a:t>cierra</a:t>
            </a:r>
            <a:r>
              <a:rPr lang="en-US" sz="2600" dirty="0">
                <a:solidFill>
                  <a:srgbClr val="FFFFFF"/>
                </a:solidFill>
                <a:latin typeface="Helvetica Neue"/>
                <a:ea typeface="Helvetica Neue"/>
                <a:cs typeface="Helvetica Neue"/>
                <a:sym typeface="Helvetica Neue"/>
              </a:rPr>
              <a:t> </a:t>
            </a:r>
            <a:r>
              <a:rPr lang="en-US" sz="2600" dirty="0" err="1">
                <a:solidFill>
                  <a:srgbClr val="FFFFFF"/>
                </a:solidFill>
                <a:latin typeface="Helvetica Neue"/>
                <a:ea typeface="Helvetica Neue"/>
                <a:cs typeface="Helvetica Neue"/>
                <a:sym typeface="Helvetica Neue"/>
              </a:rPr>
              <a:t>cuando</a:t>
            </a:r>
            <a:r>
              <a:rPr lang="en-US" sz="2600" dirty="0">
                <a:solidFill>
                  <a:srgbClr val="FFFFFF"/>
                </a:solidFill>
                <a:latin typeface="Helvetica Neue"/>
                <a:ea typeface="Helvetica Neue"/>
                <a:cs typeface="Helvetica Neue"/>
                <a:sym typeface="Helvetica Neue"/>
              </a:rPr>
              <a:t> </a:t>
            </a:r>
            <a:r>
              <a:rPr lang="en-US" sz="2600" dirty="0" err="1">
                <a:solidFill>
                  <a:srgbClr val="FFFFFF"/>
                </a:solidFill>
                <a:latin typeface="Helvetica Neue"/>
                <a:ea typeface="Helvetica Neue"/>
                <a:cs typeface="Helvetica Neue"/>
                <a:sym typeface="Helvetica Neue"/>
              </a:rPr>
              <a:t>cada</a:t>
            </a:r>
            <a:r>
              <a:rPr lang="en-US" sz="2600" dirty="0">
                <a:solidFill>
                  <a:srgbClr val="FFFFFF"/>
                </a:solidFill>
                <a:latin typeface="Helvetica Neue"/>
                <a:ea typeface="Helvetica Neue"/>
                <a:cs typeface="Helvetica Neue"/>
                <a:sym typeface="Helvetica Neue"/>
              </a:rPr>
              <a:t> </a:t>
            </a:r>
            <a:r>
              <a:rPr lang="en-US" sz="2600" dirty="0" err="1">
                <a:solidFill>
                  <a:srgbClr val="FFFFFF"/>
                </a:solidFill>
                <a:latin typeface="Helvetica Neue"/>
                <a:ea typeface="Helvetica Neue"/>
                <a:cs typeface="Helvetica Neue"/>
                <a:sym typeface="Helvetica Neue"/>
              </a:rPr>
              <a:t>equipo</a:t>
            </a:r>
            <a:r>
              <a:rPr lang="en-US" sz="2600" dirty="0">
                <a:solidFill>
                  <a:srgbClr val="FFFFFF"/>
                </a:solidFill>
                <a:latin typeface="Helvetica Neue"/>
                <a:ea typeface="Helvetica Neue"/>
                <a:cs typeface="Helvetica Neue"/>
                <a:sym typeface="Helvetica Neue"/>
              </a:rPr>
              <a:t> ha </a:t>
            </a:r>
            <a:r>
              <a:rPr lang="en-US" sz="2600" dirty="0" err="1">
                <a:solidFill>
                  <a:srgbClr val="FFFFFF"/>
                </a:solidFill>
                <a:latin typeface="Helvetica Neue"/>
                <a:ea typeface="Helvetica Neue"/>
                <a:cs typeface="Helvetica Neue"/>
                <a:sym typeface="Helvetica Neue"/>
              </a:rPr>
              <a:t>propuesto</a:t>
            </a:r>
            <a:r>
              <a:rPr lang="en-US" sz="2600" dirty="0">
                <a:solidFill>
                  <a:srgbClr val="FFFFFF"/>
                </a:solidFill>
                <a:latin typeface="Helvetica Neue"/>
                <a:ea typeface="Helvetica Neue"/>
                <a:cs typeface="Helvetica Neue"/>
                <a:sym typeface="Helvetica Neue"/>
              </a:rPr>
              <a:t> una </a:t>
            </a:r>
            <a:r>
              <a:rPr lang="en-US" sz="2600" dirty="0" err="1">
                <a:solidFill>
                  <a:srgbClr val="FFFFFF"/>
                </a:solidFill>
                <a:latin typeface="Helvetica Neue"/>
                <a:ea typeface="Helvetica Neue"/>
                <a:cs typeface="Helvetica Neue"/>
                <a:sym typeface="Helvetica Neue"/>
              </a:rPr>
              <a:t>solución</a:t>
            </a:r>
            <a:r>
              <a:rPr lang="en-US" sz="2600" dirty="0">
                <a:solidFill>
                  <a:srgbClr val="FFFFFF"/>
                </a:solidFill>
                <a:latin typeface="Helvetica Neue"/>
                <a:ea typeface="Helvetica Neue"/>
                <a:cs typeface="Helvetica Neue"/>
                <a:sym typeface="Helvetica Neue"/>
              </a:rPr>
              <a:t>.</a:t>
            </a:r>
            <a:endParaRPr dirty="0"/>
          </a:p>
          <a:p>
            <a:pPr marL="514350" marR="0" lvl="0" indent="-514350" algn="l" rtl="0">
              <a:lnSpc>
                <a:spcPct val="100000"/>
              </a:lnSpc>
              <a:spcBef>
                <a:spcPts val="1000"/>
              </a:spcBef>
              <a:spcAft>
                <a:spcPts val="0"/>
              </a:spcAft>
              <a:buClr>
                <a:srgbClr val="FFFFFF"/>
              </a:buClr>
              <a:buSzPts val="2600"/>
              <a:buFont typeface="Calibri"/>
              <a:buAutoNum type="arabicPeriod"/>
            </a:pPr>
            <a:r>
              <a:rPr lang="en-US" sz="2600" dirty="0">
                <a:solidFill>
                  <a:srgbClr val="FFFFFF"/>
                </a:solidFill>
                <a:latin typeface="Helvetica Neue"/>
                <a:ea typeface="Helvetica Neue"/>
                <a:cs typeface="Helvetica Neue"/>
                <a:sym typeface="Helvetica Neue"/>
              </a:rPr>
              <a:t>Las </a:t>
            </a:r>
            <a:r>
              <a:rPr lang="en-US" sz="2600" dirty="0" err="1">
                <a:solidFill>
                  <a:srgbClr val="FFFFFF"/>
                </a:solidFill>
                <a:latin typeface="Helvetica Neue"/>
                <a:ea typeface="Helvetica Neue"/>
                <a:cs typeface="Helvetica Neue"/>
                <a:sym typeface="Helvetica Neue"/>
              </a:rPr>
              <a:t>rondas</a:t>
            </a:r>
            <a:r>
              <a:rPr lang="en-US" sz="2600" dirty="0">
                <a:solidFill>
                  <a:srgbClr val="FFFFFF"/>
                </a:solidFill>
                <a:latin typeface="Helvetica Neue"/>
                <a:ea typeface="Helvetica Neue"/>
                <a:cs typeface="Helvetica Neue"/>
                <a:sym typeface="Helvetica Neue"/>
              </a:rPr>
              <a:t> </a:t>
            </a:r>
            <a:r>
              <a:rPr lang="en-US" sz="2600" dirty="0" err="1">
                <a:solidFill>
                  <a:srgbClr val="FFFFFF"/>
                </a:solidFill>
                <a:latin typeface="Helvetica Neue"/>
                <a:ea typeface="Helvetica Neue"/>
                <a:cs typeface="Helvetica Neue"/>
                <a:sym typeface="Helvetica Neue"/>
              </a:rPr>
              <a:t>terminan</a:t>
            </a:r>
            <a:r>
              <a:rPr lang="en-US" sz="2600" dirty="0">
                <a:solidFill>
                  <a:srgbClr val="FFFFFF"/>
                </a:solidFill>
                <a:latin typeface="Helvetica Neue"/>
                <a:ea typeface="Helvetica Neue"/>
                <a:cs typeface="Helvetica Neue"/>
                <a:sym typeface="Helvetica Neue"/>
              </a:rPr>
              <a:t> </a:t>
            </a:r>
            <a:r>
              <a:rPr lang="en-US" sz="2600" dirty="0" err="1">
                <a:solidFill>
                  <a:srgbClr val="FFFFFF"/>
                </a:solidFill>
                <a:latin typeface="Helvetica Neue"/>
                <a:ea typeface="Helvetica Neue"/>
                <a:cs typeface="Helvetica Neue"/>
                <a:sym typeface="Helvetica Neue"/>
              </a:rPr>
              <a:t>cuando</a:t>
            </a:r>
            <a:r>
              <a:rPr lang="en-US" sz="2600" dirty="0">
                <a:solidFill>
                  <a:srgbClr val="FFFFFF"/>
                </a:solidFill>
                <a:latin typeface="Helvetica Neue"/>
                <a:ea typeface="Helvetica Neue"/>
                <a:cs typeface="Helvetica Neue"/>
                <a:sym typeface="Helvetica Neue"/>
              </a:rPr>
              <a:t> </a:t>
            </a:r>
            <a:r>
              <a:rPr lang="en-US" sz="2600" dirty="0" err="1">
                <a:solidFill>
                  <a:srgbClr val="FFFFFF"/>
                </a:solidFill>
                <a:latin typeface="Helvetica Neue"/>
                <a:ea typeface="Helvetica Neue"/>
                <a:cs typeface="Helvetica Neue"/>
                <a:sym typeface="Helvetica Neue"/>
              </a:rPr>
              <a:t>alcanzamos</a:t>
            </a:r>
            <a:r>
              <a:rPr lang="en-US" sz="2600" dirty="0">
                <a:solidFill>
                  <a:srgbClr val="FFFFFF"/>
                </a:solidFill>
                <a:latin typeface="Helvetica Neue"/>
                <a:ea typeface="Helvetica Neue"/>
                <a:cs typeface="Helvetica Neue"/>
                <a:sym typeface="Helvetica Neue"/>
              </a:rPr>
              <a:t> </a:t>
            </a:r>
            <a:r>
              <a:rPr lang="en-US" sz="2600" dirty="0" err="1">
                <a:solidFill>
                  <a:srgbClr val="FFFFFF"/>
                </a:solidFill>
                <a:latin typeface="Helvetica Neue"/>
                <a:ea typeface="Helvetica Neue"/>
                <a:cs typeface="Helvetica Neue"/>
                <a:sym typeface="Helvetica Neue"/>
              </a:rPr>
              <a:t>nuestros</a:t>
            </a:r>
            <a:r>
              <a:rPr lang="en-US" sz="2600" dirty="0">
                <a:solidFill>
                  <a:srgbClr val="FFFFFF"/>
                </a:solidFill>
                <a:latin typeface="Helvetica Neue"/>
                <a:ea typeface="Helvetica Neue"/>
                <a:cs typeface="Helvetica Neue"/>
                <a:sym typeface="Helvetica Neue"/>
              </a:rPr>
              <a:t> </a:t>
            </a:r>
            <a:r>
              <a:rPr lang="en-US" sz="2600" dirty="0" err="1">
                <a:solidFill>
                  <a:srgbClr val="FFFFFF"/>
                </a:solidFill>
                <a:latin typeface="Helvetica Neue"/>
                <a:ea typeface="Helvetica Neue"/>
                <a:cs typeface="Helvetica Neue"/>
                <a:sym typeface="Helvetica Neue"/>
              </a:rPr>
              <a:t>objetivos</a:t>
            </a:r>
            <a:r>
              <a:rPr lang="en-US" sz="2600" dirty="0">
                <a:solidFill>
                  <a:srgbClr val="FFFFFF"/>
                </a:solidFill>
                <a:latin typeface="Helvetica Neue"/>
                <a:ea typeface="Helvetica Neue"/>
                <a:cs typeface="Helvetica Neue"/>
                <a:sym typeface="Helvetica Neue"/>
              </a:rPr>
              <a:t> </a:t>
            </a:r>
            <a:r>
              <a:rPr lang="en-US" sz="2600" dirty="0" err="1">
                <a:solidFill>
                  <a:srgbClr val="FFFFFF"/>
                </a:solidFill>
                <a:latin typeface="Helvetica Neue"/>
                <a:ea typeface="Helvetica Neue"/>
                <a:cs typeface="Helvetica Neue"/>
                <a:sym typeface="Helvetica Neue"/>
              </a:rPr>
              <a:t>climáticos</a:t>
            </a:r>
            <a:r>
              <a:rPr lang="en-US" sz="2600" dirty="0">
                <a:solidFill>
                  <a:srgbClr val="FFFFFF"/>
                </a:solidFill>
                <a:latin typeface="Helvetica Neue"/>
                <a:ea typeface="Helvetica Neue"/>
                <a:cs typeface="Helvetica Neue"/>
                <a:sym typeface="Helvetica Neue"/>
              </a:rPr>
              <a:t> o </a:t>
            </a:r>
            <a:r>
              <a:rPr lang="en-US" sz="2600" dirty="0" err="1">
                <a:solidFill>
                  <a:srgbClr val="FFFFFF"/>
                </a:solidFill>
                <a:latin typeface="Helvetica Neue"/>
                <a:ea typeface="Helvetica Neue"/>
                <a:cs typeface="Helvetica Neue"/>
                <a:sym typeface="Helvetica Neue"/>
              </a:rPr>
              <a:t>nos</a:t>
            </a:r>
            <a:r>
              <a:rPr lang="en-US" sz="2600" dirty="0">
                <a:solidFill>
                  <a:srgbClr val="FFFFFF"/>
                </a:solidFill>
                <a:latin typeface="Helvetica Neue"/>
                <a:ea typeface="Helvetica Neue"/>
                <a:cs typeface="Helvetica Neue"/>
                <a:sym typeface="Helvetica Neue"/>
              </a:rPr>
              <a:t> </a:t>
            </a:r>
            <a:r>
              <a:rPr lang="en-US" sz="2600" dirty="0" err="1">
                <a:solidFill>
                  <a:srgbClr val="FFFFFF"/>
                </a:solidFill>
                <a:latin typeface="Helvetica Neue"/>
                <a:ea typeface="Helvetica Neue"/>
                <a:cs typeface="Helvetica Neue"/>
                <a:sym typeface="Helvetica Neue"/>
              </a:rPr>
              <a:t>quedamos</a:t>
            </a:r>
            <a:r>
              <a:rPr lang="en-US" sz="2600" dirty="0">
                <a:solidFill>
                  <a:srgbClr val="FFFFFF"/>
                </a:solidFill>
                <a:latin typeface="Helvetica Neue"/>
                <a:ea typeface="Helvetica Neue"/>
                <a:cs typeface="Helvetica Neue"/>
                <a:sym typeface="Helvetica Neue"/>
              </a:rPr>
              <a:t> sin </a:t>
            </a:r>
            <a:r>
              <a:rPr lang="en-US" sz="2600" dirty="0" err="1">
                <a:solidFill>
                  <a:srgbClr val="FFFFFF"/>
                </a:solidFill>
                <a:latin typeface="Helvetica Neue"/>
                <a:ea typeface="Helvetica Neue"/>
                <a:cs typeface="Helvetica Neue"/>
                <a:sym typeface="Helvetica Neue"/>
              </a:rPr>
              <a:t>tiempo</a:t>
            </a:r>
            <a:r>
              <a:rPr lang="en-US" sz="2600" dirty="0">
                <a:solidFill>
                  <a:srgbClr val="FFFFFF"/>
                </a:solidFill>
                <a:latin typeface="Helvetica Neue"/>
                <a:ea typeface="Helvetica Neue"/>
                <a:cs typeface="Helvetica Neue"/>
                <a:sym typeface="Helvetica Neue"/>
              </a:rPr>
              <a:t>.</a:t>
            </a:r>
            <a:endParaRPr sz="2600" dirty="0">
              <a:solidFill>
                <a:srgbClr val="FFFFFF"/>
              </a:solidFill>
              <a:latin typeface="Helvetica Neue Light"/>
              <a:ea typeface="Helvetica Neue Light"/>
              <a:cs typeface="Helvetica Neue Light"/>
              <a:sym typeface="Helvetica Neue Light"/>
            </a:endParaRPr>
          </a:p>
        </p:txBody>
      </p:sp>
      <p:sp>
        <p:nvSpPr>
          <p:cNvPr id="439" name="Google Shape;439;p53"/>
          <p:cNvSpPr txBox="1"/>
          <p:nvPr/>
        </p:nvSpPr>
        <p:spPr>
          <a:xfrm>
            <a:off x="1524000" y="642681"/>
            <a:ext cx="9144000" cy="857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4400" b="1">
                <a:solidFill>
                  <a:srgbClr val="FFC000"/>
                </a:solidFill>
                <a:latin typeface="Helvetica Neue"/>
                <a:ea typeface="Helvetica Neue"/>
                <a:cs typeface="Helvetica Neue"/>
                <a:sym typeface="Helvetica Neue"/>
              </a:rPr>
              <a:t>Proceso general</a:t>
            </a:r>
            <a:endParaRPr sz="4400" b="1">
              <a:solidFill>
                <a:srgbClr val="FFC000"/>
              </a:solidFill>
              <a:latin typeface="Helvetica Neue"/>
              <a:ea typeface="Helvetica Neue"/>
              <a:cs typeface="Helvetica Neue"/>
              <a:sym typeface="Helvetica Neue"/>
            </a:endParaRPr>
          </a:p>
        </p:txBody>
      </p:sp>
      <p:pic>
        <p:nvPicPr>
          <p:cNvPr id="440" name="Google Shape;440;p53"/>
          <p:cNvPicPr preferRelativeResize="0"/>
          <p:nvPr/>
        </p:nvPicPr>
        <p:blipFill rotWithShape="1">
          <a:blip r:embed="rId3">
            <a:alphaModFix/>
          </a:blip>
          <a:srcRect/>
          <a:stretch/>
        </p:blipFill>
        <p:spPr>
          <a:xfrm>
            <a:off x="10472738" y="6157059"/>
            <a:ext cx="1523999" cy="574463"/>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87C865-DF93-644A-967E-51FB804F9E9C}"/>
              </a:ext>
            </a:extLst>
          </p:cNvPr>
          <p:cNvSpPr>
            <a:spLocks noGrp="1"/>
          </p:cNvSpPr>
          <p:nvPr>
            <p:ph type="ctrTitle"/>
          </p:nvPr>
        </p:nvSpPr>
        <p:spPr>
          <a:xfrm>
            <a:off x="465274" y="614437"/>
            <a:ext cx="11261452" cy="524156"/>
          </a:xfrm>
        </p:spPr>
        <p:txBody>
          <a:bodyPr/>
          <a:lstStyle/>
          <a:p>
            <a:r>
              <a:rPr lang="en-US" dirty="0" err="1"/>
              <a:t>Guía</a:t>
            </a:r>
            <a:r>
              <a:rPr lang="en-US" dirty="0"/>
              <a:t> para un </a:t>
            </a:r>
            <a:r>
              <a:rPr lang="en-US" dirty="0" err="1"/>
              <a:t>Juego</a:t>
            </a:r>
            <a:r>
              <a:rPr lang="en-US" dirty="0"/>
              <a:t> de Roles </a:t>
            </a:r>
            <a:r>
              <a:rPr lang="en-US" dirty="0" err="1"/>
              <a:t>Respetuoso</a:t>
            </a:r>
            <a:endParaRPr lang="en-US" dirty="0"/>
          </a:p>
        </p:txBody>
      </p:sp>
      <p:sp>
        <p:nvSpPr>
          <p:cNvPr id="3" name="Content Placeholder 2">
            <a:extLst>
              <a:ext uri="{FF2B5EF4-FFF2-40B4-BE49-F238E27FC236}">
                <a16:creationId xmlns:a16="http://schemas.microsoft.com/office/drawing/2014/main" id="{876B430E-7B46-B04E-BD09-C53729695C3B}"/>
              </a:ext>
            </a:extLst>
          </p:cNvPr>
          <p:cNvSpPr>
            <a:spLocks noGrp="1"/>
          </p:cNvSpPr>
          <p:nvPr>
            <p:ph idx="1"/>
          </p:nvPr>
        </p:nvSpPr>
        <p:spPr>
          <a:xfrm>
            <a:off x="466722" y="1416845"/>
            <a:ext cx="11261452" cy="5042011"/>
          </a:xfrm>
        </p:spPr>
        <p:txBody>
          <a:bodyPr>
            <a:normAutofit fontScale="92500" lnSpcReduction="10000"/>
          </a:bodyPr>
          <a:lstStyle/>
          <a:p>
            <a:pPr marL="0" indent="0">
              <a:buNone/>
            </a:pPr>
            <a:r>
              <a:rPr lang="en-US" dirty="0"/>
              <a:t>Por favor sea </a:t>
            </a:r>
            <a:r>
              <a:rPr lang="en-US" dirty="0" err="1"/>
              <a:t>respetuoso</a:t>
            </a:r>
            <a:r>
              <a:rPr lang="en-US" dirty="0"/>
              <a:t> con los </a:t>
            </a:r>
            <a:r>
              <a:rPr lang="en-US" dirty="0" err="1"/>
              <a:t>demás</a:t>
            </a:r>
            <a:r>
              <a:rPr lang="en-US" dirty="0"/>
              <a:t> </a:t>
            </a:r>
            <a:r>
              <a:rPr lang="en-US" dirty="0" err="1"/>
              <a:t>participantes</a:t>
            </a:r>
            <a:r>
              <a:rPr lang="en-US" dirty="0"/>
              <a:t> y con el </a:t>
            </a:r>
            <a:r>
              <a:rPr lang="en-US" dirty="0" err="1"/>
              <a:t>grupo</a:t>
            </a:r>
            <a:r>
              <a:rPr lang="en-US" dirty="0"/>
              <a:t> que </a:t>
            </a:r>
            <a:r>
              <a:rPr lang="en-US" dirty="0" err="1"/>
              <a:t>está</a:t>
            </a:r>
            <a:r>
              <a:rPr lang="en-US" dirty="0"/>
              <a:t> </a:t>
            </a:r>
            <a:r>
              <a:rPr lang="en-US" dirty="0" err="1"/>
              <a:t>representando</a:t>
            </a:r>
            <a:r>
              <a:rPr lang="en-US" dirty="0"/>
              <a:t>. </a:t>
            </a:r>
            <a:r>
              <a:rPr lang="en-US" dirty="0" err="1"/>
              <a:t>En</a:t>
            </a:r>
            <a:r>
              <a:rPr lang="en-US" dirty="0"/>
              <a:t> particular, por favor </a:t>
            </a:r>
            <a:r>
              <a:rPr lang="en-US" dirty="0" err="1"/>
              <a:t>siga</a:t>
            </a:r>
            <a:r>
              <a:rPr lang="en-US" dirty="0"/>
              <a:t> las </a:t>
            </a:r>
            <a:r>
              <a:rPr lang="en-US" dirty="0" err="1"/>
              <a:t>siguientes</a:t>
            </a:r>
            <a:r>
              <a:rPr lang="en-US" dirty="0"/>
              <a:t> </a:t>
            </a:r>
            <a:r>
              <a:rPr lang="en-US" dirty="0" err="1"/>
              <a:t>recomendaciones</a:t>
            </a:r>
            <a:r>
              <a:rPr lang="en-US" dirty="0"/>
              <a:t>:</a:t>
            </a:r>
          </a:p>
          <a:p>
            <a:pPr marL="0" indent="0">
              <a:buNone/>
            </a:pPr>
            <a:endParaRPr lang="en-US" dirty="0"/>
          </a:p>
          <a:p>
            <a:pPr marL="0" indent="0">
              <a:buNone/>
            </a:pPr>
            <a:r>
              <a:rPr lang="en-US" b="1" dirty="0" err="1"/>
              <a:t>Acentos</a:t>
            </a:r>
            <a:endParaRPr lang="en-US" b="1" dirty="0"/>
          </a:p>
          <a:p>
            <a:r>
              <a:rPr lang="en-US" sz="2400" dirty="0"/>
              <a:t>No </a:t>
            </a:r>
            <a:r>
              <a:rPr lang="en-US" sz="2400" dirty="0" err="1"/>
              <a:t>actúe</a:t>
            </a:r>
            <a:r>
              <a:rPr lang="en-US" sz="2400" dirty="0"/>
              <a:t> un </a:t>
            </a:r>
            <a:r>
              <a:rPr lang="en-US" sz="2400" dirty="0" err="1"/>
              <a:t>acento</a:t>
            </a:r>
            <a:r>
              <a:rPr lang="en-US" sz="2400" dirty="0"/>
              <a:t> o </a:t>
            </a:r>
            <a:r>
              <a:rPr lang="en-US" sz="2400" dirty="0" err="1"/>
              <a:t>características</a:t>
            </a:r>
            <a:r>
              <a:rPr lang="en-US" sz="2400" dirty="0"/>
              <a:t> de </a:t>
            </a:r>
            <a:r>
              <a:rPr lang="en-US" sz="2400" dirty="0" err="1"/>
              <a:t>habla</a:t>
            </a:r>
            <a:r>
              <a:rPr lang="en-US" sz="2400" dirty="0"/>
              <a:t> </a:t>
            </a:r>
            <a:r>
              <a:rPr lang="en-US" sz="2400" dirty="0" err="1"/>
              <a:t>similares</a:t>
            </a:r>
            <a:r>
              <a:rPr lang="en-US" sz="2400" dirty="0"/>
              <a:t> al </a:t>
            </a:r>
            <a:r>
              <a:rPr lang="en-US" sz="2400" dirty="0" err="1"/>
              <a:t>grupo</a:t>
            </a:r>
            <a:r>
              <a:rPr lang="en-US" sz="2400" dirty="0"/>
              <a:t> de personas que </a:t>
            </a:r>
            <a:r>
              <a:rPr lang="en-US" sz="2400" dirty="0" err="1"/>
              <a:t>está</a:t>
            </a:r>
            <a:r>
              <a:rPr lang="en-US" sz="2400" dirty="0"/>
              <a:t> </a:t>
            </a:r>
            <a:r>
              <a:rPr lang="en-US" sz="2400" dirty="0" err="1"/>
              <a:t>representando</a:t>
            </a:r>
            <a:r>
              <a:rPr lang="en-US" sz="2400" dirty="0"/>
              <a:t>. </a:t>
            </a:r>
            <a:r>
              <a:rPr lang="en-US" sz="2400" dirty="0" err="1"/>
              <a:t>Esto</a:t>
            </a:r>
            <a:r>
              <a:rPr lang="en-US" sz="2400" dirty="0"/>
              <a:t> </a:t>
            </a:r>
            <a:r>
              <a:rPr lang="en-US" sz="2400" dirty="0" err="1"/>
              <a:t>podría</a:t>
            </a:r>
            <a:r>
              <a:rPr lang="en-US" sz="2400" dirty="0"/>
              <a:t> </a:t>
            </a:r>
            <a:r>
              <a:rPr lang="en-US" sz="2400" dirty="0" err="1"/>
              <a:t>resultar</a:t>
            </a:r>
            <a:r>
              <a:rPr lang="en-US" sz="2400" dirty="0"/>
              <a:t> </a:t>
            </a:r>
            <a:r>
              <a:rPr lang="en-US" sz="2400" dirty="0" err="1"/>
              <a:t>ofensivo</a:t>
            </a:r>
            <a:r>
              <a:rPr lang="en-US" sz="2400" dirty="0"/>
              <a:t> para </a:t>
            </a:r>
            <a:r>
              <a:rPr lang="en-US" sz="2400" dirty="0" err="1"/>
              <a:t>otros</a:t>
            </a:r>
            <a:r>
              <a:rPr lang="en-US" sz="2400" dirty="0"/>
              <a:t> </a:t>
            </a:r>
            <a:r>
              <a:rPr lang="en-US" sz="2400" dirty="0" err="1"/>
              <a:t>participantes</a:t>
            </a:r>
            <a:r>
              <a:rPr lang="en-US" sz="2400" dirty="0"/>
              <a:t> u </a:t>
            </a:r>
            <a:r>
              <a:rPr lang="en-US" sz="2400" dirty="0" err="1"/>
              <a:t>observadores</a:t>
            </a:r>
            <a:r>
              <a:rPr lang="en-US" sz="2400" dirty="0"/>
              <a:t> y </a:t>
            </a:r>
            <a:r>
              <a:rPr lang="en-US" sz="2400" dirty="0" err="1"/>
              <a:t>restar</a:t>
            </a:r>
            <a:r>
              <a:rPr lang="en-US" sz="2400" dirty="0"/>
              <a:t> valor a los </a:t>
            </a:r>
            <a:r>
              <a:rPr lang="en-US" sz="2400" dirty="0" err="1"/>
              <a:t>objetivos</a:t>
            </a:r>
            <a:r>
              <a:rPr lang="en-US" sz="2400" dirty="0"/>
              <a:t> del </a:t>
            </a:r>
            <a:r>
              <a:rPr lang="en-US" sz="2400" dirty="0" err="1"/>
              <a:t>juego</a:t>
            </a:r>
            <a:r>
              <a:rPr lang="en-US" sz="2400" dirty="0"/>
              <a:t>.</a:t>
            </a:r>
            <a:endParaRPr lang="en-US" dirty="0"/>
          </a:p>
          <a:p>
            <a:pPr marL="0" indent="0">
              <a:buNone/>
            </a:pPr>
            <a:r>
              <a:rPr lang="en-US" b="1" dirty="0" err="1"/>
              <a:t>Ropa</a:t>
            </a:r>
            <a:r>
              <a:rPr lang="en-US" b="1" dirty="0"/>
              <a:t> &amp; </a:t>
            </a:r>
            <a:r>
              <a:rPr lang="en-US" b="1" dirty="0" err="1"/>
              <a:t>accesorios</a:t>
            </a:r>
            <a:endParaRPr lang="en-US" b="1" dirty="0"/>
          </a:p>
          <a:p>
            <a:r>
              <a:rPr lang="en-US" sz="2400" dirty="0"/>
              <a:t>No use la </a:t>
            </a:r>
            <a:r>
              <a:rPr lang="en-US" sz="2400" dirty="0" err="1"/>
              <a:t>ropa</a:t>
            </a:r>
            <a:r>
              <a:rPr lang="en-US" sz="2400" dirty="0"/>
              <a:t> </a:t>
            </a:r>
            <a:r>
              <a:rPr lang="en-US" sz="2400" dirty="0" err="1"/>
              <a:t>tradicional</a:t>
            </a:r>
            <a:r>
              <a:rPr lang="en-US" sz="2400" dirty="0"/>
              <a:t> o religiosa </a:t>
            </a:r>
            <a:r>
              <a:rPr lang="en-US" sz="2400" dirty="0" err="1"/>
              <a:t>ni</a:t>
            </a:r>
            <a:r>
              <a:rPr lang="en-US" sz="2400" dirty="0"/>
              <a:t> los </a:t>
            </a:r>
            <a:r>
              <a:rPr lang="en-US" sz="2400" dirty="0" err="1"/>
              <a:t>tocados</a:t>
            </a:r>
            <a:r>
              <a:rPr lang="en-US" sz="2400" dirty="0"/>
              <a:t> de </a:t>
            </a:r>
            <a:r>
              <a:rPr lang="en-US" sz="2400" dirty="0" err="1"/>
              <a:t>ninguna</a:t>
            </a:r>
            <a:r>
              <a:rPr lang="en-US" sz="2400" dirty="0"/>
              <a:t> </a:t>
            </a:r>
            <a:r>
              <a:rPr lang="en-US" sz="2400" dirty="0" err="1"/>
              <a:t>nación</a:t>
            </a:r>
            <a:r>
              <a:rPr lang="en-US" sz="2400" dirty="0"/>
              <a:t> o </a:t>
            </a:r>
            <a:r>
              <a:rPr lang="en-US" sz="2400" dirty="0" err="1"/>
              <a:t>cultura</a:t>
            </a:r>
            <a:r>
              <a:rPr lang="en-US" sz="2400" dirty="0"/>
              <a:t> </a:t>
            </a:r>
            <a:r>
              <a:rPr lang="en-US" sz="2400" dirty="0" err="1"/>
              <a:t>como</a:t>
            </a:r>
            <a:r>
              <a:rPr lang="en-US" sz="2400" dirty="0"/>
              <a:t> </a:t>
            </a:r>
            <a:r>
              <a:rPr lang="en-US" sz="2400" dirty="0" err="1"/>
              <a:t>parte</a:t>
            </a:r>
            <a:r>
              <a:rPr lang="en-US" sz="2400" dirty="0"/>
              <a:t> de </a:t>
            </a:r>
            <a:r>
              <a:rPr lang="en-US" sz="2400" dirty="0" err="1"/>
              <a:t>su</a:t>
            </a:r>
            <a:r>
              <a:rPr lang="en-US" sz="2400" dirty="0"/>
              <a:t> </a:t>
            </a:r>
            <a:r>
              <a:rPr lang="en-US" sz="2400" dirty="0" err="1"/>
              <a:t>función</a:t>
            </a:r>
            <a:r>
              <a:rPr lang="en-US" sz="2400" dirty="0"/>
              <a:t>, a </a:t>
            </a:r>
            <a:r>
              <a:rPr lang="en-US" sz="2400" dirty="0" err="1"/>
              <a:t>menos</a:t>
            </a:r>
            <a:r>
              <a:rPr lang="en-US" sz="2400" dirty="0"/>
              <a:t> que </a:t>
            </a:r>
            <a:r>
              <a:rPr lang="en-US" sz="2400" dirty="0" err="1"/>
              <a:t>usted</a:t>
            </a:r>
            <a:r>
              <a:rPr lang="en-US" sz="2400" dirty="0"/>
              <a:t> </a:t>
            </a:r>
            <a:r>
              <a:rPr lang="en-US" sz="2400" dirty="0" err="1"/>
              <a:t>mismo</a:t>
            </a:r>
            <a:r>
              <a:rPr lang="en-US" sz="2400" dirty="0"/>
              <a:t> sea de </a:t>
            </a:r>
            <a:r>
              <a:rPr lang="en-US" sz="2400" dirty="0" err="1"/>
              <a:t>esa</a:t>
            </a:r>
            <a:r>
              <a:rPr lang="en-US" sz="2400" dirty="0"/>
              <a:t> </a:t>
            </a:r>
            <a:r>
              <a:rPr lang="en-US" sz="2400" dirty="0" err="1"/>
              <a:t>cultura</a:t>
            </a:r>
            <a:r>
              <a:rPr lang="en-US" sz="2400" dirty="0"/>
              <a:t> o </a:t>
            </a:r>
            <a:r>
              <a:rPr lang="en-US" sz="2400" dirty="0" err="1"/>
              <a:t>religión</a:t>
            </a:r>
            <a:r>
              <a:rPr lang="en-US" sz="2400" dirty="0"/>
              <a:t> y sea </a:t>
            </a:r>
            <a:r>
              <a:rPr lang="en-US" sz="2400" dirty="0" err="1"/>
              <a:t>parte</a:t>
            </a:r>
            <a:r>
              <a:rPr lang="en-US" sz="2400" dirty="0"/>
              <a:t> de </a:t>
            </a:r>
            <a:r>
              <a:rPr lang="en-US" sz="2400" dirty="0" err="1"/>
              <a:t>su</a:t>
            </a:r>
            <a:r>
              <a:rPr lang="en-US" sz="2400" dirty="0"/>
              <a:t> </a:t>
            </a:r>
            <a:r>
              <a:rPr lang="en-US" sz="2400" dirty="0" err="1"/>
              <a:t>práctica</a:t>
            </a:r>
            <a:r>
              <a:rPr lang="en-US" sz="2400" dirty="0"/>
              <a:t> personal.</a:t>
            </a:r>
            <a:endParaRPr lang="en-US" dirty="0"/>
          </a:p>
        </p:txBody>
      </p:sp>
      <p:sp>
        <p:nvSpPr>
          <p:cNvPr id="4" name="TextBox 3">
            <a:extLst>
              <a:ext uri="{FF2B5EF4-FFF2-40B4-BE49-F238E27FC236}">
                <a16:creationId xmlns:a16="http://schemas.microsoft.com/office/drawing/2014/main" id="{25CB9F70-2D42-2342-8F62-A8A5F7E7B8E0}"/>
              </a:ext>
            </a:extLst>
          </p:cNvPr>
          <p:cNvSpPr txBox="1"/>
          <p:nvPr/>
        </p:nvSpPr>
        <p:spPr>
          <a:xfrm>
            <a:off x="101600" y="6491205"/>
            <a:ext cx="8229600" cy="323165"/>
          </a:xfrm>
          <a:prstGeom prst="rect">
            <a:avLst/>
          </a:prstGeom>
          <a:noFill/>
        </p:spPr>
        <p:txBody>
          <a:bodyPr wrap="square" rtlCol="0">
            <a:spAutoFit/>
          </a:bodyPr>
          <a:lstStyle/>
          <a:p>
            <a:r>
              <a:rPr lang="en-US" sz="1500" i="1" dirty="0">
                <a:solidFill>
                  <a:schemeClr val="bg1"/>
                </a:solidFill>
                <a:latin typeface="Helvetica" pitchFamily="2" charset="0"/>
              </a:rPr>
              <a:t>Adapted from the </a:t>
            </a:r>
            <a:r>
              <a:rPr lang="en-US" sz="1500" i="1" dirty="0">
                <a:latin typeface="Helvetica" pitchFamily="2" charset="0"/>
                <a:hlinkClick r:id="rId3"/>
              </a:rPr>
              <a:t>American Model UN guidance</a:t>
            </a:r>
            <a:endParaRPr lang="en-US" sz="1500" i="1" dirty="0">
              <a:latin typeface="Helvetica" pitchFamily="2" charset="0"/>
            </a:endParaRPr>
          </a:p>
        </p:txBody>
      </p:sp>
    </p:spTree>
    <p:extLst>
      <p:ext uri="{BB962C8B-B14F-4D97-AF65-F5344CB8AC3E}">
        <p14:creationId xmlns:p14="http://schemas.microsoft.com/office/powerpoint/2010/main" val="21098974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54"/>
          <p:cNvSpPr txBox="1">
            <a:spLocks noGrp="1"/>
          </p:cNvSpPr>
          <p:nvPr>
            <p:ph type="subTitle" idx="4294967295"/>
          </p:nvPr>
        </p:nvSpPr>
        <p:spPr>
          <a:xfrm>
            <a:off x="753659" y="1717140"/>
            <a:ext cx="10684682" cy="443991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600"/>
              <a:buFont typeface="Arial"/>
              <a:buNone/>
            </a:pPr>
            <a:r>
              <a:rPr lang="en-US" sz="2600" b="0" i="0" u="none" strike="noStrike" cap="none" dirty="0">
                <a:solidFill>
                  <a:schemeClr val="lt1"/>
                </a:solidFill>
                <a:latin typeface="Helvetica Neue"/>
                <a:ea typeface="Helvetica Neue"/>
                <a:cs typeface="Helvetica Neue"/>
                <a:sym typeface="Helvetica Neue"/>
              </a:rPr>
              <a:t>1. </a:t>
            </a:r>
            <a:r>
              <a:rPr lang="en-US" sz="2600" b="0" i="0" u="none" strike="noStrike" cap="none" dirty="0" err="1">
                <a:solidFill>
                  <a:schemeClr val="lt1"/>
                </a:solidFill>
                <a:latin typeface="Helvetica Neue"/>
                <a:ea typeface="Helvetica Neue"/>
                <a:cs typeface="Helvetica Neue"/>
                <a:sym typeface="Helvetica Neue"/>
              </a:rPr>
              <a:t>Comiencen</a:t>
            </a:r>
            <a:r>
              <a:rPr lang="en-US" sz="2600" b="0" i="0" u="none" strike="noStrike" cap="none" dirty="0">
                <a:solidFill>
                  <a:schemeClr val="lt1"/>
                </a:solidFill>
                <a:latin typeface="Helvetica Neue"/>
                <a:ea typeface="Helvetica Neue"/>
                <a:cs typeface="Helvetica Neue"/>
                <a:sym typeface="Helvetica Neue"/>
              </a:rPr>
              <a:t> </a:t>
            </a:r>
            <a:r>
              <a:rPr lang="en-US" sz="2600" b="0" i="0" u="none" strike="noStrike" cap="none" dirty="0" err="1">
                <a:solidFill>
                  <a:schemeClr val="lt1"/>
                </a:solidFill>
                <a:latin typeface="Helvetica Neue"/>
                <a:ea typeface="Helvetica Neue"/>
                <a:cs typeface="Helvetica Neue"/>
                <a:sym typeface="Helvetica Neue"/>
              </a:rPr>
              <a:t>mirando</a:t>
            </a:r>
            <a:r>
              <a:rPr lang="en-US" sz="2600" b="0" i="0" u="none" strike="noStrike" cap="none" dirty="0">
                <a:solidFill>
                  <a:schemeClr val="lt1"/>
                </a:solidFill>
                <a:latin typeface="Helvetica Neue"/>
                <a:ea typeface="Helvetica Neue"/>
                <a:cs typeface="Helvetica Neue"/>
                <a:sym typeface="Helvetica Neue"/>
              </a:rPr>
              <a:t> el panel de control de </a:t>
            </a:r>
            <a:r>
              <a:rPr lang="en-US" sz="2600" b="0" i="0" u="none" strike="noStrike" cap="none" dirty="0" err="1">
                <a:solidFill>
                  <a:schemeClr val="lt1"/>
                </a:solidFill>
                <a:latin typeface="Helvetica Neue"/>
                <a:ea typeface="Helvetica Neue"/>
                <a:cs typeface="Helvetica Neue"/>
                <a:sym typeface="Helvetica Neue"/>
              </a:rPr>
              <a:t>En</a:t>
            </a:r>
            <a:r>
              <a:rPr lang="en-US" sz="2600" b="0" i="0" u="none" strike="noStrike" cap="none" dirty="0">
                <a:solidFill>
                  <a:schemeClr val="lt1"/>
                </a:solidFill>
                <a:latin typeface="Helvetica Neue"/>
                <a:ea typeface="Helvetica Neue"/>
                <a:cs typeface="Helvetica Neue"/>
                <a:sym typeface="Helvetica Neue"/>
              </a:rPr>
              <a:t>-ROADS. </a:t>
            </a:r>
            <a:r>
              <a:rPr lang="en-US" sz="2600" dirty="0" err="1">
                <a:solidFill>
                  <a:schemeClr val="lt1"/>
                </a:solidFill>
              </a:rPr>
              <a:t>Seleccionen</a:t>
            </a:r>
            <a:r>
              <a:rPr lang="en-US" sz="2600" b="0" i="0" u="none" strike="noStrike" cap="none" dirty="0">
                <a:solidFill>
                  <a:schemeClr val="lt1"/>
                </a:solidFill>
                <a:latin typeface="Helvetica Neue"/>
                <a:ea typeface="Helvetica Neue"/>
                <a:cs typeface="Helvetica Neue"/>
                <a:sym typeface="Helvetica Neue"/>
              </a:rPr>
              <a:t> las 2-3 </a:t>
            </a:r>
            <a:r>
              <a:rPr lang="en-US" sz="2600" b="0" i="0" u="none" strike="noStrike" cap="none" dirty="0" err="1">
                <a:solidFill>
                  <a:schemeClr val="lt1"/>
                </a:solidFill>
                <a:latin typeface="Helvetica Neue"/>
                <a:ea typeface="Helvetica Neue"/>
                <a:cs typeface="Helvetica Neue"/>
                <a:sym typeface="Helvetica Neue"/>
              </a:rPr>
              <a:t>acciones</a:t>
            </a:r>
            <a:r>
              <a:rPr lang="en-US" sz="2600" b="0" i="0" u="none" strike="noStrike" cap="none" dirty="0">
                <a:solidFill>
                  <a:schemeClr val="lt1"/>
                </a:solidFill>
                <a:latin typeface="Helvetica Neue"/>
                <a:ea typeface="Helvetica Neue"/>
                <a:cs typeface="Helvetica Neue"/>
                <a:sym typeface="Helvetica Neue"/>
              </a:rPr>
              <a:t> que </a:t>
            </a:r>
            <a:r>
              <a:rPr lang="en-US" sz="2600" b="0" i="0" u="none" strike="noStrike" cap="none" dirty="0" err="1">
                <a:solidFill>
                  <a:schemeClr val="lt1"/>
                </a:solidFill>
                <a:latin typeface="Helvetica Neue"/>
                <a:ea typeface="Helvetica Neue"/>
                <a:cs typeface="Helvetica Neue"/>
                <a:sym typeface="Helvetica Neue"/>
              </a:rPr>
              <a:t>más</a:t>
            </a:r>
            <a:r>
              <a:rPr lang="en-US" sz="2600" b="0" i="0" u="none" strike="noStrike" cap="none" dirty="0">
                <a:solidFill>
                  <a:schemeClr val="lt1"/>
                </a:solidFill>
                <a:latin typeface="Helvetica Neue"/>
                <a:ea typeface="Helvetica Neue"/>
                <a:cs typeface="Helvetica Neue"/>
                <a:sym typeface="Helvetica Neue"/>
              </a:rPr>
              <a:t> </a:t>
            </a:r>
            <a:r>
              <a:rPr lang="en-US" sz="2600" b="0" i="0" u="none" strike="noStrike" cap="none" dirty="0" err="1">
                <a:solidFill>
                  <a:schemeClr val="lt1"/>
                </a:solidFill>
                <a:latin typeface="Helvetica Neue"/>
                <a:ea typeface="Helvetica Neue"/>
                <a:cs typeface="Helvetica Neue"/>
                <a:sym typeface="Helvetica Neue"/>
              </a:rPr>
              <a:t>apoyan</a:t>
            </a:r>
            <a:r>
              <a:rPr lang="en-US" sz="2600" b="0" i="0" u="none" strike="noStrike" cap="none" dirty="0">
                <a:solidFill>
                  <a:schemeClr val="lt1"/>
                </a:solidFill>
                <a:latin typeface="Helvetica Neue"/>
                <a:ea typeface="Helvetica Neue"/>
                <a:cs typeface="Helvetica Neue"/>
                <a:sym typeface="Helvetica Neue"/>
              </a:rPr>
              <a:t> y a las que </a:t>
            </a:r>
            <a:r>
              <a:rPr lang="en-US" sz="2600" b="0" i="0" u="none" strike="noStrike" cap="none" dirty="0" err="1">
                <a:solidFill>
                  <a:schemeClr val="lt1"/>
                </a:solidFill>
                <a:latin typeface="Helvetica Neue"/>
                <a:ea typeface="Helvetica Neue"/>
                <a:cs typeface="Helvetica Neue"/>
                <a:sym typeface="Helvetica Neue"/>
              </a:rPr>
              <a:t>más</a:t>
            </a:r>
            <a:r>
              <a:rPr lang="en-US" sz="2600" b="0" i="0" u="none" strike="noStrike" cap="none" dirty="0">
                <a:solidFill>
                  <a:schemeClr val="lt1"/>
                </a:solidFill>
                <a:latin typeface="Helvetica Neue"/>
                <a:ea typeface="Helvetica Neue"/>
                <a:cs typeface="Helvetica Neue"/>
                <a:sym typeface="Helvetica Neue"/>
              </a:rPr>
              <a:t> se </a:t>
            </a:r>
            <a:r>
              <a:rPr lang="en-US" sz="2600" b="0" i="0" u="none" strike="noStrike" cap="none" dirty="0" err="1">
                <a:solidFill>
                  <a:schemeClr val="lt1"/>
                </a:solidFill>
                <a:latin typeface="Helvetica Neue"/>
                <a:ea typeface="Helvetica Neue"/>
                <a:cs typeface="Helvetica Neue"/>
                <a:sym typeface="Helvetica Neue"/>
              </a:rPr>
              <a:t>oponen</a:t>
            </a:r>
            <a:r>
              <a:rPr lang="en-US" sz="2600" b="0" i="0" u="none" strike="noStrike" cap="none" dirty="0">
                <a:solidFill>
                  <a:schemeClr val="lt1"/>
                </a:solidFill>
                <a:latin typeface="Helvetica Neue"/>
                <a:ea typeface="Helvetica Neue"/>
                <a:cs typeface="Helvetica Neue"/>
                <a:sym typeface="Helvetica Neue"/>
              </a:rPr>
              <a:t>.  </a:t>
            </a:r>
            <a:endParaRPr dirty="0"/>
          </a:p>
          <a:p>
            <a:pPr marL="1200150" marR="0" lvl="2" indent="-514350" algn="l" rtl="0">
              <a:lnSpc>
                <a:spcPct val="100000"/>
              </a:lnSpc>
              <a:spcBef>
                <a:spcPts val="500"/>
              </a:spcBef>
              <a:spcAft>
                <a:spcPts val="0"/>
              </a:spcAft>
              <a:buClr>
                <a:schemeClr val="lt1"/>
              </a:buClr>
              <a:buSzPts val="2200"/>
              <a:buFont typeface="Arial"/>
              <a:buChar char="•"/>
            </a:pPr>
            <a:r>
              <a:rPr lang="en-US" sz="2200" b="0" i="0" u="none" strike="noStrike" cap="none" dirty="0">
                <a:solidFill>
                  <a:schemeClr val="lt1"/>
                </a:solidFill>
                <a:latin typeface="Helvetica Neue Light"/>
                <a:ea typeface="Helvetica Neue Light"/>
                <a:cs typeface="Helvetica Neue Light"/>
                <a:sym typeface="Helvetica Neue Light"/>
              </a:rPr>
              <a:t>Una “</a:t>
            </a:r>
            <a:r>
              <a:rPr lang="en-US" sz="2200" b="0" i="0" u="none" strike="noStrike" cap="none" dirty="0" err="1">
                <a:solidFill>
                  <a:srgbClr val="FFC84B"/>
                </a:solidFill>
                <a:latin typeface="Helvetica Neue Light"/>
                <a:ea typeface="Helvetica Neue Light"/>
                <a:cs typeface="Helvetica Neue Light"/>
                <a:sym typeface="Helvetica Neue Light"/>
              </a:rPr>
              <a:t>acción</a:t>
            </a:r>
            <a:r>
              <a:rPr lang="en-US" sz="2200" b="0" i="0" u="none" strike="noStrike" cap="none" dirty="0">
                <a:solidFill>
                  <a:schemeClr val="lt1"/>
                </a:solidFill>
                <a:latin typeface="Helvetica Neue Light"/>
                <a:ea typeface="Helvetica Neue Light"/>
                <a:cs typeface="Helvetica Neue Light"/>
                <a:sym typeface="Helvetica Neue Light"/>
              </a:rPr>
              <a:t>” es es </a:t>
            </a:r>
            <a:r>
              <a:rPr lang="en-US" sz="2200" b="0" i="0" u="none" strike="noStrike" cap="none" dirty="0" err="1">
                <a:solidFill>
                  <a:schemeClr val="lt1"/>
                </a:solidFill>
                <a:latin typeface="Helvetica Neue Light"/>
                <a:ea typeface="Helvetica Neue Light"/>
                <a:cs typeface="Helvetica Neue Light"/>
                <a:sym typeface="Helvetica Neue Light"/>
              </a:rPr>
              <a:t>cualquier</a:t>
            </a:r>
            <a:r>
              <a:rPr lang="en-US" sz="2200" b="0" i="0" u="none" strike="noStrike" cap="none" dirty="0">
                <a:solidFill>
                  <a:schemeClr val="lt1"/>
                </a:solidFill>
                <a:latin typeface="Helvetica Neue Light"/>
                <a:ea typeface="Helvetica Neue Light"/>
                <a:cs typeface="Helvetica Neue Light"/>
                <a:sym typeface="Helvetica Neue Light"/>
              </a:rPr>
              <a:t> </a:t>
            </a:r>
            <a:r>
              <a:rPr lang="en-US" sz="2200" b="0" i="0" u="none" strike="noStrike" cap="none" dirty="0" err="1">
                <a:solidFill>
                  <a:schemeClr val="lt1"/>
                </a:solidFill>
                <a:latin typeface="Helvetica Neue Light"/>
                <a:ea typeface="Helvetica Neue Light"/>
                <a:cs typeface="Helvetica Neue Light"/>
                <a:sym typeface="Helvetica Neue Light"/>
              </a:rPr>
              <a:t>cambio</a:t>
            </a:r>
            <a:r>
              <a:rPr lang="en-US" sz="2200" b="0" i="0" u="none" strike="noStrike" cap="none" dirty="0">
                <a:solidFill>
                  <a:schemeClr val="lt1"/>
                </a:solidFill>
                <a:latin typeface="Helvetica Neue Light"/>
                <a:ea typeface="Helvetica Neue Light"/>
                <a:cs typeface="Helvetica Neue Light"/>
                <a:sym typeface="Helvetica Neue Light"/>
              </a:rPr>
              <a:t> </a:t>
            </a:r>
            <a:r>
              <a:rPr lang="en-US" sz="2200" b="0" i="0" u="none" strike="noStrike" cap="none" dirty="0" err="1">
                <a:solidFill>
                  <a:schemeClr val="lt1"/>
                </a:solidFill>
                <a:latin typeface="Helvetica Neue Light"/>
                <a:ea typeface="Helvetica Neue Light"/>
                <a:cs typeface="Helvetica Neue Light"/>
                <a:sym typeface="Helvetica Neue Light"/>
              </a:rPr>
              <a:t>en</a:t>
            </a:r>
            <a:r>
              <a:rPr lang="en-US" sz="2200" b="0" i="0" u="none" strike="noStrike" cap="none" dirty="0">
                <a:solidFill>
                  <a:schemeClr val="lt1"/>
                </a:solidFill>
                <a:latin typeface="Helvetica Neue Light"/>
                <a:ea typeface="Helvetica Neue Light"/>
                <a:cs typeface="Helvetica Neue Light"/>
                <a:sym typeface="Helvetica Neue Light"/>
              </a:rPr>
              <a:t> </a:t>
            </a:r>
            <a:r>
              <a:rPr lang="en-US" sz="2200" b="0" i="0" u="none" strike="noStrike" cap="none" dirty="0" err="1">
                <a:solidFill>
                  <a:schemeClr val="lt1"/>
                </a:solidFill>
                <a:latin typeface="Helvetica Neue Light"/>
                <a:ea typeface="Helvetica Neue Light"/>
                <a:cs typeface="Helvetica Neue Light"/>
                <a:sym typeface="Helvetica Neue Light"/>
              </a:rPr>
              <a:t>cualquiera</a:t>
            </a:r>
            <a:r>
              <a:rPr lang="en-US" sz="2200" b="0" i="0" u="none" strike="noStrike" cap="none" dirty="0">
                <a:solidFill>
                  <a:schemeClr val="lt1"/>
                </a:solidFill>
                <a:latin typeface="Helvetica Neue Light"/>
                <a:ea typeface="Helvetica Neue Light"/>
                <a:cs typeface="Helvetica Neue Light"/>
                <a:sym typeface="Helvetica Neue Light"/>
              </a:rPr>
              <a:t> de los 18 </a:t>
            </a:r>
            <a:r>
              <a:rPr lang="en-US" sz="2200" b="0" i="0" u="none" strike="noStrike" cap="none" dirty="0" err="1">
                <a:solidFill>
                  <a:schemeClr val="lt1"/>
                </a:solidFill>
                <a:latin typeface="Helvetica Neue Light"/>
                <a:ea typeface="Helvetica Neue Light"/>
                <a:cs typeface="Helvetica Neue Light"/>
                <a:sym typeface="Helvetica Neue Light"/>
              </a:rPr>
              <a:t>controles</a:t>
            </a:r>
            <a:r>
              <a:rPr lang="en-US" sz="2200" b="0" i="0" u="none" strike="noStrike" cap="none" dirty="0">
                <a:solidFill>
                  <a:schemeClr val="lt1"/>
                </a:solidFill>
                <a:latin typeface="Helvetica Neue Light"/>
                <a:ea typeface="Helvetica Neue Light"/>
                <a:cs typeface="Helvetica Neue Light"/>
                <a:sym typeface="Helvetica Neue Light"/>
              </a:rPr>
              <a:t> </a:t>
            </a:r>
            <a:r>
              <a:rPr lang="en-US" sz="2200" b="0" i="0" u="none" strike="noStrike" cap="none" dirty="0" err="1">
                <a:solidFill>
                  <a:schemeClr val="lt1"/>
                </a:solidFill>
                <a:latin typeface="Helvetica Neue Light"/>
                <a:ea typeface="Helvetica Neue Light"/>
                <a:cs typeface="Helvetica Neue Light"/>
                <a:sym typeface="Helvetica Neue Light"/>
              </a:rPr>
              <a:t>deslizantes</a:t>
            </a:r>
            <a:r>
              <a:rPr lang="en-US" sz="2200" b="0" i="0" u="none" strike="noStrike" cap="none" dirty="0">
                <a:solidFill>
                  <a:schemeClr val="lt1"/>
                </a:solidFill>
                <a:latin typeface="Helvetica Neue Light"/>
                <a:ea typeface="Helvetica Neue Light"/>
                <a:cs typeface="Helvetica Neue Light"/>
                <a:sym typeface="Helvetica Neue Light"/>
              </a:rPr>
              <a:t> </a:t>
            </a:r>
            <a:r>
              <a:rPr lang="en-US" sz="2200" b="0" i="0" u="none" strike="noStrike" cap="none" dirty="0" err="1">
                <a:solidFill>
                  <a:schemeClr val="lt1"/>
                </a:solidFill>
                <a:latin typeface="Helvetica Neue Light"/>
                <a:ea typeface="Helvetica Neue Light"/>
                <a:cs typeface="Helvetica Neue Light"/>
                <a:sym typeface="Helvetica Neue Light"/>
              </a:rPr>
              <a:t>en</a:t>
            </a:r>
            <a:r>
              <a:rPr lang="en-US" sz="2200" b="0" i="0" u="none" strike="noStrike" cap="none" dirty="0">
                <a:solidFill>
                  <a:schemeClr val="lt1"/>
                </a:solidFill>
                <a:latin typeface="Helvetica Neue Light"/>
                <a:ea typeface="Helvetica Neue Light"/>
                <a:cs typeface="Helvetica Neue Light"/>
                <a:sym typeface="Helvetica Neue Light"/>
              </a:rPr>
              <a:t> </a:t>
            </a:r>
            <a:r>
              <a:rPr lang="en-US" sz="2200" b="0" i="0" u="none" strike="noStrike" cap="none" dirty="0" err="1">
                <a:solidFill>
                  <a:schemeClr val="lt1"/>
                </a:solidFill>
                <a:latin typeface="Helvetica Neue Light"/>
                <a:ea typeface="Helvetica Neue Light"/>
                <a:cs typeface="Helvetica Neue Light"/>
                <a:sym typeface="Helvetica Neue Light"/>
              </a:rPr>
              <a:t>En</a:t>
            </a:r>
            <a:r>
              <a:rPr lang="en-US" sz="2200" b="0" i="0" u="none" strike="noStrike" cap="none" dirty="0">
                <a:solidFill>
                  <a:schemeClr val="lt1"/>
                </a:solidFill>
                <a:latin typeface="Helvetica Neue Light"/>
                <a:ea typeface="Helvetica Neue Light"/>
                <a:cs typeface="Helvetica Neue Light"/>
                <a:sym typeface="Helvetica Neue Light"/>
              </a:rPr>
              <a:t>-ROADS</a:t>
            </a:r>
            <a:endParaRPr dirty="0"/>
          </a:p>
          <a:p>
            <a:pPr marL="0" marR="0" lvl="0" indent="0" algn="l" rtl="0">
              <a:lnSpc>
                <a:spcPct val="160000"/>
              </a:lnSpc>
              <a:spcBef>
                <a:spcPts val="1000"/>
              </a:spcBef>
              <a:spcAft>
                <a:spcPts val="0"/>
              </a:spcAft>
              <a:buClr>
                <a:schemeClr val="lt1"/>
              </a:buClr>
              <a:buSzPts val="2600"/>
              <a:buFont typeface="Arial"/>
              <a:buNone/>
            </a:pPr>
            <a:r>
              <a:rPr lang="en-US" sz="2600" b="0" i="0" u="none" strike="noStrike" cap="none" dirty="0">
                <a:solidFill>
                  <a:schemeClr val="lt1"/>
                </a:solidFill>
                <a:latin typeface="Helvetica Neue"/>
                <a:ea typeface="Helvetica Neue"/>
                <a:cs typeface="Helvetica Neue"/>
                <a:sym typeface="Helvetica Neue"/>
              </a:rPr>
              <a:t>2. </a:t>
            </a:r>
            <a:r>
              <a:rPr lang="en-US" sz="2600" b="0" i="0" u="none" strike="noStrike" cap="none" dirty="0" err="1">
                <a:solidFill>
                  <a:schemeClr val="lt1"/>
                </a:solidFill>
                <a:latin typeface="Helvetica Neue"/>
                <a:ea typeface="Helvetica Neue"/>
                <a:cs typeface="Helvetica Neue"/>
                <a:sym typeface="Helvetica Neue"/>
              </a:rPr>
              <a:t>Hablen</a:t>
            </a:r>
            <a:r>
              <a:rPr lang="en-US" sz="2600" b="0" i="0" u="none" strike="noStrike" cap="none" dirty="0">
                <a:solidFill>
                  <a:schemeClr val="lt1"/>
                </a:solidFill>
                <a:latin typeface="Helvetica Neue"/>
                <a:ea typeface="Helvetica Neue"/>
                <a:cs typeface="Helvetica Neue"/>
                <a:sym typeface="Helvetica Neue"/>
              </a:rPr>
              <a:t> con sus </a:t>
            </a:r>
            <a:r>
              <a:rPr lang="en-US" sz="2600" b="0" i="0" u="none" strike="noStrike" cap="none" dirty="0" err="1">
                <a:solidFill>
                  <a:schemeClr val="lt1"/>
                </a:solidFill>
                <a:latin typeface="Helvetica Neue"/>
                <a:ea typeface="Helvetica Neue"/>
                <a:cs typeface="Helvetica Neue"/>
                <a:sym typeface="Helvetica Neue"/>
              </a:rPr>
              <a:t>equipos</a:t>
            </a:r>
            <a:r>
              <a:rPr lang="en-US" sz="2600" b="0" i="0" u="none" strike="noStrike" cap="none" dirty="0">
                <a:solidFill>
                  <a:schemeClr val="lt1"/>
                </a:solidFill>
                <a:latin typeface="Helvetica Neue"/>
                <a:ea typeface="Helvetica Neue"/>
                <a:cs typeface="Helvetica Neue"/>
                <a:sym typeface="Helvetica Neue"/>
              </a:rPr>
              <a:t> para </a:t>
            </a:r>
            <a:r>
              <a:rPr lang="en-US" sz="2600" b="0" i="0" u="none" strike="noStrike" cap="none" dirty="0" err="1">
                <a:solidFill>
                  <a:schemeClr val="lt1"/>
                </a:solidFill>
                <a:latin typeface="Helvetica Neue"/>
                <a:ea typeface="Helvetica Neue"/>
                <a:cs typeface="Helvetica Neue"/>
                <a:sym typeface="Helvetica Neue"/>
              </a:rPr>
              <a:t>formar</a:t>
            </a:r>
            <a:r>
              <a:rPr lang="en-US" sz="2600" b="0" i="0" u="none" strike="noStrike" cap="none" dirty="0">
                <a:solidFill>
                  <a:schemeClr val="lt1"/>
                </a:solidFill>
                <a:latin typeface="Helvetica Neue"/>
                <a:ea typeface="Helvetica Neue"/>
                <a:cs typeface="Helvetica Neue"/>
                <a:sym typeface="Helvetica Neue"/>
              </a:rPr>
              <a:t> la </a:t>
            </a:r>
            <a:r>
              <a:rPr lang="en-US" sz="2600" b="0" i="0" u="none" strike="noStrike" cap="none" dirty="0" err="1">
                <a:solidFill>
                  <a:schemeClr val="lt1"/>
                </a:solidFill>
                <a:latin typeface="Helvetica Neue"/>
                <a:ea typeface="Helvetica Neue"/>
                <a:cs typeface="Helvetica Neue"/>
                <a:sym typeface="Helvetica Neue"/>
              </a:rPr>
              <a:t>estrategia</a:t>
            </a:r>
            <a:r>
              <a:rPr lang="en-US" sz="2600" b="0" i="0" u="none" strike="noStrike" cap="none" dirty="0">
                <a:solidFill>
                  <a:schemeClr val="lt1"/>
                </a:solidFill>
                <a:latin typeface="Helvetica Neue"/>
                <a:ea typeface="Helvetica Neue"/>
                <a:cs typeface="Helvetica Neue"/>
                <a:sym typeface="Helvetica Neue"/>
              </a:rPr>
              <a:t>  general</a:t>
            </a:r>
            <a:endParaRPr sz="2600" b="0" i="1" u="none" strike="noStrike" cap="none" dirty="0">
              <a:solidFill>
                <a:srgbClr val="FFC84B"/>
              </a:solidFill>
              <a:latin typeface="Helvetica Neue"/>
              <a:ea typeface="Helvetica Neue"/>
              <a:cs typeface="Helvetica Neue"/>
              <a:sym typeface="Helvetica Neue"/>
            </a:endParaRPr>
          </a:p>
          <a:p>
            <a:pPr marL="0" marR="0" lvl="0" indent="0" algn="l" rtl="0">
              <a:lnSpc>
                <a:spcPct val="110000"/>
              </a:lnSpc>
              <a:spcBef>
                <a:spcPts val="1600"/>
              </a:spcBef>
              <a:spcAft>
                <a:spcPts val="0"/>
              </a:spcAft>
              <a:buClr>
                <a:schemeClr val="lt1"/>
              </a:buClr>
              <a:buSzPts val="2600"/>
              <a:buFont typeface="Arial"/>
              <a:buNone/>
            </a:pPr>
            <a:r>
              <a:rPr lang="en-US" sz="2600" b="0" i="0" u="none" strike="noStrike" cap="none" dirty="0">
                <a:solidFill>
                  <a:schemeClr val="lt1"/>
                </a:solidFill>
                <a:latin typeface="Helvetica Neue"/>
                <a:ea typeface="Helvetica Neue"/>
                <a:cs typeface="Helvetica Neue"/>
                <a:sym typeface="Helvetica Neue"/>
              </a:rPr>
              <a:t>3. </a:t>
            </a:r>
            <a:r>
              <a:rPr lang="en-US" sz="2600" b="0" i="0" u="none" strike="noStrike" cap="none" dirty="0" err="1">
                <a:solidFill>
                  <a:schemeClr val="lt1"/>
                </a:solidFill>
                <a:latin typeface="Helvetica Neue"/>
                <a:ea typeface="Helvetica Neue"/>
                <a:cs typeface="Helvetica Neue"/>
                <a:sym typeface="Helvetica Neue"/>
              </a:rPr>
              <a:t>Discustan</a:t>
            </a:r>
            <a:r>
              <a:rPr lang="en-US" sz="2600" b="0" i="0" u="none" strike="noStrike" cap="none" dirty="0">
                <a:solidFill>
                  <a:schemeClr val="lt1"/>
                </a:solidFill>
                <a:latin typeface="Helvetica Neue"/>
                <a:ea typeface="Helvetica Neue"/>
                <a:cs typeface="Helvetica Neue"/>
                <a:sym typeface="Helvetica Neue"/>
              </a:rPr>
              <a:t> con sus </a:t>
            </a:r>
            <a:r>
              <a:rPr lang="en-US" sz="2600" b="0" i="0" u="none" strike="noStrike" cap="none" dirty="0" err="1">
                <a:solidFill>
                  <a:schemeClr val="lt1"/>
                </a:solidFill>
                <a:latin typeface="Helvetica Neue"/>
                <a:ea typeface="Helvetica Neue"/>
                <a:cs typeface="Helvetica Neue"/>
                <a:sym typeface="Helvetica Neue"/>
              </a:rPr>
              <a:t>equipos</a:t>
            </a:r>
            <a:r>
              <a:rPr lang="en-US" sz="2600" b="0" i="0" u="none" strike="noStrike" cap="none" dirty="0">
                <a:solidFill>
                  <a:schemeClr val="lt1"/>
                </a:solidFill>
                <a:latin typeface="Helvetica Neue"/>
                <a:ea typeface="Helvetica Neue"/>
                <a:cs typeface="Helvetica Neue"/>
                <a:sym typeface="Helvetica Neue"/>
              </a:rPr>
              <a:t> para </a:t>
            </a:r>
            <a:r>
              <a:rPr lang="en-US" sz="2600" b="0" i="0" u="none" strike="noStrike" cap="none" dirty="0" err="1">
                <a:solidFill>
                  <a:schemeClr val="lt1"/>
                </a:solidFill>
                <a:latin typeface="Helvetica Neue"/>
                <a:ea typeface="Helvetica Neue"/>
                <a:cs typeface="Helvetica Neue"/>
                <a:sym typeface="Helvetica Neue"/>
              </a:rPr>
              <a:t>llegar</a:t>
            </a:r>
            <a:r>
              <a:rPr lang="en-US" sz="2600" b="0" i="0" u="none" strike="noStrike" cap="none" dirty="0">
                <a:solidFill>
                  <a:schemeClr val="lt1"/>
                </a:solidFill>
                <a:latin typeface="Helvetica Neue"/>
                <a:ea typeface="Helvetica Neue"/>
                <a:cs typeface="Helvetica Neue"/>
                <a:sym typeface="Helvetica Neue"/>
              </a:rPr>
              <a:t> a un </a:t>
            </a:r>
            <a:r>
              <a:rPr lang="en-US" sz="2600" b="0" i="0" u="none" strike="noStrike" cap="none" dirty="0" err="1">
                <a:solidFill>
                  <a:schemeClr val="lt1"/>
                </a:solidFill>
                <a:latin typeface="Helvetica Neue"/>
                <a:ea typeface="Helvetica Neue"/>
                <a:cs typeface="Helvetica Neue"/>
                <a:sym typeface="Helvetica Neue"/>
              </a:rPr>
              <a:t>acuerdo</a:t>
            </a:r>
            <a:r>
              <a:rPr lang="en-US" sz="2600" b="0" i="0" u="none" strike="noStrike" cap="none" dirty="0">
                <a:solidFill>
                  <a:schemeClr val="lt1"/>
                </a:solidFill>
                <a:latin typeface="Helvetica Neue"/>
                <a:ea typeface="Helvetica Neue"/>
                <a:cs typeface="Helvetica Neue"/>
                <a:sym typeface="Helvetica Neue"/>
              </a:rPr>
              <a:t> </a:t>
            </a:r>
            <a:r>
              <a:rPr lang="en-US" sz="2600" b="0" i="0" u="none" strike="noStrike" cap="none" dirty="0" err="1">
                <a:solidFill>
                  <a:schemeClr val="lt1"/>
                </a:solidFill>
                <a:latin typeface="Helvetica Neue"/>
                <a:ea typeface="Helvetica Neue"/>
                <a:cs typeface="Helvetica Neue"/>
                <a:sym typeface="Helvetica Neue"/>
              </a:rPr>
              <a:t>en</a:t>
            </a:r>
            <a:r>
              <a:rPr lang="en-US" sz="2600" b="0" i="0" u="none" strike="noStrike" cap="none" dirty="0">
                <a:solidFill>
                  <a:schemeClr val="lt1"/>
                </a:solidFill>
                <a:latin typeface="Helvetica Neue"/>
                <a:ea typeface="Helvetica Neue"/>
                <a:cs typeface="Helvetica Neue"/>
                <a:sym typeface="Helvetica Neue"/>
              </a:rPr>
              <a:t> </a:t>
            </a:r>
            <a:r>
              <a:rPr lang="en-US" sz="2600" b="0" i="0" u="none" strike="noStrike" cap="none" dirty="0" err="1">
                <a:solidFill>
                  <a:schemeClr val="lt1"/>
                </a:solidFill>
                <a:latin typeface="Helvetica Neue"/>
                <a:ea typeface="Helvetica Neue"/>
                <a:cs typeface="Helvetica Neue"/>
                <a:sym typeface="Helvetica Neue"/>
              </a:rPr>
              <a:t>su</a:t>
            </a:r>
            <a:r>
              <a:rPr lang="en-US" sz="2600" b="0" i="0" u="none" strike="noStrike" cap="none" dirty="0">
                <a:solidFill>
                  <a:schemeClr val="lt1"/>
                </a:solidFill>
                <a:latin typeface="Helvetica Neue"/>
                <a:ea typeface="Helvetica Neue"/>
                <a:cs typeface="Helvetica Neue"/>
                <a:sym typeface="Helvetica Neue"/>
              </a:rPr>
              <a:t> </a:t>
            </a:r>
            <a:r>
              <a:rPr lang="en-US" sz="2600" b="0" i="0" u="none" strike="noStrike" cap="none" dirty="0" err="1">
                <a:solidFill>
                  <a:schemeClr val="lt1"/>
                </a:solidFill>
                <a:latin typeface="Helvetica Neue"/>
                <a:ea typeface="Helvetica Neue"/>
                <a:cs typeface="Helvetica Neue"/>
                <a:sym typeface="Helvetica Neue"/>
              </a:rPr>
              <a:t>primera</a:t>
            </a:r>
            <a:r>
              <a:rPr lang="en-US" sz="2600" b="0" i="0" u="none" strike="noStrike" cap="none" dirty="0">
                <a:solidFill>
                  <a:schemeClr val="lt1"/>
                </a:solidFill>
                <a:latin typeface="Helvetica Neue"/>
                <a:ea typeface="Helvetica Neue"/>
                <a:cs typeface="Helvetica Neue"/>
                <a:sym typeface="Helvetica Neue"/>
              </a:rPr>
              <a:t> </a:t>
            </a:r>
            <a:r>
              <a:rPr lang="en-US" sz="2600" b="0" i="0" u="none" strike="noStrike" cap="none" dirty="0" err="1">
                <a:solidFill>
                  <a:schemeClr val="lt1"/>
                </a:solidFill>
                <a:latin typeface="Helvetica Neue"/>
                <a:ea typeface="Helvetica Neue"/>
                <a:cs typeface="Helvetica Neue"/>
                <a:sym typeface="Helvetica Neue"/>
              </a:rPr>
              <a:t>acción</a:t>
            </a:r>
            <a:r>
              <a:rPr lang="en-US" sz="2600" b="0" i="0" u="none" strike="noStrike" cap="none" dirty="0">
                <a:solidFill>
                  <a:schemeClr val="lt1"/>
                </a:solidFill>
                <a:latin typeface="Helvetica Neue"/>
                <a:ea typeface="Helvetica Neue"/>
                <a:cs typeface="Helvetica Neue"/>
                <a:sym typeface="Helvetica Neue"/>
              </a:rPr>
              <a:t>, </a:t>
            </a:r>
            <a:r>
              <a:rPr lang="en-US" sz="2600" b="0" i="0" u="none" strike="noStrike" cap="none" dirty="0" err="1">
                <a:solidFill>
                  <a:schemeClr val="lt1"/>
                </a:solidFill>
                <a:latin typeface="Helvetica Neue"/>
                <a:ea typeface="Helvetica Neue"/>
                <a:cs typeface="Helvetica Neue"/>
                <a:sym typeface="Helvetica Neue"/>
              </a:rPr>
              <a:t>incluyendo</a:t>
            </a:r>
            <a:r>
              <a:rPr lang="en-US" sz="2600" b="0" i="0" u="none" strike="noStrike" cap="none" dirty="0">
                <a:solidFill>
                  <a:schemeClr val="lt1"/>
                </a:solidFill>
                <a:latin typeface="Helvetica Neue"/>
                <a:ea typeface="Helvetica Neue"/>
                <a:cs typeface="Helvetica Neue"/>
                <a:sym typeface="Helvetica Neue"/>
              </a:rPr>
              <a:t> </a:t>
            </a:r>
            <a:r>
              <a:rPr lang="en-US" sz="2600" b="0" i="0" u="none" strike="noStrike" cap="none" dirty="0" err="1">
                <a:solidFill>
                  <a:schemeClr val="lt1"/>
                </a:solidFill>
                <a:latin typeface="Helvetica Neue"/>
                <a:ea typeface="Helvetica Neue"/>
                <a:cs typeface="Helvetica Neue"/>
                <a:sym typeface="Helvetica Neue"/>
              </a:rPr>
              <a:t>detalles</a:t>
            </a:r>
            <a:r>
              <a:rPr lang="en-US" sz="2600" b="0" i="0" u="none" strike="noStrike" cap="none" dirty="0">
                <a:solidFill>
                  <a:schemeClr val="lt1"/>
                </a:solidFill>
                <a:latin typeface="Helvetica Neue"/>
                <a:ea typeface="Helvetica Neue"/>
                <a:cs typeface="Helvetica Neue"/>
                <a:sym typeface="Helvetica Neue"/>
              </a:rPr>
              <a:t> – por </a:t>
            </a:r>
            <a:r>
              <a:rPr lang="en-US" sz="2600" b="0" i="0" u="none" strike="noStrike" cap="none" dirty="0" err="1">
                <a:solidFill>
                  <a:schemeClr val="lt1"/>
                </a:solidFill>
                <a:latin typeface="Helvetica Neue"/>
                <a:ea typeface="Helvetica Neue"/>
                <a:cs typeface="Helvetica Neue"/>
                <a:sym typeface="Helvetica Neue"/>
              </a:rPr>
              <a:t>ej</a:t>
            </a:r>
            <a:r>
              <a:rPr lang="en-US" sz="2600" b="0" i="0" u="none" strike="noStrike" cap="none" dirty="0">
                <a:solidFill>
                  <a:schemeClr val="lt1"/>
                </a:solidFill>
                <a:latin typeface="Helvetica Neue"/>
                <a:ea typeface="Helvetica Neue"/>
                <a:cs typeface="Helvetica Neue"/>
                <a:sym typeface="Helvetica Neue"/>
              </a:rPr>
              <a:t>., </a:t>
            </a:r>
            <a:r>
              <a:rPr lang="en-US" sz="2600" b="0" i="0" u="none" strike="noStrike" cap="none" dirty="0" err="1">
                <a:solidFill>
                  <a:schemeClr val="lt1"/>
                </a:solidFill>
                <a:latin typeface="Helvetica Neue"/>
                <a:ea typeface="Helvetica Neue"/>
                <a:cs typeface="Helvetica Neue"/>
                <a:sym typeface="Helvetica Neue"/>
              </a:rPr>
              <a:t>nivel</a:t>
            </a:r>
            <a:r>
              <a:rPr lang="en-US" sz="2600" b="0" i="0" u="none" strike="noStrike" cap="none" dirty="0">
                <a:solidFill>
                  <a:schemeClr val="lt1"/>
                </a:solidFill>
                <a:latin typeface="Helvetica Neue"/>
                <a:ea typeface="Helvetica Neue"/>
                <a:cs typeface="Helvetica Neue"/>
                <a:sym typeface="Helvetica Neue"/>
              </a:rPr>
              <a:t> de </a:t>
            </a:r>
            <a:r>
              <a:rPr lang="en-US" sz="2600" b="0" i="0" u="none" strike="noStrike" cap="none" dirty="0" err="1">
                <a:solidFill>
                  <a:schemeClr val="lt1"/>
                </a:solidFill>
                <a:latin typeface="Helvetica Neue"/>
                <a:ea typeface="Helvetica Neue"/>
                <a:cs typeface="Helvetica Neue"/>
                <a:sym typeface="Helvetica Neue"/>
              </a:rPr>
              <a:t>cambio</a:t>
            </a:r>
            <a:r>
              <a:rPr lang="en-US" sz="2600" b="0" i="0" u="none" strike="noStrike" cap="none" dirty="0">
                <a:solidFill>
                  <a:schemeClr val="lt1"/>
                </a:solidFill>
                <a:latin typeface="Helvetica Neue"/>
                <a:ea typeface="Helvetica Neue"/>
                <a:cs typeface="Helvetica Neue"/>
                <a:sym typeface="Helvetica Neue"/>
              </a:rPr>
              <a:t> del control, </a:t>
            </a:r>
            <a:r>
              <a:rPr lang="en-US" sz="2600" b="0" i="0" u="none" strike="noStrike" cap="none" dirty="0" err="1">
                <a:solidFill>
                  <a:schemeClr val="lt1"/>
                </a:solidFill>
                <a:latin typeface="Helvetica Neue"/>
                <a:ea typeface="Helvetica Neue"/>
                <a:cs typeface="Helvetica Neue"/>
                <a:sym typeface="Helvetica Neue"/>
              </a:rPr>
              <a:t>anño</a:t>
            </a:r>
            <a:r>
              <a:rPr lang="en-US" sz="2600" b="0" i="0" u="none" strike="noStrike" cap="none" dirty="0">
                <a:solidFill>
                  <a:schemeClr val="lt1"/>
                </a:solidFill>
                <a:latin typeface="Helvetica Neue"/>
                <a:ea typeface="Helvetica Neue"/>
                <a:cs typeface="Helvetica Neue"/>
                <a:sym typeface="Helvetica Neue"/>
              </a:rPr>
              <a:t> de </a:t>
            </a:r>
            <a:r>
              <a:rPr lang="en-US" sz="2600" b="0" i="0" u="none" strike="noStrike" cap="none" dirty="0" err="1">
                <a:solidFill>
                  <a:schemeClr val="lt1"/>
                </a:solidFill>
                <a:latin typeface="Helvetica Neue"/>
                <a:ea typeface="Helvetica Neue"/>
                <a:cs typeface="Helvetica Neue"/>
                <a:sym typeface="Helvetica Neue"/>
              </a:rPr>
              <a:t>inicio</a:t>
            </a:r>
            <a:endParaRPr dirty="0"/>
          </a:p>
          <a:p>
            <a:pPr marL="0" marR="0" lvl="0" indent="0" algn="l" rtl="0">
              <a:lnSpc>
                <a:spcPct val="110000"/>
              </a:lnSpc>
              <a:spcBef>
                <a:spcPts val="1000"/>
              </a:spcBef>
              <a:spcAft>
                <a:spcPts val="0"/>
              </a:spcAft>
              <a:buClr>
                <a:schemeClr val="lt1"/>
              </a:buClr>
              <a:buSzPts val="2600"/>
              <a:buFont typeface="Arial"/>
              <a:buNone/>
            </a:pPr>
            <a:r>
              <a:rPr lang="en-US" sz="2600" b="0" i="0" u="none" strike="noStrike" cap="none" dirty="0">
                <a:solidFill>
                  <a:schemeClr val="lt1"/>
                </a:solidFill>
                <a:latin typeface="Helvetica Neue"/>
                <a:ea typeface="Helvetica Neue"/>
                <a:cs typeface="Helvetica Neue"/>
                <a:sym typeface="Helvetica Neue"/>
              </a:rPr>
              <a:t>4. </a:t>
            </a:r>
            <a:r>
              <a:rPr lang="en-US" sz="2600" b="0" i="0" u="none" strike="noStrike" cap="none" dirty="0" err="1">
                <a:solidFill>
                  <a:schemeClr val="lt1"/>
                </a:solidFill>
                <a:latin typeface="Helvetica Neue"/>
                <a:ea typeface="Helvetica Neue"/>
                <a:cs typeface="Helvetica Neue"/>
                <a:sym typeface="Helvetica Neue"/>
              </a:rPr>
              <a:t>Seleccionen</a:t>
            </a:r>
            <a:r>
              <a:rPr lang="en-US" sz="2600" b="0" i="0" u="none" strike="noStrike" cap="none" dirty="0">
                <a:solidFill>
                  <a:schemeClr val="lt1"/>
                </a:solidFill>
                <a:latin typeface="Helvetica Neue"/>
                <a:ea typeface="Helvetica Neue"/>
                <a:cs typeface="Helvetica Neue"/>
                <a:sym typeface="Helvetica Neue"/>
              </a:rPr>
              <a:t> un </a:t>
            </a:r>
            <a:r>
              <a:rPr lang="en-US" sz="2600" b="0" i="0" u="none" strike="noStrike" cap="none" dirty="0" err="1">
                <a:solidFill>
                  <a:schemeClr val="lt1"/>
                </a:solidFill>
                <a:latin typeface="Helvetica Neue"/>
                <a:ea typeface="Helvetica Neue"/>
                <a:cs typeface="Helvetica Neue"/>
                <a:sym typeface="Helvetica Neue"/>
              </a:rPr>
              <a:t>delegado</a:t>
            </a:r>
            <a:r>
              <a:rPr lang="en-US" sz="2600" b="0" i="0" u="none" strike="noStrike" cap="none" dirty="0">
                <a:solidFill>
                  <a:schemeClr val="lt1"/>
                </a:solidFill>
                <a:latin typeface="Helvetica Neue"/>
                <a:ea typeface="Helvetica Neue"/>
                <a:cs typeface="Helvetica Neue"/>
                <a:sym typeface="Helvetica Neue"/>
              </a:rPr>
              <a:t> y </a:t>
            </a:r>
            <a:r>
              <a:rPr lang="en-US" sz="2600" b="0" i="0" u="none" strike="noStrike" cap="none" dirty="0" err="1">
                <a:solidFill>
                  <a:schemeClr val="lt1"/>
                </a:solidFill>
                <a:latin typeface="Helvetica Neue"/>
                <a:ea typeface="Helvetica Neue"/>
                <a:cs typeface="Helvetica Neue"/>
                <a:sym typeface="Helvetica Neue"/>
              </a:rPr>
              <a:t>preparen</a:t>
            </a:r>
            <a:r>
              <a:rPr lang="en-US" sz="2600" b="0" i="0" u="none" strike="noStrike" cap="none" dirty="0">
                <a:solidFill>
                  <a:schemeClr val="lt1"/>
                </a:solidFill>
                <a:latin typeface="Helvetica Neue"/>
                <a:ea typeface="Helvetica Neue"/>
                <a:cs typeface="Helvetica Neue"/>
                <a:sym typeface="Helvetica Neue"/>
              </a:rPr>
              <a:t> un </a:t>
            </a:r>
            <a:r>
              <a:rPr lang="en-US" sz="2600" b="0" i="0" u="none" strike="noStrike" cap="none" dirty="0" err="1">
                <a:solidFill>
                  <a:schemeClr val="lt1"/>
                </a:solidFill>
                <a:latin typeface="Helvetica Neue"/>
                <a:ea typeface="Helvetica Neue"/>
                <a:cs typeface="Helvetica Neue"/>
                <a:sym typeface="Helvetica Neue"/>
              </a:rPr>
              <a:t>discurso</a:t>
            </a:r>
            <a:r>
              <a:rPr lang="en-US" sz="2600" b="0" i="0" u="none" strike="noStrike" cap="none" dirty="0">
                <a:solidFill>
                  <a:schemeClr val="lt1"/>
                </a:solidFill>
                <a:latin typeface="Helvetica Neue"/>
                <a:ea typeface="Helvetica Neue"/>
                <a:cs typeface="Helvetica Neue"/>
                <a:sym typeface="Helvetica Neue"/>
              </a:rPr>
              <a:t> de 2 </a:t>
            </a:r>
            <a:r>
              <a:rPr lang="en-US" sz="2600" b="0" i="0" u="none" strike="noStrike" cap="none" dirty="0" err="1">
                <a:solidFill>
                  <a:schemeClr val="lt1"/>
                </a:solidFill>
                <a:latin typeface="Helvetica Neue"/>
                <a:ea typeface="Helvetica Neue"/>
                <a:cs typeface="Helvetica Neue"/>
                <a:sym typeface="Helvetica Neue"/>
              </a:rPr>
              <a:t>minutos</a:t>
            </a:r>
            <a:endParaRPr sz="2600" b="0" i="0" u="none" strike="noStrike" cap="none" dirty="0">
              <a:solidFill>
                <a:schemeClr val="dk1"/>
              </a:solidFill>
              <a:latin typeface="Helvetica Neue"/>
              <a:ea typeface="Helvetica Neue"/>
              <a:cs typeface="Helvetica Neue"/>
              <a:sym typeface="Helvetica Neue"/>
            </a:endParaRPr>
          </a:p>
        </p:txBody>
      </p:sp>
      <p:sp>
        <p:nvSpPr>
          <p:cNvPr id="447" name="Google Shape;447;p54"/>
          <p:cNvSpPr txBox="1"/>
          <p:nvPr/>
        </p:nvSpPr>
        <p:spPr>
          <a:xfrm>
            <a:off x="1524000" y="478569"/>
            <a:ext cx="9144000" cy="857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4400" b="1">
                <a:solidFill>
                  <a:srgbClr val="FFC000"/>
                </a:solidFill>
                <a:latin typeface="Helvetica Neue"/>
                <a:ea typeface="Helvetica Neue"/>
                <a:cs typeface="Helvetica Neue"/>
                <a:sym typeface="Helvetica Neue"/>
              </a:rPr>
              <a:t>Ronda 1 Reunion de Equipo</a:t>
            </a:r>
            <a:endParaRPr/>
          </a:p>
          <a:p>
            <a:pPr marL="0" marR="0" lvl="0" indent="0" algn="ctr" rtl="0">
              <a:lnSpc>
                <a:spcPct val="90000"/>
              </a:lnSpc>
              <a:spcBef>
                <a:spcPts val="0"/>
              </a:spcBef>
              <a:spcAft>
                <a:spcPts val="0"/>
              </a:spcAft>
              <a:buNone/>
            </a:pPr>
            <a:r>
              <a:rPr lang="en-US" sz="2200" b="1">
                <a:solidFill>
                  <a:srgbClr val="FFC000"/>
                </a:solidFill>
                <a:latin typeface="Helvetica Neue"/>
                <a:ea typeface="Helvetica Neue"/>
                <a:cs typeface="Helvetica Neue"/>
                <a:sym typeface="Helvetica Neue"/>
              </a:rPr>
              <a:t>(10-15 minutos)</a:t>
            </a:r>
            <a:endParaRPr sz="2200" b="1">
              <a:solidFill>
                <a:srgbClr val="FFC000"/>
              </a:solidFill>
              <a:latin typeface="Helvetica Neue"/>
              <a:ea typeface="Helvetica Neue"/>
              <a:cs typeface="Helvetica Neue"/>
              <a:sym typeface="Helvetica Neue"/>
            </a:endParaRPr>
          </a:p>
        </p:txBody>
      </p:sp>
      <p:pic>
        <p:nvPicPr>
          <p:cNvPr id="448" name="Google Shape;448;p54"/>
          <p:cNvPicPr preferRelativeResize="0"/>
          <p:nvPr/>
        </p:nvPicPr>
        <p:blipFill rotWithShape="1">
          <a:blip r:embed="rId3">
            <a:alphaModFix/>
          </a:blip>
          <a:srcRect/>
          <a:stretch/>
        </p:blipFill>
        <p:spPr>
          <a:xfrm>
            <a:off x="10472738" y="6157059"/>
            <a:ext cx="1523999" cy="574463"/>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8"/>
          <p:cNvSpPr txBox="1"/>
          <p:nvPr/>
        </p:nvSpPr>
        <p:spPr>
          <a:xfrm>
            <a:off x="1330922" y="2604192"/>
            <a:ext cx="9144000" cy="185624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8000"/>
              <a:buFont typeface="Noto Sans Symbols"/>
              <a:buNone/>
            </a:pPr>
            <a:r>
              <a:rPr lang="en-US" sz="8000" b="1" i="1" u="none" strike="noStrike" cap="none">
                <a:solidFill>
                  <a:schemeClr val="lt1"/>
                </a:solidFill>
                <a:latin typeface="Helvetica Neue"/>
                <a:ea typeface="Helvetica Neue"/>
                <a:cs typeface="Helvetica Neue"/>
                <a:sym typeface="Helvetica Neue"/>
              </a:rPr>
              <a:t>Introducción</a:t>
            </a:r>
            <a:endParaRPr sz="8000" b="1" i="1" u="none" strike="noStrike" cap="none">
              <a:solidFill>
                <a:schemeClr val="lt1"/>
              </a:solidFill>
              <a:latin typeface="Helvetica Neue"/>
              <a:ea typeface="Helvetica Neue"/>
              <a:cs typeface="Helvetica Neue"/>
              <a:sym typeface="Helvetica Neue"/>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sp>
        <p:nvSpPr>
          <p:cNvPr id="453" name="Google Shape;453;p55"/>
          <p:cNvSpPr/>
          <p:nvPr/>
        </p:nvSpPr>
        <p:spPr>
          <a:xfrm>
            <a:off x="753659" y="1561947"/>
            <a:ext cx="10406710" cy="4442626"/>
          </a:xfrm>
          <a:prstGeom prst="rect">
            <a:avLst/>
          </a:prstGeom>
          <a:noFill/>
          <a:ln>
            <a:noFill/>
          </a:ln>
        </p:spPr>
        <p:txBody>
          <a:bodyPr spcFirstLastPara="1" wrap="square" lIns="91425" tIns="45700" rIns="91425" bIns="45700" anchor="t" anchorCtr="0">
            <a:noAutofit/>
          </a:bodyPr>
          <a:lstStyle/>
          <a:p>
            <a:pPr marL="342900" marR="0" lvl="0" indent="-342900" algn="l" rtl="0">
              <a:lnSpc>
                <a:spcPct val="120000"/>
              </a:lnSpc>
              <a:spcBef>
                <a:spcPts val="0"/>
              </a:spcBef>
              <a:spcAft>
                <a:spcPts val="0"/>
              </a:spcAft>
              <a:buClr>
                <a:schemeClr val="lt1"/>
              </a:buClr>
              <a:buSzPts val="3000"/>
              <a:buFont typeface="Arial"/>
              <a:buChar char="•"/>
            </a:pPr>
            <a:r>
              <a:rPr lang="en-US" sz="3000">
                <a:solidFill>
                  <a:schemeClr val="lt1"/>
                </a:solidFill>
                <a:latin typeface="Calibri"/>
                <a:ea typeface="Calibri"/>
                <a:cs typeface="Calibri"/>
                <a:sym typeface="Calibri"/>
              </a:rPr>
              <a:t>Para cada propuesta, consideren estas preguntas:</a:t>
            </a:r>
            <a:endParaRPr/>
          </a:p>
          <a:p>
            <a:pPr marL="914400" marR="0" lvl="2" indent="0" algn="l" rtl="0">
              <a:lnSpc>
                <a:spcPct val="120000"/>
              </a:lnSpc>
              <a:spcBef>
                <a:spcPts val="0"/>
              </a:spcBef>
              <a:spcAft>
                <a:spcPts val="0"/>
              </a:spcAft>
              <a:buNone/>
            </a:pPr>
            <a:r>
              <a:rPr lang="en-US" sz="2600" b="0" i="1" u="none" strike="noStrike" cap="none">
                <a:solidFill>
                  <a:srgbClr val="FFC000"/>
                </a:solidFill>
                <a:latin typeface="Helvetica Neue Light"/>
                <a:ea typeface="Helvetica Neue Light"/>
                <a:cs typeface="Helvetica Neue Light"/>
                <a:sym typeface="Helvetica Neue Light"/>
              </a:rPr>
              <a:t>¿Cuáles son sus intereses vitales? </a:t>
            </a:r>
            <a:endParaRPr/>
          </a:p>
          <a:p>
            <a:pPr marL="914400" marR="0" lvl="2" indent="0" algn="l" rtl="0">
              <a:lnSpc>
                <a:spcPct val="120000"/>
              </a:lnSpc>
              <a:spcBef>
                <a:spcPts val="0"/>
              </a:spcBef>
              <a:spcAft>
                <a:spcPts val="0"/>
              </a:spcAft>
              <a:buNone/>
            </a:pPr>
            <a:r>
              <a:rPr lang="en-US" sz="2600" b="0" i="1" u="none" strike="noStrike" cap="none">
                <a:solidFill>
                  <a:srgbClr val="FFC000"/>
                </a:solidFill>
                <a:latin typeface="Helvetica Neue Light"/>
                <a:ea typeface="Helvetica Neue Light"/>
                <a:cs typeface="Helvetica Neue Light"/>
                <a:sym typeface="Helvetica Neue Light"/>
              </a:rPr>
              <a:t>¿Qué es políticamente factible?</a:t>
            </a:r>
            <a:endParaRPr/>
          </a:p>
          <a:p>
            <a:pPr marL="914400" marR="0" lvl="2" indent="0" algn="l" rtl="0">
              <a:lnSpc>
                <a:spcPct val="120000"/>
              </a:lnSpc>
              <a:spcBef>
                <a:spcPts val="0"/>
              </a:spcBef>
              <a:spcAft>
                <a:spcPts val="0"/>
              </a:spcAft>
              <a:buNone/>
            </a:pPr>
            <a:r>
              <a:rPr lang="en-US" sz="2600" b="0" i="1" u="none" strike="noStrike" cap="none">
                <a:solidFill>
                  <a:srgbClr val="FFC000"/>
                </a:solidFill>
                <a:latin typeface="Helvetica Neue Light"/>
                <a:ea typeface="Helvetica Neue Light"/>
                <a:cs typeface="Helvetica Neue Light"/>
                <a:sym typeface="Helvetica Neue Light"/>
              </a:rPr>
              <a:t> ¿Qué necesitan de los otros grupos? </a:t>
            </a:r>
            <a:endParaRPr/>
          </a:p>
          <a:p>
            <a:pPr marL="914400" marR="0" lvl="2" indent="0" algn="l" rtl="0">
              <a:lnSpc>
                <a:spcPct val="120000"/>
              </a:lnSpc>
              <a:spcBef>
                <a:spcPts val="0"/>
              </a:spcBef>
              <a:spcAft>
                <a:spcPts val="0"/>
              </a:spcAft>
              <a:buNone/>
            </a:pPr>
            <a:r>
              <a:rPr lang="en-US" sz="2600" b="0" i="1" u="none" strike="noStrike" cap="none">
                <a:solidFill>
                  <a:srgbClr val="FFC000"/>
                </a:solidFill>
                <a:latin typeface="Helvetica Neue Light"/>
                <a:ea typeface="Helvetica Neue Light"/>
                <a:cs typeface="Helvetica Neue Light"/>
                <a:sym typeface="Helvetica Neue Light"/>
              </a:rPr>
              <a:t>¿Qué pueden ofrecerles?</a:t>
            </a:r>
            <a:endParaRPr/>
          </a:p>
          <a:p>
            <a:pPr marL="914400" marR="0" lvl="2" indent="0" algn="l" rtl="0">
              <a:lnSpc>
                <a:spcPct val="120000"/>
              </a:lnSpc>
              <a:spcBef>
                <a:spcPts val="0"/>
              </a:spcBef>
              <a:spcAft>
                <a:spcPts val="0"/>
              </a:spcAft>
              <a:buNone/>
            </a:pPr>
            <a:r>
              <a:rPr lang="en-US" sz="2600" b="0" i="1" u="none" strike="noStrike" cap="none">
                <a:solidFill>
                  <a:srgbClr val="FFC000"/>
                </a:solidFill>
                <a:latin typeface="Helvetica Neue Light"/>
                <a:ea typeface="Helvetica Neue Light"/>
                <a:cs typeface="Helvetica Neue Light"/>
                <a:sym typeface="Helvetica Neue Light"/>
              </a:rPr>
              <a:t>¿Cuál es un cobeneficio a corto plazo de su propuesta?</a:t>
            </a:r>
            <a:endParaRPr/>
          </a:p>
          <a:p>
            <a:pPr marL="914400" marR="0" lvl="2" indent="0" algn="l" rtl="0">
              <a:lnSpc>
                <a:spcPct val="120000"/>
              </a:lnSpc>
              <a:spcBef>
                <a:spcPts val="0"/>
              </a:spcBef>
              <a:spcAft>
                <a:spcPts val="0"/>
              </a:spcAft>
              <a:buNone/>
            </a:pPr>
            <a:r>
              <a:rPr lang="en-US" sz="2600" b="0" i="1" u="none" strike="noStrike" cap="none">
                <a:solidFill>
                  <a:srgbClr val="FFC000"/>
                </a:solidFill>
                <a:latin typeface="Helvetica Neue Light"/>
                <a:ea typeface="Helvetica Neue Light"/>
                <a:cs typeface="Helvetica Neue Light"/>
                <a:sym typeface="Helvetica Neue Light"/>
              </a:rPr>
              <a:t>¿Cómo pueden resolver más de un problema con una solución? ¿Cómo se aseguran de que su propuesta no afecte desproporcionadamente a las comunidades vulnerables?</a:t>
            </a:r>
            <a:endParaRPr sz="2600" b="0" i="1" u="none" strike="noStrike" cap="none">
              <a:solidFill>
                <a:srgbClr val="FFC000"/>
              </a:solidFill>
              <a:latin typeface="Helvetica Neue Light"/>
              <a:ea typeface="Helvetica Neue Light"/>
              <a:cs typeface="Helvetica Neue Light"/>
              <a:sym typeface="Helvetica Neue Light"/>
            </a:endParaRPr>
          </a:p>
        </p:txBody>
      </p:sp>
      <p:sp>
        <p:nvSpPr>
          <p:cNvPr id="454" name="Google Shape;454;p55"/>
          <p:cNvSpPr txBox="1"/>
          <p:nvPr/>
        </p:nvSpPr>
        <p:spPr>
          <a:xfrm>
            <a:off x="1524000" y="478569"/>
            <a:ext cx="9144000" cy="857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4400" b="1">
                <a:solidFill>
                  <a:srgbClr val="FFC000"/>
                </a:solidFill>
                <a:latin typeface="Helvetica Neue"/>
                <a:ea typeface="Helvetica Neue"/>
                <a:cs typeface="Helvetica Neue"/>
                <a:sym typeface="Helvetica Neue"/>
              </a:rPr>
              <a:t>Ronda 1 Reunión de Equipo</a:t>
            </a:r>
            <a:endParaRPr sz="4400" b="1">
              <a:solidFill>
                <a:srgbClr val="FFC000"/>
              </a:solidFill>
              <a:latin typeface="Helvetica Neue"/>
              <a:ea typeface="Helvetica Neue"/>
              <a:cs typeface="Helvetica Neue"/>
              <a:sym typeface="Helvetica Neue"/>
            </a:endParaRPr>
          </a:p>
          <a:p>
            <a:pPr marL="0" marR="0" lvl="0" indent="0" algn="ctr" rtl="0">
              <a:lnSpc>
                <a:spcPct val="90000"/>
              </a:lnSpc>
              <a:spcBef>
                <a:spcPts val="0"/>
              </a:spcBef>
              <a:spcAft>
                <a:spcPts val="0"/>
              </a:spcAft>
              <a:buNone/>
            </a:pPr>
            <a:r>
              <a:rPr lang="en-US" sz="2200" b="1">
                <a:solidFill>
                  <a:srgbClr val="FFC000"/>
                </a:solidFill>
                <a:latin typeface="Helvetica Neue"/>
                <a:ea typeface="Helvetica Neue"/>
                <a:cs typeface="Helvetica Neue"/>
                <a:sym typeface="Helvetica Neue"/>
              </a:rPr>
              <a:t>(10-15 minutos)</a:t>
            </a:r>
            <a:endParaRPr sz="2200" b="1">
              <a:solidFill>
                <a:srgbClr val="FFC000"/>
              </a:solidFill>
              <a:latin typeface="Helvetica Neue"/>
              <a:ea typeface="Helvetica Neue"/>
              <a:cs typeface="Helvetica Neue"/>
              <a:sym typeface="Helvetica Neue"/>
            </a:endParaRPr>
          </a:p>
        </p:txBody>
      </p:sp>
      <p:pic>
        <p:nvPicPr>
          <p:cNvPr id="455" name="Google Shape;455;p55"/>
          <p:cNvPicPr preferRelativeResize="0"/>
          <p:nvPr/>
        </p:nvPicPr>
        <p:blipFill rotWithShape="1">
          <a:blip r:embed="rId3">
            <a:alphaModFix/>
          </a:blip>
          <a:srcRect/>
          <a:stretch/>
        </p:blipFill>
        <p:spPr>
          <a:xfrm>
            <a:off x="10472738" y="6157059"/>
            <a:ext cx="1523999" cy="57446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Google Shape;460;p56"/>
          <p:cNvSpPr txBox="1"/>
          <p:nvPr/>
        </p:nvSpPr>
        <p:spPr>
          <a:xfrm>
            <a:off x="1622324" y="802946"/>
            <a:ext cx="9144000" cy="18561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chemeClr val="lt1"/>
              </a:buClr>
              <a:buSzPts val="6800"/>
              <a:buFont typeface="Noto Sans Symbols"/>
              <a:buNone/>
            </a:pPr>
            <a:r>
              <a:rPr lang="en-US" sz="6800" b="1" i="1">
                <a:solidFill>
                  <a:schemeClr val="lt1"/>
                </a:solidFill>
                <a:latin typeface="Helvetica Neue"/>
                <a:ea typeface="Helvetica Neue"/>
                <a:cs typeface="Helvetica Neue"/>
                <a:sym typeface="Helvetica Neue"/>
              </a:rPr>
              <a:t>Ronda 1 </a:t>
            </a:r>
            <a:br>
              <a:rPr lang="en-US" sz="6800" b="1" i="1">
                <a:solidFill>
                  <a:schemeClr val="lt1"/>
                </a:solidFill>
                <a:latin typeface="Helvetica Neue"/>
                <a:ea typeface="Helvetica Neue"/>
                <a:cs typeface="Helvetica Neue"/>
                <a:sym typeface="Helvetica Neue"/>
              </a:rPr>
            </a:br>
            <a:r>
              <a:rPr lang="en-US" sz="6800" b="1" i="1">
                <a:solidFill>
                  <a:schemeClr val="lt1"/>
                </a:solidFill>
                <a:latin typeface="Helvetica Neue"/>
                <a:ea typeface="Helvetica Neue"/>
                <a:cs typeface="Helvetica Neue"/>
                <a:sym typeface="Helvetica Neue"/>
              </a:rPr>
              <a:t>Presentaciones</a:t>
            </a:r>
            <a:endParaRPr sz="6800" b="1" i="1">
              <a:solidFill>
                <a:schemeClr val="lt1"/>
              </a:solidFill>
              <a:latin typeface="Helvetica Neue"/>
              <a:ea typeface="Helvetica Neue"/>
              <a:cs typeface="Helvetica Neue"/>
              <a:sym typeface="Helvetica Neue"/>
            </a:endParaRPr>
          </a:p>
          <a:p>
            <a:pPr marL="0" marR="0" lvl="0" indent="0" algn="ctr" rtl="0">
              <a:lnSpc>
                <a:spcPct val="80000"/>
              </a:lnSpc>
              <a:spcBef>
                <a:spcPts val="0"/>
              </a:spcBef>
              <a:spcAft>
                <a:spcPts val="0"/>
              </a:spcAft>
              <a:buClr>
                <a:schemeClr val="lt1"/>
              </a:buClr>
              <a:buSzPts val="6800"/>
              <a:buFont typeface="Noto Sans Symbols"/>
              <a:buNone/>
            </a:pPr>
            <a:r>
              <a:rPr lang="en-US" sz="6800" b="1" i="1">
                <a:solidFill>
                  <a:schemeClr val="lt1"/>
                </a:solidFill>
                <a:latin typeface="Helvetica Neue"/>
                <a:ea typeface="Helvetica Neue"/>
                <a:cs typeface="Helvetica Neue"/>
                <a:sym typeface="Helvetica Neue"/>
              </a:rPr>
              <a:t>Plenarias</a:t>
            </a:r>
            <a:endParaRPr sz="6800" b="1" i="1">
              <a:solidFill>
                <a:schemeClr val="lt1"/>
              </a:solidFill>
              <a:latin typeface="Helvetica Neue"/>
              <a:ea typeface="Helvetica Neue"/>
              <a:cs typeface="Helvetica Neue"/>
              <a:sym typeface="Helvetica Neue"/>
            </a:endParaRPr>
          </a:p>
        </p:txBody>
      </p:sp>
      <p:sp>
        <p:nvSpPr>
          <p:cNvPr id="461" name="Google Shape;461;p56"/>
          <p:cNvSpPr/>
          <p:nvPr/>
        </p:nvSpPr>
        <p:spPr>
          <a:xfrm>
            <a:off x="4668104" y="4050781"/>
            <a:ext cx="3052439" cy="53553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3200">
                <a:solidFill>
                  <a:srgbClr val="FFC84B"/>
                </a:solidFill>
                <a:latin typeface="Helvetica Neue"/>
                <a:ea typeface="Helvetica Neue"/>
                <a:cs typeface="Helvetica Neue"/>
                <a:sym typeface="Helvetica Neue"/>
              </a:rPr>
              <a:t>(10-15 minutos)</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57"/>
          <p:cNvSpPr txBox="1"/>
          <p:nvPr/>
        </p:nvSpPr>
        <p:spPr>
          <a:xfrm>
            <a:off x="304801" y="478971"/>
            <a:ext cx="11248570" cy="857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4400" b="1">
                <a:solidFill>
                  <a:srgbClr val="FFC000"/>
                </a:solidFill>
                <a:latin typeface="Helvetica Neue"/>
                <a:ea typeface="Helvetica Neue"/>
                <a:cs typeface="Helvetica Neue"/>
                <a:sym typeface="Helvetica Neue"/>
              </a:rPr>
              <a:t>2</a:t>
            </a:r>
            <a:r>
              <a:rPr lang="en-US" sz="4400" b="1" baseline="30000">
                <a:solidFill>
                  <a:srgbClr val="FFC000"/>
                </a:solidFill>
                <a:latin typeface="Helvetica Neue"/>
                <a:ea typeface="Helvetica Neue"/>
                <a:cs typeface="Helvetica Neue"/>
                <a:sym typeface="Helvetica Neue"/>
              </a:rPr>
              <a:t>da</a:t>
            </a:r>
            <a:r>
              <a:rPr lang="en-US" sz="4400" b="1">
                <a:solidFill>
                  <a:srgbClr val="FFC000"/>
                </a:solidFill>
                <a:latin typeface="Helvetica Neue"/>
                <a:ea typeface="Helvetica Neue"/>
                <a:cs typeface="Helvetica Neue"/>
                <a:sym typeface="Helvetica Neue"/>
              </a:rPr>
              <a:t> Reunión de Equipo &amp; Negociaciones</a:t>
            </a:r>
            <a:endParaRPr sz="4400" b="1">
              <a:solidFill>
                <a:srgbClr val="FFC000"/>
              </a:solidFill>
              <a:latin typeface="Helvetica Neue"/>
              <a:ea typeface="Helvetica Neue"/>
              <a:cs typeface="Helvetica Neue"/>
              <a:sym typeface="Helvetica Neue"/>
            </a:endParaRPr>
          </a:p>
          <a:p>
            <a:pPr marL="0" marR="0" lvl="0" indent="0" algn="ctr" rtl="0">
              <a:lnSpc>
                <a:spcPct val="90000"/>
              </a:lnSpc>
              <a:spcBef>
                <a:spcPts val="0"/>
              </a:spcBef>
              <a:spcAft>
                <a:spcPts val="0"/>
              </a:spcAft>
              <a:buNone/>
            </a:pPr>
            <a:r>
              <a:rPr lang="en-US" sz="2200" b="1">
                <a:solidFill>
                  <a:srgbClr val="FFC000"/>
                </a:solidFill>
                <a:latin typeface="Helvetica Neue"/>
                <a:ea typeface="Helvetica Neue"/>
                <a:cs typeface="Helvetica Neue"/>
                <a:sym typeface="Helvetica Neue"/>
              </a:rPr>
              <a:t>(15-20 minutos)</a:t>
            </a:r>
            <a:endParaRPr sz="2200" b="1">
              <a:solidFill>
                <a:srgbClr val="FFC000"/>
              </a:solidFill>
              <a:latin typeface="Helvetica Neue"/>
              <a:ea typeface="Helvetica Neue"/>
              <a:cs typeface="Helvetica Neue"/>
              <a:sym typeface="Helvetica Neue"/>
            </a:endParaRPr>
          </a:p>
        </p:txBody>
      </p:sp>
      <p:sp>
        <p:nvSpPr>
          <p:cNvPr id="467" name="Google Shape;467;p57"/>
          <p:cNvSpPr txBox="1">
            <a:spLocks noGrp="1"/>
          </p:cNvSpPr>
          <p:nvPr>
            <p:ph type="subTitle" idx="4294967295"/>
          </p:nvPr>
        </p:nvSpPr>
        <p:spPr>
          <a:xfrm>
            <a:off x="914400" y="1493133"/>
            <a:ext cx="10363200" cy="1554439"/>
          </a:xfrm>
          <a:prstGeom prst="rect">
            <a:avLst/>
          </a:prstGeom>
          <a:noFill/>
          <a:ln>
            <a:noFill/>
          </a:ln>
        </p:spPr>
        <p:txBody>
          <a:bodyPr spcFirstLastPara="1" wrap="square" lIns="91425" tIns="45700" rIns="91425" bIns="45700" anchor="t" anchorCtr="0">
            <a:noAutofit/>
          </a:bodyPr>
          <a:lstStyle/>
          <a:p>
            <a:pPr marL="514350" marR="0" lvl="0" indent="-336550" algn="l" rtl="0">
              <a:lnSpc>
                <a:spcPct val="100000"/>
              </a:lnSpc>
              <a:spcBef>
                <a:spcPts val="0"/>
              </a:spcBef>
              <a:spcAft>
                <a:spcPts val="0"/>
              </a:spcAft>
              <a:buClr>
                <a:schemeClr val="lt1"/>
              </a:buClr>
              <a:buSzPts val="2800"/>
              <a:buFont typeface="Calibri"/>
              <a:buNone/>
            </a:pPr>
            <a:endParaRPr sz="2800" b="0" i="0" u="none" strike="noStrike" cap="none">
              <a:solidFill>
                <a:schemeClr val="lt1"/>
              </a:solidFill>
              <a:latin typeface="Helvetica Neue"/>
              <a:ea typeface="Helvetica Neue"/>
              <a:cs typeface="Helvetica Neue"/>
              <a:sym typeface="Helvetica Neue"/>
            </a:endParaRPr>
          </a:p>
          <a:p>
            <a:pPr marL="514350" marR="0" lvl="0" indent="-514350" algn="l" rtl="0">
              <a:lnSpc>
                <a:spcPct val="100000"/>
              </a:lnSpc>
              <a:spcBef>
                <a:spcPts val="1000"/>
              </a:spcBef>
              <a:spcAft>
                <a:spcPts val="0"/>
              </a:spcAft>
              <a:buClr>
                <a:schemeClr val="lt1"/>
              </a:buClr>
              <a:buSzPts val="2800"/>
              <a:buFont typeface="Calibri"/>
              <a:buAutoNum type="arabicPeriod"/>
            </a:pPr>
            <a:r>
              <a:rPr lang="en-US" sz="2800" b="0" i="0" u="none" strike="noStrike" cap="none">
                <a:solidFill>
                  <a:schemeClr val="lt1"/>
                </a:solidFill>
                <a:latin typeface="Helvetica Neue"/>
                <a:ea typeface="Helvetica Neue"/>
                <a:cs typeface="Helvetica Neue"/>
                <a:sym typeface="Helvetica Neue"/>
              </a:rPr>
              <a:t>Discutan acciones de seguimiento como equipo</a:t>
            </a:r>
            <a:endParaRPr sz="2800" b="0" i="0" u="none" strike="noStrike" cap="none">
              <a:solidFill>
                <a:schemeClr val="lt1"/>
              </a:solidFill>
              <a:latin typeface="Helvetica Neue"/>
              <a:ea typeface="Helvetica Neue"/>
              <a:cs typeface="Helvetica Neue"/>
              <a:sym typeface="Helvetica Neue"/>
            </a:endParaRPr>
          </a:p>
          <a:p>
            <a:pPr marL="514350" marR="0" lvl="0" indent="-514350" algn="l" rtl="0">
              <a:lnSpc>
                <a:spcPct val="100000"/>
              </a:lnSpc>
              <a:spcBef>
                <a:spcPts val="1000"/>
              </a:spcBef>
              <a:spcAft>
                <a:spcPts val="0"/>
              </a:spcAft>
              <a:buClr>
                <a:schemeClr val="lt1"/>
              </a:buClr>
              <a:buSzPts val="2800"/>
              <a:buFont typeface="Calibri"/>
              <a:buAutoNum type="arabicPeriod"/>
            </a:pPr>
            <a:r>
              <a:rPr lang="en-US" sz="2800" b="0" i="0" u="none" strike="noStrike" cap="none">
                <a:solidFill>
                  <a:schemeClr val="lt1"/>
                </a:solidFill>
                <a:latin typeface="Helvetica Neue"/>
                <a:ea typeface="Helvetica Neue"/>
                <a:cs typeface="Helvetica Neue"/>
                <a:sym typeface="Helvetica Neue"/>
              </a:rPr>
              <a:t>Negocien con otros grupos y presionenlos a cambiar de posición si es necesario</a:t>
            </a:r>
            <a:endParaRPr sz="2800" b="0" i="0" u="none" strike="noStrike" cap="none">
              <a:solidFill>
                <a:schemeClr val="lt1"/>
              </a:solidFill>
              <a:latin typeface="Helvetica Neue"/>
              <a:ea typeface="Helvetica Neue"/>
              <a:cs typeface="Helvetica Neue"/>
              <a:sym typeface="Helvetica Neue"/>
            </a:endParaRPr>
          </a:p>
          <a:p>
            <a:pPr marL="0" marR="0" lvl="0" indent="0" algn="l" rtl="0">
              <a:lnSpc>
                <a:spcPct val="100000"/>
              </a:lnSpc>
              <a:spcBef>
                <a:spcPts val="1000"/>
              </a:spcBef>
              <a:spcAft>
                <a:spcPts val="0"/>
              </a:spcAft>
              <a:buClr>
                <a:schemeClr val="dk1"/>
              </a:buClr>
              <a:buSzPts val="2800"/>
              <a:buFont typeface="Arial"/>
              <a:buNone/>
            </a:pPr>
            <a:r>
              <a:rPr lang="en-US" sz="2800" b="0" i="0" u="none" strike="noStrike" cap="none">
                <a:solidFill>
                  <a:schemeClr val="dk1"/>
                </a:solidFill>
                <a:latin typeface="Helvetica Neue"/>
                <a:ea typeface="Helvetica Neue"/>
                <a:cs typeface="Helvetica Neue"/>
                <a:sym typeface="Helvetica Neue"/>
              </a:rPr>
              <a:t> </a:t>
            </a:r>
            <a:endParaRPr/>
          </a:p>
        </p:txBody>
      </p:sp>
      <p:pic>
        <p:nvPicPr>
          <p:cNvPr id="468" name="Google Shape;468;p57"/>
          <p:cNvPicPr preferRelativeResize="0"/>
          <p:nvPr/>
        </p:nvPicPr>
        <p:blipFill rotWithShape="1">
          <a:blip r:embed="rId3">
            <a:alphaModFix/>
          </a:blip>
          <a:srcRect/>
          <a:stretch/>
        </p:blipFill>
        <p:spPr>
          <a:xfrm>
            <a:off x="4254259" y="3724310"/>
            <a:ext cx="3683482" cy="2795395"/>
          </a:xfrm>
          <a:prstGeom prst="rect">
            <a:avLst/>
          </a:prstGeom>
          <a:solidFill>
            <a:schemeClr val="lt1"/>
          </a:solidFill>
          <a:ln>
            <a:noFill/>
          </a:ln>
        </p:spPr>
      </p:pic>
      <p:pic>
        <p:nvPicPr>
          <p:cNvPr id="469" name="Google Shape;469;p57"/>
          <p:cNvPicPr preferRelativeResize="0"/>
          <p:nvPr/>
        </p:nvPicPr>
        <p:blipFill rotWithShape="1">
          <a:blip r:embed="rId4">
            <a:alphaModFix/>
          </a:blip>
          <a:srcRect/>
          <a:stretch/>
        </p:blipFill>
        <p:spPr>
          <a:xfrm>
            <a:off x="10472738" y="6157059"/>
            <a:ext cx="1523999" cy="57446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p58"/>
          <p:cNvSpPr txBox="1"/>
          <p:nvPr/>
        </p:nvSpPr>
        <p:spPr>
          <a:xfrm>
            <a:off x="1523999" y="1001201"/>
            <a:ext cx="9144000" cy="1856100"/>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chemeClr val="lt1"/>
              </a:buClr>
              <a:buSzPts val="6800"/>
              <a:buFont typeface="Noto Sans Symbols"/>
              <a:buNone/>
            </a:pPr>
            <a:r>
              <a:rPr lang="en-US" sz="6800" b="1" i="1">
                <a:solidFill>
                  <a:schemeClr val="lt1"/>
                </a:solidFill>
                <a:latin typeface="Helvetica Neue"/>
                <a:ea typeface="Helvetica Neue"/>
                <a:cs typeface="Helvetica Neue"/>
                <a:sym typeface="Helvetica Neue"/>
              </a:rPr>
              <a:t>Ronda 2</a:t>
            </a:r>
            <a:br>
              <a:rPr lang="en-US" sz="6800" b="1" i="1">
                <a:solidFill>
                  <a:schemeClr val="lt1"/>
                </a:solidFill>
                <a:latin typeface="Helvetica Neue"/>
                <a:ea typeface="Helvetica Neue"/>
                <a:cs typeface="Helvetica Neue"/>
                <a:sym typeface="Helvetica Neue"/>
              </a:rPr>
            </a:br>
            <a:r>
              <a:rPr lang="en-US" sz="6800" b="1" i="1">
                <a:solidFill>
                  <a:schemeClr val="lt1"/>
                </a:solidFill>
                <a:latin typeface="Helvetica Neue"/>
                <a:ea typeface="Helvetica Neue"/>
                <a:cs typeface="Helvetica Neue"/>
                <a:sym typeface="Helvetica Neue"/>
              </a:rPr>
              <a:t>Presentaciones plenarias</a:t>
            </a:r>
            <a:endParaRPr sz="6800" b="1" i="1">
              <a:solidFill>
                <a:schemeClr val="lt1"/>
              </a:solidFill>
              <a:latin typeface="Helvetica Neue"/>
              <a:ea typeface="Helvetica Neue"/>
              <a:cs typeface="Helvetica Neue"/>
              <a:sym typeface="Helvetica Neue"/>
            </a:endParaRPr>
          </a:p>
        </p:txBody>
      </p:sp>
      <p:sp>
        <p:nvSpPr>
          <p:cNvPr id="475" name="Google Shape;475;p58"/>
          <p:cNvSpPr/>
          <p:nvPr/>
        </p:nvSpPr>
        <p:spPr>
          <a:xfrm>
            <a:off x="4668104" y="4020636"/>
            <a:ext cx="3052439" cy="535531"/>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3200">
                <a:solidFill>
                  <a:srgbClr val="FFC84B"/>
                </a:solidFill>
                <a:latin typeface="Helvetica Neue"/>
                <a:ea typeface="Helvetica Neue"/>
                <a:cs typeface="Helvetica Neue"/>
                <a:sym typeface="Helvetica Neue"/>
              </a:rPr>
              <a:t>(10-15 minutos)</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Shape 480"/>
        <p:cNvGrpSpPr/>
        <p:nvPr/>
      </p:nvGrpSpPr>
      <p:grpSpPr>
        <a:xfrm>
          <a:off x="0" y="0"/>
          <a:ext cx="0" cy="0"/>
          <a:chOff x="0" y="0"/>
          <a:chExt cx="0" cy="0"/>
        </a:xfrm>
      </p:grpSpPr>
      <p:sp>
        <p:nvSpPr>
          <p:cNvPr id="481" name="Google Shape;481;p59"/>
          <p:cNvSpPr txBox="1">
            <a:spLocks noGrp="1"/>
          </p:cNvSpPr>
          <p:nvPr>
            <p:ph type="ctrTitle"/>
          </p:nvPr>
        </p:nvSpPr>
        <p:spPr>
          <a:xfrm>
            <a:off x="466722" y="698756"/>
            <a:ext cx="11261452" cy="838641"/>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FFC000"/>
              </a:buClr>
              <a:buSzPts val="4400"/>
              <a:buFont typeface="Helvetica Neue"/>
              <a:buNone/>
            </a:pPr>
            <a:r>
              <a:rPr lang="en-US" sz="4400"/>
              <a:t>2</a:t>
            </a:r>
            <a:r>
              <a:rPr lang="en-US" sz="4400" baseline="30000"/>
              <a:t>da</a:t>
            </a:r>
            <a:r>
              <a:rPr lang="en-US" sz="4400"/>
              <a:t> Presentations</a:t>
            </a:r>
            <a:br>
              <a:rPr lang="en-US"/>
            </a:br>
            <a:r>
              <a:rPr lang="en-US" sz="2200"/>
              <a:t>(20 minutes)</a:t>
            </a:r>
            <a:endParaRPr sz="2200"/>
          </a:p>
        </p:txBody>
      </p:sp>
      <p:sp>
        <p:nvSpPr>
          <p:cNvPr id="482" name="Google Shape;482;p59"/>
          <p:cNvSpPr txBox="1">
            <a:spLocks noGrp="1"/>
          </p:cNvSpPr>
          <p:nvPr>
            <p:ph type="body" idx="1"/>
          </p:nvPr>
        </p:nvSpPr>
        <p:spPr>
          <a:xfrm>
            <a:off x="466722" y="1416846"/>
            <a:ext cx="11261452" cy="4606924"/>
          </a:xfrm>
          <a:prstGeom prst="rect">
            <a:avLst/>
          </a:prstGeom>
          <a:noFill/>
          <a:ln>
            <a:noFill/>
          </a:ln>
        </p:spPr>
        <p:txBody>
          <a:bodyPr spcFirstLastPara="1" wrap="square" lIns="91425" tIns="45700" rIns="91425" bIns="45700" anchor="t" anchorCtr="0">
            <a:noAutofit/>
          </a:bodyPr>
          <a:lstStyle/>
          <a:p>
            <a:pPr marL="514350" lvl="0" indent="-336550" algn="l" rtl="0">
              <a:lnSpc>
                <a:spcPct val="100000"/>
              </a:lnSpc>
              <a:spcBef>
                <a:spcPts val="0"/>
              </a:spcBef>
              <a:spcAft>
                <a:spcPts val="0"/>
              </a:spcAft>
              <a:buClr>
                <a:schemeClr val="lt1"/>
              </a:buClr>
              <a:buSzPts val="2800"/>
              <a:buFont typeface="Calibri"/>
              <a:buNone/>
            </a:pPr>
            <a:endParaRPr sz="2800"/>
          </a:p>
          <a:p>
            <a:pPr marL="514350" lvl="0" indent="-514350" algn="l" rtl="0">
              <a:lnSpc>
                <a:spcPct val="100000"/>
              </a:lnSpc>
              <a:spcBef>
                <a:spcPts val="1000"/>
              </a:spcBef>
              <a:spcAft>
                <a:spcPts val="0"/>
              </a:spcAft>
              <a:buClr>
                <a:schemeClr val="lt1"/>
              </a:buClr>
              <a:buSzPts val="2800"/>
              <a:buFont typeface="Calibri"/>
              <a:buAutoNum type="arabicPeriod"/>
            </a:pPr>
            <a:r>
              <a:rPr lang="en-US" sz="2800"/>
              <a:t>Los equipos </a:t>
            </a:r>
            <a:r>
              <a:rPr lang="en-US"/>
              <a:t>continúan</a:t>
            </a:r>
            <a:r>
              <a:rPr lang="en-US" sz="2800"/>
              <a:t> proponiendo acciones como antes, con cada equipo proponiendo una acción por turno   </a:t>
            </a:r>
            <a:endParaRPr/>
          </a:p>
          <a:p>
            <a:pPr marL="514350" lvl="0" indent="-514350" algn="l" rtl="0">
              <a:lnSpc>
                <a:spcPct val="100000"/>
              </a:lnSpc>
              <a:spcBef>
                <a:spcPts val="1000"/>
              </a:spcBef>
              <a:spcAft>
                <a:spcPts val="0"/>
              </a:spcAft>
              <a:buClr>
                <a:schemeClr val="lt1"/>
              </a:buClr>
              <a:buSzPts val="2800"/>
              <a:buFont typeface="Calibri"/>
              <a:buAutoNum type="arabicPeriod"/>
            </a:pPr>
            <a:r>
              <a:rPr lang="en-US"/>
              <a:t>La cumbre se cerrará cuando logremos colectivamente nuestros objetivos climáticos o nos quedemos sin tiempo</a:t>
            </a:r>
            <a:endParaRPr sz="2800">
              <a:solidFill>
                <a:schemeClr val="dk1"/>
              </a:solidFill>
              <a:latin typeface="Century Gothic"/>
              <a:ea typeface="Century Gothic"/>
              <a:cs typeface="Century Gothic"/>
              <a:sym typeface="Century Gothic"/>
            </a:endParaRPr>
          </a:p>
        </p:txBody>
      </p:sp>
      <p:pic>
        <p:nvPicPr>
          <p:cNvPr id="483" name="Google Shape;483;p59"/>
          <p:cNvPicPr preferRelativeResize="0"/>
          <p:nvPr/>
        </p:nvPicPr>
        <p:blipFill rotWithShape="1">
          <a:blip r:embed="rId3">
            <a:alphaModFix/>
          </a:blip>
          <a:srcRect/>
          <a:stretch/>
        </p:blipFill>
        <p:spPr>
          <a:xfrm>
            <a:off x="10472738" y="6157059"/>
            <a:ext cx="1523999" cy="574463"/>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7"/>
        <p:cNvGrpSpPr/>
        <p:nvPr/>
      </p:nvGrpSpPr>
      <p:grpSpPr>
        <a:xfrm>
          <a:off x="0" y="0"/>
          <a:ext cx="0" cy="0"/>
          <a:chOff x="0" y="0"/>
          <a:chExt cx="0" cy="0"/>
        </a:xfrm>
      </p:grpSpPr>
      <p:sp>
        <p:nvSpPr>
          <p:cNvPr id="488" name="Google Shape;488;p60"/>
          <p:cNvSpPr txBox="1"/>
          <p:nvPr/>
        </p:nvSpPr>
        <p:spPr>
          <a:xfrm>
            <a:off x="1524000" y="1870466"/>
            <a:ext cx="9144000" cy="185624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8000"/>
              <a:buFont typeface="Noto Sans Symbols"/>
              <a:buNone/>
            </a:pPr>
            <a:r>
              <a:rPr lang="en-US" sz="8000" b="1" i="1" dirty="0" err="1">
                <a:solidFill>
                  <a:schemeClr val="lt1"/>
                </a:solidFill>
                <a:latin typeface="Helvetica Neue"/>
                <a:ea typeface="Helvetica Neue"/>
                <a:cs typeface="Helvetica Neue"/>
                <a:sym typeface="Helvetica Neue"/>
              </a:rPr>
              <a:t>Reflexión</a:t>
            </a:r>
            <a:r>
              <a:rPr lang="en-US" sz="8000" b="1" i="1" dirty="0">
                <a:solidFill>
                  <a:schemeClr val="lt1"/>
                </a:solidFill>
                <a:latin typeface="Helvetica Neue"/>
                <a:ea typeface="Helvetica Neue"/>
                <a:cs typeface="Helvetica Neue"/>
                <a:sym typeface="Helvetica Neue"/>
              </a:rPr>
              <a:t> y </a:t>
            </a:r>
            <a:r>
              <a:rPr lang="en-US" sz="8000" b="1" i="1" dirty="0" err="1">
                <a:solidFill>
                  <a:schemeClr val="lt1"/>
                </a:solidFill>
                <a:latin typeface="Helvetica Neue"/>
                <a:ea typeface="Helvetica Neue"/>
                <a:cs typeface="Helvetica Neue"/>
                <a:sym typeface="Helvetica Neue"/>
              </a:rPr>
              <a:t>aprendizaje</a:t>
            </a: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93"/>
        <p:cNvGrpSpPr/>
        <p:nvPr/>
      </p:nvGrpSpPr>
      <p:grpSpPr>
        <a:xfrm>
          <a:off x="0" y="0"/>
          <a:ext cx="0" cy="0"/>
          <a:chOff x="0" y="0"/>
          <a:chExt cx="0" cy="0"/>
        </a:xfrm>
      </p:grpSpPr>
      <p:sp>
        <p:nvSpPr>
          <p:cNvPr id="494" name="Google Shape;494;p61"/>
          <p:cNvSpPr txBox="1">
            <a:spLocks noGrp="1"/>
          </p:cNvSpPr>
          <p:nvPr>
            <p:ph type="body" idx="1"/>
          </p:nvPr>
        </p:nvSpPr>
        <p:spPr>
          <a:xfrm>
            <a:off x="466722" y="1643270"/>
            <a:ext cx="11261452" cy="43805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FFFFFF"/>
              </a:buClr>
              <a:buSzPts val="2800"/>
              <a:buNone/>
            </a:pPr>
            <a:r>
              <a:rPr lang="en-US" dirty="0" err="1">
                <a:solidFill>
                  <a:srgbClr val="FFFFFF"/>
                </a:solidFill>
                <a:latin typeface="Helvetica Neue Light"/>
                <a:ea typeface="Helvetica Neue Light"/>
                <a:cs typeface="Helvetica Neue Light"/>
                <a:sym typeface="Helvetica Neue Light"/>
              </a:rPr>
              <a:t>Piensa</a:t>
            </a:r>
            <a:r>
              <a:rPr lang="en-US" dirty="0">
                <a:solidFill>
                  <a:srgbClr val="FFFFFF"/>
                </a:solidFill>
                <a:latin typeface="Helvetica Neue Light"/>
                <a:ea typeface="Helvetica Neue Light"/>
                <a:cs typeface="Helvetica Neue Light"/>
                <a:sym typeface="Helvetica Neue Light"/>
              </a:rPr>
              <a:t> </a:t>
            </a:r>
            <a:r>
              <a:rPr lang="en-US" dirty="0" err="1">
                <a:solidFill>
                  <a:srgbClr val="FFFFFF"/>
                </a:solidFill>
                <a:latin typeface="Helvetica Neue Light"/>
                <a:ea typeface="Helvetica Neue Light"/>
                <a:cs typeface="Helvetica Neue Light"/>
                <a:sym typeface="Helvetica Neue Light"/>
              </a:rPr>
              <a:t>en</a:t>
            </a:r>
            <a:r>
              <a:rPr lang="en-US" dirty="0">
                <a:solidFill>
                  <a:srgbClr val="FFFFFF"/>
                </a:solidFill>
                <a:latin typeface="Helvetica Neue Light"/>
                <a:ea typeface="Helvetica Neue Light"/>
                <a:cs typeface="Helvetica Neue Light"/>
                <a:sym typeface="Helvetica Neue Light"/>
              </a:rPr>
              <a:t> algo que </a:t>
            </a:r>
            <a:r>
              <a:rPr lang="en-US" dirty="0" err="1">
                <a:solidFill>
                  <a:srgbClr val="FFFFFF"/>
                </a:solidFill>
                <a:latin typeface="Helvetica Neue Light"/>
                <a:ea typeface="Helvetica Neue Light"/>
                <a:cs typeface="Helvetica Neue Light"/>
                <a:sym typeface="Helvetica Neue Light"/>
              </a:rPr>
              <a:t>te</a:t>
            </a:r>
            <a:r>
              <a:rPr lang="en-US" dirty="0">
                <a:solidFill>
                  <a:srgbClr val="FFFFFF"/>
                </a:solidFill>
                <a:latin typeface="Helvetica Neue Light"/>
                <a:ea typeface="Helvetica Neue Light"/>
                <a:cs typeface="Helvetica Neue Light"/>
                <a:sym typeface="Helvetica Neue Light"/>
              </a:rPr>
              <a:t> </a:t>
            </a:r>
            <a:r>
              <a:rPr lang="en-US" dirty="0" err="1">
                <a:solidFill>
                  <a:srgbClr val="FFFFFF"/>
                </a:solidFill>
                <a:latin typeface="Helvetica Neue Light"/>
                <a:ea typeface="Helvetica Neue Light"/>
                <a:cs typeface="Helvetica Neue Light"/>
                <a:sym typeface="Helvetica Neue Light"/>
              </a:rPr>
              <a:t>encantaría</a:t>
            </a:r>
            <a:r>
              <a:rPr lang="en-US" dirty="0">
                <a:solidFill>
                  <a:srgbClr val="FFFFFF"/>
                </a:solidFill>
                <a:latin typeface="Helvetica Neue Light"/>
                <a:ea typeface="Helvetica Neue Light"/>
                <a:cs typeface="Helvetica Neue Light"/>
                <a:sym typeface="Helvetica Neue Light"/>
              </a:rPr>
              <a:t> de ser </a:t>
            </a:r>
            <a:r>
              <a:rPr lang="en-US" dirty="0" err="1">
                <a:solidFill>
                  <a:srgbClr val="FFFFFF"/>
                </a:solidFill>
                <a:latin typeface="Helvetica Neue Light"/>
                <a:ea typeface="Helvetica Neue Light"/>
                <a:cs typeface="Helvetica Neue Light"/>
                <a:sym typeface="Helvetica Neue Light"/>
              </a:rPr>
              <a:t>parte</a:t>
            </a:r>
            <a:r>
              <a:rPr lang="en-US" dirty="0">
                <a:solidFill>
                  <a:srgbClr val="FFFFFF"/>
                </a:solidFill>
                <a:latin typeface="Helvetica Neue Light"/>
                <a:ea typeface="Helvetica Neue Light"/>
                <a:cs typeface="Helvetica Neue Light"/>
                <a:sym typeface="Helvetica Neue Light"/>
              </a:rPr>
              <a:t> de </a:t>
            </a:r>
            <a:r>
              <a:rPr lang="en-US" dirty="0" err="1">
                <a:solidFill>
                  <a:srgbClr val="FFFFFF"/>
                </a:solidFill>
                <a:latin typeface="Helvetica Neue Light"/>
                <a:ea typeface="Helvetica Neue Light"/>
                <a:cs typeface="Helvetica Neue Light"/>
                <a:sym typeface="Helvetica Neue Light"/>
              </a:rPr>
              <a:t>este</a:t>
            </a:r>
            <a:r>
              <a:rPr lang="en-US" dirty="0">
                <a:solidFill>
                  <a:srgbClr val="FFFFFF"/>
                </a:solidFill>
                <a:latin typeface="Helvetica Neue Light"/>
                <a:ea typeface="Helvetica Neue Light"/>
                <a:cs typeface="Helvetica Neue Light"/>
                <a:sym typeface="Helvetica Neue Light"/>
              </a:rPr>
              <a:t> </a:t>
            </a:r>
            <a:r>
              <a:rPr lang="en-US" dirty="0" err="1">
                <a:solidFill>
                  <a:srgbClr val="FFFFFF"/>
                </a:solidFill>
                <a:latin typeface="Helvetica Neue Light"/>
                <a:ea typeface="Helvetica Neue Light"/>
                <a:cs typeface="Helvetica Neue Light"/>
                <a:sym typeface="Helvetica Neue Light"/>
              </a:rPr>
              <a:t>tipo</a:t>
            </a:r>
            <a:r>
              <a:rPr lang="en-US" dirty="0">
                <a:solidFill>
                  <a:srgbClr val="FFFFFF"/>
                </a:solidFill>
                <a:latin typeface="Helvetica Neue Light"/>
                <a:ea typeface="Helvetica Neue Light"/>
                <a:cs typeface="Helvetica Neue Light"/>
                <a:sym typeface="Helvetica Neue Light"/>
              </a:rPr>
              <a:t> de </a:t>
            </a:r>
            <a:r>
              <a:rPr lang="en-US" dirty="0" err="1">
                <a:solidFill>
                  <a:srgbClr val="FFFFFF"/>
                </a:solidFill>
                <a:latin typeface="Helvetica Neue Light"/>
                <a:ea typeface="Helvetica Neue Light"/>
                <a:cs typeface="Helvetica Neue Light"/>
                <a:sym typeface="Helvetica Neue Light"/>
              </a:rPr>
              <a:t>futuro</a:t>
            </a:r>
            <a:r>
              <a:rPr lang="en-US" dirty="0">
                <a:solidFill>
                  <a:srgbClr val="FFFFFF"/>
                </a:solidFill>
                <a:latin typeface="Helvetica Neue Light"/>
                <a:ea typeface="Helvetica Neue Light"/>
                <a:cs typeface="Helvetica Neue Light"/>
                <a:sym typeface="Helvetica Neue Light"/>
              </a:rPr>
              <a:t>.</a:t>
            </a:r>
            <a:endParaRPr sz="2800" dirty="0">
              <a:solidFill>
                <a:srgbClr val="FFFFFF"/>
              </a:solidFill>
              <a:latin typeface="Helvetica Neue Light"/>
              <a:ea typeface="Helvetica Neue Light"/>
              <a:cs typeface="Helvetica Neue Light"/>
              <a:sym typeface="Helvetica Neue Light"/>
            </a:endParaRPr>
          </a:p>
        </p:txBody>
      </p:sp>
      <p:sp>
        <p:nvSpPr>
          <p:cNvPr id="495" name="Google Shape;495;p61"/>
          <p:cNvSpPr txBox="1"/>
          <p:nvPr/>
        </p:nvSpPr>
        <p:spPr>
          <a:xfrm>
            <a:off x="1524000" y="534664"/>
            <a:ext cx="9144000" cy="857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5200" b="1" dirty="0" err="1">
                <a:solidFill>
                  <a:srgbClr val="595959"/>
                </a:solidFill>
                <a:latin typeface="Helvetica Neue"/>
                <a:ea typeface="Helvetica Neue"/>
                <a:cs typeface="Helvetica Neue"/>
                <a:sym typeface="Helvetica Neue"/>
              </a:rPr>
              <a:t>Reflexión</a:t>
            </a:r>
            <a:endParaRPr sz="5200" b="1" dirty="0">
              <a:solidFill>
                <a:srgbClr val="595959"/>
              </a:solidFill>
              <a:latin typeface="Helvetica Neue"/>
              <a:ea typeface="Helvetica Neue"/>
              <a:cs typeface="Helvetica Neue"/>
              <a:sym typeface="Helvetica Neue"/>
            </a:endParaRPr>
          </a:p>
        </p:txBody>
      </p:sp>
      <p:sp>
        <p:nvSpPr>
          <p:cNvPr id="496" name="Google Shape;496;p61"/>
          <p:cNvSpPr txBox="1"/>
          <p:nvPr/>
        </p:nvSpPr>
        <p:spPr>
          <a:xfrm>
            <a:off x="838200" y="2631449"/>
            <a:ext cx="8229600" cy="111874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2800"/>
              <a:buFont typeface="Noto Sans Symbols"/>
              <a:buNone/>
            </a:pPr>
            <a:r>
              <a:rPr lang="en-US" sz="2800" dirty="0" err="1">
                <a:solidFill>
                  <a:srgbClr val="FFFFFF"/>
                </a:solidFill>
                <a:latin typeface="Helvetica Neue Light"/>
                <a:ea typeface="Helvetica Neue Light"/>
                <a:cs typeface="Helvetica Neue Light"/>
                <a:sym typeface="Helvetica Neue Light"/>
              </a:rPr>
              <a:t>Tomense</a:t>
            </a:r>
            <a:r>
              <a:rPr lang="en-US" sz="2800" dirty="0">
                <a:solidFill>
                  <a:srgbClr val="FFFFFF"/>
                </a:solidFill>
                <a:latin typeface="Helvetica Neue Light"/>
                <a:ea typeface="Helvetica Neue Light"/>
                <a:cs typeface="Helvetica Neue Light"/>
                <a:sym typeface="Helvetica Neue Light"/>
              </a:rPr>
              <a:t> </a:t>
            </a:r>
            <a:r>
              <a:rPr lang="en-US" sz="2800" b="1" dirty="0">
                <a:solidFill>
                  <a:srgbClr val="FFC84B"/>
                </a:solidFill>
                <a:latin typeface="Helvetica Neue"/>
                <a:ea typeface="Helvetica Neue"/>
                <a:cs typeface="Helvetica Neue"/>
                <a:sym typeface="Helvetica Neue"/>
              </a:rPr>
              <a:t>un </a:t>
            </a:r>
            <a:r>
              <a:rPr lang="en-US" sz="2800" b="1" dirty="0" err="1">
                <a:solidFill>
                  <a:srgbClr val="FFC84B"/>
                </a:solidFill>
                <a:latin typeface="Helvetica Neue"/>
                <a:ea typeface="Helvetica Neue"/>
                <a:cs typeface="Helvetica Neue"/>
                <a:sym typeface="Helvetica Neue"/>
              </a:rPr>
              <a:t>minuto</a:t>
            </a:r>
            <a:r>
              <a:rPr lang="en-US" sz="2800" b="1" dirty="0">
                <a:solidFill>
                  <a:srgbClr val="FFC84B"/>
                </a:solidFill>
                <a:latin typeface="Helvetica Neue"/>
                <a:ea typeface="Helvetica Neue"/>
                <a:cs typeface="Helvetica Neue"/>
                <a:sym typeface="Helvetica Neue"/>
              </a:rPr>
              <a:t> de </a:t>
            </a:r>
            <a:r>
              <a:rPr lang="en-US" sz="2800" b="1" dirty="0" err="1">
                <a:solidFill>
                  <a:srgbClr val="FFC84B"/>
                </a:solidFill>
                <a:latin typeface="Helvetica Neue"/>
                <a:ea typeface="Helvetica Neue"/>
                <a:cs typeface="Helvetica Neue"/>
                <a:sym typeface="Helvetica Neue"/>
              </a:rPr>
              <a:t>silencio</a:t>
            </a:r>
            <a:r>
              <a:rPr lang="en-US" sz="2800" dirty="0">
                <a:solidFill>
                  <a:srgbClr val="FFFFFF"/>
                </a:solidFill>
                <a:latin typeface="Helvetica Neue Light"/>
                <a:ea typeface="Helvetica Neue Light"/>
                <a:cs typeface="Helvetica Neue Light"/>
                <a:sym typeface="Helvetica Neue Light"/>
              </a:rPr>
              <a:t> para </a:t>
            </a:r>
            <a:r>
              <a:rPr lang="en-US" sz="2800" dirty="0" err="1">
                <a:solidFill>
                  <a:srgbClr val="FFFFFF"/>
                </a:solidFill>
                <a:latin typeface="Helvetica Neue Light"/>
                <a:ea typeface="Helvetica Neue Light"/>
                <a:cs typeface="Helvetica Neue Light"/>
                <a:sym typeface="Helvetica Neue Light"/>
              </a:rPr>
              <a:t>refleccionar</a:t>
            </a:r>
            <a:r>
              <a:rPr lang="en-US" sz="2800" dirty="0">
                <a:solidFill>
                  <a:srgbClr val="FFFFFF"/>
                </a:solidFill>
                <a:latin typeface="Helvetica Neue Light"/>
                <a:ea typeface="Helvetica Neue Light"/>
                <a:cs typeface="Helvetica Neue Light"/>
                <a:sym typeface="Helvetica Neue Light"/>
              </a:rPr>
              <a:t> </a:t>
            </a:r>
            <a:r>
              <a:rPr lang="en-US" sz="2800" dirty="0" err="1">
                <a:solidFill>
                  <a:srgbClr val="FFFFFF"/>
                </a:solidFill>
                <a:latin typeface="Helvetica Neue Light"/>
                <a:ea typeface="Helvetica Neue Light"/>
                <a:cs typeface="Helvetica Neue Light"/>
                <a:sym typeface="Helvetica Neue Light"/>
              </a:rPr>
              <a:t>en</a:t>
            </a:r>
            <a:r>
              <a:rPr lang="en-US" sz="2800" dirty="0">
                <a:solidFill>
                  <a:srgbClr val="FFFFFF"/>
                </a:solidFill>
                <a:latin typeface="Helvetica Neue Light"/>
                <a:ea typeface="Helvetica Neue Light"/>
                <a:cs typeface="Helvetica Neue Light"/>
                <a:sym typeface="Helvetica Neue Light"/>
              </a:rPr>
              <a:t> </a:t>
            </a:r>
            <a:r>
              <a:rPr lang="en-US" sz="2800" dirty="0" err="1">
                <a:solidFill>
                  <a:srgbClr val="FFFFFF"/>
                </a:solidFill>
                <a:latin typeface="Helvetica Neue Light"/>
                <a:ea typeface="Helvetica Neue Light"/>
                <a:cs typeface="Helvetica Neue Light"/>
                <a:sym typeface="Helvetica Neue Light"/>
              </a:rPr>
              <a:t>su</a:t>
            </a:r>
            <a:r>
              <a:rPr lang="en-US" sz="2800" dirty="0">
                <a:solidFill>
                  <a:srgbClr val="FFFFFF"/>
                </a:solidFill>
                <a:latin typeface="Helvetica Neue Light"/>
                <a:ea typeface="Helvetica Neue Light"/>
                <a:cs typeface="Helvetica Neue Light"/>
                <a:sym typeface="Helvetica Neue Light"/>
              </a:rPr>
              <a:t> </a:t>
            </a:r>
            <a:r>
              <a:rPr lang="en-US" sz="2800" dirty="0" err="1">
                <a:solidFill>
                  <a:srgbClr val="FFFFFF"/>
                </a:solidFill>
                <a:latin typeface="Helvetica Neue Light"/>
                <a:ea typeface="Helvetica Neue Light"/>
                <a:cs typeface="Helvetica Neue Light"/>
                <a:sym typeface="Helvetica Neue Light"/>
              </a:rPr>
              <a:t>experiencia</a:t>
            </a:r>
            <a:r>
              <a:rPr lang="en-US" sz="2800" dirty="0">
                <a:solidFill>
                  <a:srgbClr val="FFFFFF"/>
                </a:solidFill>
                <a:latin typeface="Helvetica Neue Light"/>
                <a:ea typeface="Helvetica Neue Light"/>
                <a:cs typeface="Helvetica Neue Light"/>
                <a:sym typeface="Helvetica Neue Light"/>
              </a:rPr>
              <a:t>.</a:t>
            </a:r>
            <a:endParaRPr sz="2100" dirty="0">
              <a:solidFill>
                <a:srgbClr val="FFFFFF"/>
              </a:solidFill>
              <a:latin typeface="Helvetica Neue Light"/>
              <a:ea typeface="Helvetica Neue Light"/>
              <a:cs typeface="Helvetica Neue Light"/>
              <a:sym typeface="Helvetica Neue Light"/>
            </a:endParaRPr>
          </a:p>
        </p:txBody>
      </p:sp>
      <p:pic>
        <p:nvPicPr>
          <p:cNvPr id="497" name="Google Shape;497;p61"/>
          <p:cNvPicPr preferRelativeResize="0"/>
          <p:nvPr/>
        </p:nvPicPr>
        <p:blipFill rotWithShape="1">
          <a:blip r:embed="rId3">
            <a:alphaModFix/>
          </a:blip>
          <a:srcRect/>
          <a:stretch/>
        </p:blipFill>
        <p:spPr>
          <a:xfrm>
            <a:off x="10472738" y="6157059"/>
            <a:ext cx="1523999" cy="574463"/>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62"/>
          <p:cNvSpPr txBox="1">
            <a:spLocks noGrp="1"/>
          </p:cNvSpPr>
          <p:nvPr>
            <p:ph type="body" idx="1"/>
          </p:nvPr>
        </p:nvSpPr>
        <p:spPr>
          <a:xfrm>
            <a:off x="466722" y="1416846"/>
            <a:ext cx="11261452" cy="460692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FFFFFF"/>
              </a:buClr>
              <a:buSzPts val="5400"/>
              <a:buFont typeface="Noto Sans Symbols"/>
              <a:buNone/>
            </a:pPr>
            <a:r>
              <a:rPr lang="en-US" sz="5400" b="0" i="0" u="none" strike="noStrike" cap="none">
                <a:solidFill>
                  <a:srgbClr val="FFFFFF"/>
                </a:solidFill>
                <a:latin typeface="Helvetica Neue Light"/>
                <a:ea typeface="Helvetica Neue Light"/>
                <a:cs typeface="Helvetica Neue Light"/>
                <a:sym typeface="Helvetica Neue Light"/>
              </a:rPr>
              <a:t>¿Cómo te </a:t>
            </a:r>
            <a:r>
              <a:rPr lang="en-US" sz="5400" b="1" i="0" u="none" strike="noStrike" cap="none">
                <a:solidFill>
                  <a:srgbClr val="FFC84B"/>
                </a:solidFill>
                <a:latin typeface="Helvetica Neue"/>
                <a:ea typeface="Helvetica Neue"/>
                <a:cs typeface="Helvetica Neue"/>
                <a:sym typeface="Helvetica Neue"/>
              </a:rPr>
              <a:t>sient</a:t>
            </a:r>
            <a:r>
              <a:rPr lang="en-US" sz="5400" b="1">
                <a:solidFill>
                  <a:srgbClr val="FFC84B"/>
                </a:solidFill>
                <a:latin typeface="Helvetica Neue"/>
                <a:ea typeface="Helvetica Neue"/>
                <a:cs typeface="Helvetica Neue"/>
                <a:sym typeface="Helvetica Neue"/>
              </a:rPr>
              <a:t>e</a:t>
            </a:r>
            <a:r>
              <a:rPr lang="en-US" sz="5400" b="1" i="0" u="none" strike="noStrike" cap="none">
                <a:solidFill>
                  <a:srgbClr val="FFC84B"/>
                </a:solidFill>
                <a:latin typeface="Helvetica Neue"/>
                <a:ea typeface="Helvetica Neue"/>
                <a:cs typeface="Helvetica Neue"/>
                <a:sym typeface="Helvetica Neue"/>
              </a:rPr>
              <a:t>s</a:t>
            </a:r>
            <a:r>
              <a:rPr lang="en-US" sz="5400" b="0" i="0" u="none" strike="noStrike" cap="none">
                <a:solidFill>
                  <a:srgbClr val="FFFFFF"/>
                </a:solidFill>
                <a:latin typeface="Helvetica Neue Light"/>
                <a:ea typeface="Helvetica Neue Light"/>
                <a:cs typeface="Helvetica Neue Light"/>
                <a:sym typeface="Helvetica Neue Light"/>
              </a:rPr>
              <a:t>?</a:t>
            </a:r>
            <a:endParaRPr sz="5400" b="1" i="0" u="none" strike="noStrike" cap="none">
              <a:solidFill>
                <a:srgbClr val="FFC84B"/>
              </a:solidFill>
              <a:latin typeface="Helvetica Neue"/>
              <a:ea typeface="Helvetica Neue"/>
              <a:cs typeface="Helvetica Neue"/>
              <a:sym typeface="Helvetica Neue"/>
            </a:endParaRPr>
          </a:p>
        </p:txBody>
      </p:sp>
      <p:pic>
        <p:nvPicPr>
          <p:cNvPr id="503" name="Google Shape;503;p62"/>
          <p:cNvPicPr preferRelativeResize="0"/>
          <p:nvPr/>
        </p:nvPicPr>
        <p:blipFill rotWithShape="1">
          <a:blip r:embed="rId3">
            <a:alphaModFix/>
          </a:blip>
          <a:srcRect/>
          <a:stretch/>
        </p:blipFill>
        <p:spPr>
          <a:xfrm>
            <a:off x="10472738" y="6157059"/>
            <a:ext cx="1523999" cy="57446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8"/>
        <p:cNvGrpSpPr/>
        <p:nvPr/>
      </p:nvGrpSpPr>
      <p:grpSpPr>
        <a:xfrm>
          <a:off x="0" y="0"/>
          <a:ext cx="0" cy="0"/>
          <a:chOff x="0" y="0"/>
          <a:chExt cx="0" cy="0"/>
        </a:xfrm>
      </p:grpSpPr>
      <p:sp>
        <p:nvSpPr>
          <p:cNvPr id="509" name="Google Shape;509;p63"/>
          <p:cNvSpPr txBox="1">
            <a:spLocks noGrp="1"/>
          </p:cNvSpPr>
          <p:nvPr>
            <p:ph type="body" idx="1"/>
          </p:nvPr>
        </p:nvSpPr>
        <p:spPr>
          <a:xfrm>
            <a:off x="466722" y="1416846"/>
            <a:ext cx="11261452" cy="4606924"/>
          </a:xfrm>
          <a:prstGeom prst="rect">
            <a:avLst/>
          </a:prstGeom>
          <a:noFill/>
          <a:ln>
            <a:noFill/>
          </a:ln>
        </p:spPr>
        <p:txBody>
          <a:bodyPr spcFirstLastPara="1" wrap="square" lIns="91425" tIns="45700" rIns="91425" bIns="45700" anchor="t" anchorCtr="0">
            <a:noAutofit/>
          </a:bodyPr>
          <a:lstStyle/>
          <a:p>
            <a:pPr marL="488950" lvl="0" indent="-457200" algn="l" rtl="0">
              <a:lnSpc>
                <a:spcPct val="100000"/>
              </a:lnSpc>
              <a:spcBef>
                <a:spcPts val="0"/>
              </a:spcBef>
              <a:spcAft>
                <a:spcPts val="0"/>
              </a:spcAft>
              <a:buClr>
                <a:schemeClr val="lt1"/>
              </a:buClr>
              <a:buSzPts val="3100"/>
              <a:buChar char="•"/>
            </a:pPr>
            <a:r>
              <a:rPr lang="en-US">
                <a:latin typeface="Helvetica Neue Light"/>
                <a:ea typeface="Helvetica Neue Light"/>
                <a:cs typeface="Helvetica Neue Light"/>
                <a:sym typeface="Helvetica Neue Light"/>
              </a:rPr>
              <a:t>¿Qué te sorprendió? </a:t>
            </a:r>
            <a:endParaRPr/>
          </a:p>
          <a:p>
            <a:pPr marL="488950" lvl="0" indent="-457200" algn="l" rtl="0">
              <a:lnSpc>
                <a:spcPct val="100000"/>
              </a:lnSpc>
              <a:spcBef>
                <a:spcPts val="1100"/>
              </a:spcBef>
              <a:spcAft>
                <a:spcPts val="0"/>
              </a:spcAft>
              <a:buClr>
                <a:schemeClr val="lt1"/>
              </a:buClr>
              <a:buSzPts val="3100"/>
              <a:buChar char="•"/>
            </a:pPr>
            <a:r>
              <a:rPr lang="en-US">
                <a:latin typeface="Helvetica Neue Light"/>
                <a:ea typeface="Helvetica Neue Light"/>
                <a:cs typeface="Helvetica Neue Light"/>
                <a:sym typeface="Helvetica Neue Light"/>
              </a:rPr>
              <a:t>¿Cuáles fueron sus ideas clave?</a:t>
            </a:r>
            <a:endParaRPr>
              <a:latin typeface="Helvetica Neue Light"/>
              <a:ea typeface="Helvetica Neue Light"/>
              <a:cs typeface="Helvetica Neue Light"/>
              <a:sym typeface="Helvetica Neue Light"/>
            </a:endParaRPr>
          </a:p>
          <a:p>
            <a:pPr marL="488950" lvl="0" indent="-457200" algn="l" rtl="0">
              <a:lnSpc>
                <a:spcPct val="100000"/>
              </a:lnSpc>
              <a:spcBef>
                <a:spcPts val="1100"/>
              </a:spcBef>
              <a:spcAft>
                <a:spcPts val="0"/>
              </a:spcAft>
              <a:buClr>
                <a:schemeClr val="lt1"/>
              </a:buClr>
              <a:buSzPts val="3100"/>
              <a:buChar char="•"/>
            </a:pPr>
            <a:r>
              <a:rPr lang="en-US">
                <a:latin typeface="Helvetica Neue Light"/>
                <a:ea typeface="Helvetica Neue Light"/>
                <a:cs typeface="Helvetica Neue Light"/>
                <a:sym typeface="Helvetica Neue Light"/>
              </a:rPr>
              <a:t>¿Qué sacarás de hoy y cómo puedes aplicar lo que aprendiste al mundo real?</a:t>
            </a:r>
            <a:endParaRPr/>
          </a:p>
        </p:txBody>
      </p:sp>
      <p:sp>
        <p:nvSpPr>
          <p:cNvPr id="510" name="Google Shape;510;p63"/>
          <p:cNvSpPr txBox="1"/>
          <p:nvPr/>
        </p:nvSpPr>
        <p:spPr>
          <a:xfrm>
            <a:off x="1524000" y="642681"/>
            <a:ext cx="9144000" cy="857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4400" b="1">
                <a:solidFill>
                  <a:srgbClr val="FFC000"/>
                </a:solidFill>
                <a:latin typeface="Helvetica Neue"/>
                <a:ea typeface="Helvetica Neue"/>
                <a:cs typeface="Helvetica Neue"/>
                <a:sym typeface="Helvetica Neue"/>
              </a:rPr>
              <a:t>Reflexión y aprendizaje</a:t>
            </a:r>
            <a:endParaRPr sz="4400" b="1">
              <a:solidFill>
                <a:srgbClr val="FFC000"/>
              </a:solidFill>
              <a:latin typeface="Helvetica Neue"/>
              <a:ea typeface="Helvetica Neue"/>
              <a:cs typeface="Helvetica Neue"/>
              <a:sym typeface="Helvetica Neue"/>
            </a:endParaRPr>
          </a:p>
        </p:txBody>
      </p:sp>
      <p:pic>
        <p:nvPicPr>
          <p:cNvPr id="511" name="Google Shape;511;p63"/>
          <p:cNvPicPr preferRelativeResize="0"/>
          <p:nvPr/>
        </p:nvPicPr>
        <p:blipFill rotWithShape="1">
          <a:blip r:embed="rId3">
            <a:alphaModFix/>
          </a:blip>
          <a:srcRect/>
          <a:stretch/>
        </p:blipFill>
        <p:spPr>
          <a:xfrm>
            <a:off x="10472738" y="6157059"/>
            <a:ext cx="1523999" cy="574463"/>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16"/>
        <p:cNvGrpSpPr/>
        <p:nvPr/>
      </p:nvGrpSpPr>
      <p:grpSpPr>
        <a:xfrm>
          <a:off x="0" y="0"/>
          <a:ext cx="0" cy="0"/>
          <a:chOff x="0" y="0"/>
          <a:chExt cx="0" cy="0"/>
        </a:xfrm>
      </p:grpSpPr>
      <p:sp>
        <p:nvSpPr>
          <p:cNvPr id="517" name="Google Shape;517;p64"/>
          <p:cNvSpPr txBox="1">
            <a:spLocks noGrp="1"/>
          </p:cNvSpPr>
          <p:nvPr>
            <p:ph type="body" idx="1"/>
          </p:nvPr>
        </p:nvSpPr>
        <p:spPr>
          <a:xfrm>
            <a:off x="466722" y="1416846"/>
            <a:ext cx="11261452" cy="4606924"/>
          </a:xfrm>
          <a:prstGeom prst="rect">
            <a:avLst/>
          </a:prstGeom>
          <a:noFill/>
          <a:ln>
            <a:noFill/>
          </a:ln>
        </p:spPr>
        <p:txBody>
          <a:bodyPr spcFirstLastPara="1" wrap="square" lIns="91425" tIns="45700" rIns="91425" bIns="45700" anchor="t" anchorCtr="0">
            <a:noAutofit/>
          </a:bodyPr>
          <a:lstStyle/>
          <a:p>
            <a:pPr marL="228600" lvl="0" indent="-228600" algn="l" rtl="0">
              <a:lnSpc>
                <a:spcPct val="80000"/>
              </a:lnSpc>
              <a:spcBef>
                <a:spcPts val="0"/>
              </a:spcBef>
              <a:spcAft>
                <a:spcPts val="0"/>
              </a:spcAft>
              <a:buClr>
                <a:schemeClr val="lt1"/>
              </a:buClr>
              <a:buSzPts val="2800"/>
              <a:buChar char="•"/>
            </a:pPr>
            <a:r>
              <a:rPr lang="en-US" sz="2800">
                <a:latin typeface="Helvetica Neue Light"/>
                <a:ea typeface="Helvetica Neue Light"/>
                <a:cs typeface="Helvetica Neue Light"/>
                <a:sym typeface="Helvetica Neue Light"/>
              </a:rPr>
              <a:t>Tenemos las herramientas</a:t>
            </a:r>
            <a:endParaRPr sz="2800">
              <a:latin typeface="Helvetica Neue Light"/>
              <a:ea typeface="Helvetica Neue Light"/>
              <a:cs typeface="Helvetica Neue Light"/>
              <a:sym typeface="Helvetica Neue Light"/>
            </a:endParaRPr>
          </a:p>
          <a:p>
            <a:pPr marL="228600" lvl="0" indent="-228600" algn="l" rtl="0">
              <a:lnSpc>
                <a:spcPct val="80000"/>
              </a:lnSpc>
              <a:spcBef>
                <a:spcPts val="1000"/>
              </a:spcBef>
              <a:spcAft>
                <a:spcPts val="0"/>
              </a:spcAft>
              <a:buClr>
                <a:schemeClr val="lt1"/>
              </a:buClr>
              <a:buSzPts val="2800"/>
              <a:buChar char="•"/>
            </a:pPr>
            <a:r>
              <a:rPr lang="en-US" sz="2800">
                <a:latin typeface="Helvetica Neue Light"/>
                <a:ea typeface="Helvetica Neue Light"/>
                <a:cs typeface="Helvetica Neue Light"/>
                <a:sym typeface="Helvetica Neue Light"/>
              </a:rPr>
              <a:t>La energía solar y eólica son cada vez mas baratas</a:t>
            </a:r>
            <a:endParaRPr sz="2800">
              <a:latin typeface="Helvetica Neue Light"/>
              <a:ea typeface="Helvetica Neue Light"/>
              <a:cs typeface="Helvetica Neue Light"/>
              <a:sym typeface="Helvetica Neue Light"/>
            </a:endParaRPr>
          </a:p>
          <a:p>
            <a:pPr marL="228600" lvl="0" indent="-228600" algn="l" rtl="0">
              <a:lnSpc>
                <a:spcPct val="80000"/>
              </a:lnSpc>
              <a:spcBef>
                <a:spcPts val="1000"/>
              </a:spcBef>
              <a:spcAft>
                <a:spcPts val="0"/>
              </a:spcAft>
              <a:buClr>
                <a:schemeClr val="lt1"/>
              </a:buClr>
              <a:buSzPts val="2800"/>
              <a:buChar char="•"/>
            </a:pPr>
            <a:r>
              <a:rPr lang="en-US" sz="2800">
                <a:latin typeface="Helvetica Neue Light"/>
                <a:ea typeface="Helvetica Neue Light"/>
                <a:cs typeface="Helvetica Neue Light"/>
                <a:sym typeface="Helvetica Neue Light"/>
              </a:rPr>
              <a:t>Las corporaciones estan invirtiendo en tecnologías limpias</a:t>
            </a:r>
            <a:endParaRPr sz="2800">
              <a:latin typeface="Helvetica Neue Light"/>
              <a:ea typeface="Helvetica Neue Light"/>
              <a:cs typeface="Helvetica Neue Light"/>
              <a:sym typeface="Helvetica Neue Light"/>
            </a:endParaRPr>
          </a:p>
          <a:p>
            <a:pPr marL="228600" lvl="0" indent="-228600" algn="l" rtl="0">
              <a:lnSpc>
                <a:spcPct val="80000"/>
              </a:lnSpc>
              <a:spcBef>
                <a:spcPts val="1000"/>
              </a:spcBef>
              <a:spcAft>
                <a:spcPts val="0"/>
              </a:spcAft>
              <a:buClr>
                <a:schemeClr val="lt1"/>
              </a:buClr>
              <a:buSzPts val="2800"/>
              <a:buChar char="•"/>
            </a:pPr>
            <a:r>
              <a:rPr lang="en-US" sz="2800">
                <a:latin typeface="Helvetica Neue Light"/>
                <a:ea typeface="Helvetica Neue Light"/>
                <a:cs typeface="Helvetica Neue Light"/>
                <a:sym typeface="Helvetica Neue Light"/>
              </a:rPr>
              <a:t>Países y estados se refuerzan</a:t>
            </a:r>
            <a:endParaRPr sz="2800">
              <a:latin typeface="Helvetica Neue Light"/>
              <a:ea typeface="Helvetica Neue Light"/>
              <a:cs typeface="Helvetica Neue Light"/>
              <a:sym typeface="Helvetica Neue Light"/>
            </a:endParaRPr>
          </a:p>
          <a:p>
            <a:pPr marL="228600" lvl="0" indent="-228600" algn="l" rtl="0">
              <a:lnSpc>
                <a:spcPct val="80000"/>
              </a:lnSpc>
              <a:spcBef>
                <a:spcPts val="1000"/>
              </a:spcBef>
              <a:spcAft>
                <a:spcPts val="0"/>
              </a:spcAft>
              <a:buClr>
                <a:schemeClr val="lt1"/>
              </a:buClr>
              <a:buSzPts val="2800"/>
              <a:buChar char="•"/>
            </a:pPr>
            <a:r>
              <a:rPr lang="en-US" sz="2800">
                <a:latin typeface="Helvetica Neue Light"/>
                <a:ea typeface="Helvetica Neue Light"/>
                <a:cs typeface="Helvetica Neue Light"/>
                <a:sym typeface="Helvetica Neue Light"/>
              </a:rPr>
              <a:t>El público general está cada vez mas educado y comprometido</a:t>
            </a:r>
            <a:endParaRPr sz="2800">
              <a:latin typeface="Helvetica Neue Light"/>
              <a:ea typeface="Helvetica Neue Light"/>
              <a:cs typeface="Helvetica Neue Light"/>
              <a:sym typeface="Helvetica Neue Light"/>
            </a:endParaRPr>
          </a:p>
        </p:txBody>
      </p:sp>
      <p:sp>
        <p:nvSpPr>
          <p:cNvPr id="518" name="Google Shape;518;p64"/>
          <p:cNvSpPr txBox="1"/>
          <p:nvPr/>
        </p:nvSpPr>
        <p:spPr>
          <a:xfrm>
            <a:off x="1524000" y="642681"/>
            <a:ext cx="9144000" cy="857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4400" b="1">
                <a:solidFill>
                  <a:srgbClr val="FFC000"/>
                </a:solidFill>
                <a:latin typeface="Helvetica Neue"/>
                <a:ea typeface="Helvetica Neue"/>
                <a:cs typeface="Helvetica Neue"/>
                <a:sym typeface="Helvetica Neue"/>
              </a:rPr>
              <a:t>Mirando hacia el futuro</a:t>
            </a:r>
            <a:endParaRPr sz="4400" b="1">
              <a:solidFill>
                <a:srgbClr val="FFC000"/>
              </a:solidFill>
              <a:latin typeface="Helvetica Neue"/>
              <a:ea typeface="Helvetica Neue"/>
              <a:cs typeface="Helvetica Neue"/>
              <a:sym typeface="Helvetica Neue"/>
            </a:endParaRPr>
          </a:p>
        </p:txBody>
      </p:sp>
      <p:pic>
        <p:nvPicPr>
          <p:cNvPr id="519" name="Google Shape;519;p64"/>
          <p:cNvPicPr preferRelativeResize="0"/>
          <p:nvPr/>
        </p:nvPicPr>
        <p:blipFill rotWithShape="1">
          <a:blip r:embed="rId3">
            <a:alphaModFix/>
          </a:blip>
          <a:srcRect/>
          <a:stretch/>
        </p:blipFill>
        <p:spPr>
          <a:xfrm>
            <a:off x="10472738" y="6157059"/>
            <a:ext cx="1523999" cy="574463"/>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19"/>
          <p:cNvSpPr txBox="1">
            <a:spLocks noGrp="1"/>
          </p:cNvSpPr>
          <p:nvPr>
            <p:ph type="ctrTitle"/>
          </p:nvPr>
        </p:nvSpPr>
        <p:spPr>
          <a:xfrm>
            <a:off x="466722" y="698756"/>
            <a:ext cx="11261452" cy="1318729"/>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Clr>
                <a:schemeClr val="lt1"/>
              </a:buClr>
              <a:buSzPts val="3200"/>
              <a:buFont typeface="Helvetica Neue"/>
              <a:buNone/>
            </a:pPr>
            <a:r>
              <a:rPr lang="en-US" b="0" dirty="0">
                <a:solidFill>
                  <a:schemeClr val="lt1"/>
                </a:solidFill>
              </a:rPr>
              <a:t>La</a:t>
            </a:r>
            <a:r>
              <a:rPr lang="en-US" b="0" dirty="0"/>
              <a:t> </a:t>
            </a:r>
            <a:r>
              <a:rPr lang="en-US" dirty="0" err="1">
                <a:solidFill>
                  <a:srgbClr val="FFC84B"/>
                </a:solidFill>
              </a:rPr>
              <a:t>Simulación</a:t>
            </a:r>
            <a:r>
              <a:rPr lang="en-US" dirty="0">
                <a:solidFill>
                  <a:srgbClr val="FFC84B"/>
                </a:solidFill>
              </a:rPr>
              <a:t> de </a:t>
            </a:r>
            <a:r>
              <a:rPr lang="en-US" dirty="0" err="1">
                <a:solidFill>
                  <a:srgbClr val="FFC84B"/>
                </a:solidFill>
              </a:rPr>
              <a:t>Acción</a:t>
            </a:r>
            <a:r>
              <a:rPr lang="en-US" dirty="0">
                <a:solidFill>
                  <a:srgbClr val="FFC84B"/>
                </a:solidFill>
              </a:rPr>
              <a:t> </a:t>
            </a:r>
            <a:r>
              <a:rPr lang="en-US" dirty="0" err="1">
                <a:solidFill>
                  <a:srgbClr val="FFC84B"/>
                </a:solidFill>
              </a:rPr>
              <a:t>Climática</a:t>
            </a:r>
            <a:r>
              <a:rPr lang="en-US" b="0" dirty="0"/>
              <a:t> </a:t>
            </a:r>
            <a:r>
              <a:rPr lang="en-US" b="0" dirty="0">
                <a:solidFill>
                  <a:schemeClr val="lt1"/>
                </a:solidFill>
              </a:rPr>
              <a:t>es un </a:t>
            </a:r>
            <a:r>
              <a:rPr lang="en-US" b="0" dirty="0" err="1">
                <a:solidFill>
                  <a:schemeClr val="lt1"/>
                </a:solidFill>
              </a:rPr>
              <a:t>juego</a:t>
            </a:r>
            <a:r>
              <a:rPr lang="en-US" b="0" dirty="0">
                <a:solidFill>
                  <a:schemeClr val="lt1"/>
                </a:solidFill>
              </a:rPr>
              <a:t> de roles </a:t>
            </a:r>
            <a:r>
              <a:rPr lang="en-US" b="0" dirty="0" err="1">
                <a:solidFill>
                  <a:schemeClr val="lt1"/>
                </a:solidFill>
              </a:rPr>
              <a:t>grupal</a:t>
            </a:r>
            <a:r>
              <a:rPr lang="en-US" b="0" dirty="0">
                <a:solidFill>
                  <a:schemeClr val="lt1"/>
                </a:solidFill>
              </a:rPr>
              <a:t> para </a:t>
            </a:r>
            <a:r>
              <a:rPr lang="en-US" b="0" dirty="0" err="1">
                <a:solidFill>
                  <a:schemeClr val="lt1"/>
                </a:solidFill>
              </a:rPr>
              <a:t>explorar</a:t>
            </a:r>
            <a:r>
              <a:rPr lang="en-US" b="0" dirty="0">
                <a:solidFill>
                  <a:schemeClr val="lt1"/>
                </a:solidFill>
              </a:rPr>
              <a:t> </a:t>
            </a:r>
            <a:r>
              <a:rPr lang="en-US" b="0" dirty="0" err="1">
                <a:solidFill>
                  <a:schemeClr val="lt1"/>
                </a:solidFill>
              </a:rPr>
              <a:t>soluciones</a:t>
            </a:r>
            <a:r>
              <a:rPr lang="en-US" b="0" dirty="0">
                <a:solidFill>
                  <a:schemeClr val="lt1"/>
                </a:solidFill>
              </a:rPr>
              <a:t> para </a:t>
            </a:r>
            <a:r>
              <a:rPr lang="en-US" b="0" dirty="0" err="1">
                <a:solidFill>
                  <a:schemeClr val="lt1"/>
                </a:solidFill>
              </a:rPr>
              <a:t>mitigar</a:t>
            </a:r>
            <a:r>
              <a:rPr lang="en-US" b="0" dirty="0">
                <a:solidFill>
                  <a:schemeClr val="lt1"/>
                </a:solidFill>
              </a:rPr>
              <a:t> el </a:t>
            </a:r>
            <a:r>
              <a:rPr lang="en-US" b="0" dirty="0" err="1">
                <a:solidFill>
                  <a:schemeClr val="lt1"/>
                </a:solidFill>
              </a:rPr>
              <a:t>cambio</a:t>
            </a:r>
            <a:r>
              <a:rPr lang="en-US" b="0" dirty="0">
                <a:solidFill>
                  <a:schemeClr val="lt1"/>
                </a:solidFill>
              </a:rPr>
              <a:t> </a:t>
            </a:r>
            <a:r>
              <a:rPr lang="en-US" b="0" dirty="0" err="1">
                <a:solidFill>
                  <a:schemeClr val="lt1"/>
                </a:solidFill>
              </a:rPr>
              <a:t>climático</a:t>
            </a:r>
            <a:r>
              <a:rPr lang="en-US" b="0" dirty="0">
                <a:solidFill>
                  <a:schemeClr val="lt1"/>
                </a:solidFill>
              </a:rPr>
              <a:t>.</a:t>
            </a:r>
            <a:endParaRPr b="0" dirty="0">
              <a:solidFill>
                <a:schemeClr val="lt1"/>
              </a:solidFill>
            </a:endParaRPr>
          </a:p>
        </p:txBody>
      </p:sp>
      <p:sp>
        <p:nvSpPr>
          <p:cNvPr id="110" name="Google Shape;110;p19"/>
          <p:cNvSpPr txBox="1"/>
          <p:nvPr/>
        </p:nvSpPr>
        <p:spPr>
          <a:xfrm>
            <a:off x="813122" y="2404188"/>
            <a:ext cx="2290011" cy="551029"/>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2590"/>
              <a:buFont typeface="Noto Sans Symbols"/>
              <a:buNone/>
            </a:pPr>
            <a:r>
              <a:rPr lang="en-US" sz="2500" b="1" i="0" u="none" strike="noStrike" cap="none" dirty="0" err="1">
                <a:solidFill>
                  <a:schemeClr val="lt1"/>
                </a:solidFill>
                <a:latin typeface="Helvetica Neue"/>
                <a:ea typeface="Helvetica Neue"/>
                <a:cs typeface="Helvetica Neue"/>
                <a:sym typeface="Helvetica Neue"/>
              </a:rPr>
              <a:t>Datos</a:t>
            </a:r>
            <a:r>
              <a:rPr lang="en-US" sz="2500" b="1" i="0" u="none" strike="noStrike" cap="none" dirty="0">
                <a:solidFill>
                  <a:schemeClr val="lt1"/>
                </a:solidFill>
                <a:latin typeface="Helvetica Neue"/>
                <a:ea typeface="Helvetica Neue"/>
                <a:cs typeface="Helvetica Neue"/>
                <a:sym typeface="Helvetica Neue"/>
              </a:rPr>
              <a:t> </a:t>
            </a:r>
            <a:r>
              <a:rPr lang="en-US" sz="2500" b="1" i="0" u="none" strike="noStrike" cap="none" dirty="0" err="1">
                <a:solidFill>
                  <a:schemeClr val="lt1"/>
                </a:solidFill>
                <a:latin typeface="Helvetica Neue"/>
                <a:ea typeface="Helvetica Neue"/>
                <a:cs typeface="Helvetica Neue"/>
                <a:sym typeface="Helvetica Neue"/>
              </a:rPr>
              <a:t>reales</a:t>
            </a:r>
            <a:endParaRPr sz="2500" b="1" i="0" u="none" strike="noStrike" cap="none" dirty="0">
              <a:solidFill>
                <a:schemeClr val="lt1"/>
              </a:solidFill>
              <a:latin typeface="Helvetica Neue"/>
              <a:ea typeface="Helvetica Neue"/>
              <a:cs typeface="Helvetica Neue"/>
              <a:sym typeface="Helvetica Neue"/>
            </a:endParaRPr>
          </a:p>
        </p:txBody>
      </p:sp>
      <p:sp>
        <p:nvSpPr>
          <p:cNvPr id="111" name="Google Shape;111;p19"/>
          <p:cNvSpPr txBox="1"/>
          <p:nvPr/>
        </p:nvSpPr>
        <p:spPr>
          <a:xfrm>
            <a:off x="4006515" y="2379772"/>
            <a:ext cx="3669785" cy="599863"/>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chemeClr val="lt1"/>
              </a:buClr>
              <a:buSzPts val="1960"/>
              <a:buFont typeface="Noto Sans Symbols"/>
              <a:buNone/>
            </a:pPr>
            <a:r>
              <a:rPr lang="en-US" sz="2500" b="1" i="0" u="none" strike="noStrike" cap="none" dirty="0" err="1">
                <a:solidFill>
                  <a:schemeClr val="lt1"/>
                </a:solidFill>
                <a:latin typeface="Helvetica Neue"/>
                <a:ea typeface="Helvetica Neue"/>
                <a:cs typeface="Helvetica Neue"/>
                <a:sym typeface="Helvetica Neue"/>
              </a:rPr>
              <a:t>Simulación</a:t>
            </a:r>
            <a:r>
              <a:rPr lang="en-US" sz="2500" b="1" i="0" u="none" strike="noStrike" cap="none" dirty="0">
                <a:solidFill>
                  <a:schemeClr val="lt1"/>
                </a:solidFill>
                <a:latin typeface="Helvetica Neue"/>
                <a:ea typeface="Helvetica Neue"/>
                <a:cs typeface="Helvetica Neue"/>
                <a:sym typeface="Helvetica Neue"/>
              </a:rPr>
              <a:t> </a:t>
            </a:r>
            <a:r>
              <a:rPr lang="en-US" sz="2500" b="1" i="0" u="none" strike="noStrike" cap="none" dirty="0" err="1">
                <a:solidFill>
                  <a:schemeClr val="lt1"/>
                </a:solidFill>
                <a:latin typeface="Helvetica Neue"/>
                <a:ea typeface="Helvetica Neue"/>
                <a:cs typeface="Helvetica Neue"/>
                <a:sym typeface="Helvetica Neue"/>
              </a:rPr>
              <a:t>Computacional</a:t>
            </a:r>
            <a:endParaRPr sz="2500" b="1" i="0" u="none" strike="noStrike" cap="none" dirty="0">
              <a:solidFill>
                <a:schemeClr val="lt1"/>
              </a:solidFill>
              <a:latin typeface="Helvetica Neue"/>
              <a:ea typeface="Helvetica Neue"/>
              <a:cs typeface="Helvetica Neue"/>
              <a:sym typeface="Helvetica Neue"/>
            </a:endParaRPr>
          </a:p>
        </p:txBody>
      </p:sp>
      <p:sp>
        <p:nvSpPr>
          <p:cNvPr id="112" name="Google Shape;112;p19"/>
          <p:cNvSpPr txBox="1"/>
          <p:nvPr/>
        </p:nvSpPr>
        <p:spPr>
          <a:xfrm>
            <a:off x="8229753" y="2340775"/>
            <a:ext cx="3149125" cy="677856"/>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chemeClr val="lt1"/>
              </a:buClr>
              <a:buSzPts val="2380"/>
              <a:buFont typeface="Noto Sans Symbols"/>
              <a:buNone/>
            </a:pPr>
            <a:r>
              <a:rPr lang="en-US" sz="2500" b="1" i="0" u="none" strike="noStrike" cap="none" dirty="0" err="1">
                <a:solidFill>
                  <a:schemeClr val="lt1"/>
                </a:solidFill>
                <a:latin typeface="Helvetica Neue"/>
                <a:ea typeface="Helvetica Neue"/>
                <a:cs typeface="Helvetica Neue"/>
                <a:sym typeface="Helvetica Neue"/>
              </a:rPr>
              <a:t>Simulacro</a:t>
            </a:r>
            <a:r>
              <a:rPr lang="en-US" sz="2500" b="1" i="0" u="none" strike="noStrike" cap="none" dirty="0">
                <a:solidFill>
                  <a:schemeClr val="lt1"/>
                </a:solidFill>
                <a:latin typeface="Helvetica Neue"/>
                <a:ea typeface="Helvetica Neue"/>
                <a:cs typeface="Helvetica Neue"/>
                <a:sym typeface="Helvetica Neue"/>
              </a:rPr>
              <a:t> de la </a:t>
            </a:r>
            <a:r>
              <a:rPr lang="en-US" sz="2500" b="1" i="0" u="none" strike="noStrike" cap="none" dirty="0" err="1">
                <a:solidFill>
                  <a:schemeClr val="lt1"/>
                </a:solidFill>
                <a:latin typeface="Helvetica Neue"/>
                <a:ea typeface="Helvetica Neue"/>
                <a:cs typeface="Helvetica Neue"/>
                <a:sym typeface="Helvetica Neue"/>
              </a:rPr>
              <a:t>cumbre</a:t>
            </a:r>
            <a:r>
              <a:rPr lang="en-US" sz="2500" b="1" i="0" u="none" strike="noStrike" cap="none" dirty="0">
                <a:solidFill>
                  <a:schemeClr val="lt1"/>
                </a:solidFill>
                <a:latin typeface="Helvetica Neue"/>
                <a:ea typeface="Helvetica Neue"/>
                <a:cs typeface="Helvetica Neue"/>
                <a:sym typeface="Helvetica Neue"/>
              </a:rPr>
              <a:t> de la ONU</a:t>
            </a:r>
            <a:endParaRPr sz="2500" dirty="0"/>
          </a:p>
          <a:p>
            <a:pPr marL="0" marR="0" lvl="0" indent="0" algn="l" rtl="0">
              <a:lnSpc>
                <a:spcPct val="80000"/>
              </a:lnSpc>
              <a:spcBef>
                <a:spcPts val="1000"/>
              </a:spcBef>
              <a:spcAft>
                <a:spcPts val="0"/>
              </a:spcAft>
              <a:buClr>
                <a:srgbClr val="FFFFFF"/>
              </a:buClr>
              <a:buSzPts val="2380"/>
              <a:buFont typeface="Noto Sans Symbols"/>
              <a:buNone/>
            </a:pPr>
            <a:endParaRPr sz="2500" b="1" i="0" u="none" strike="noStrike" cap="none" dirty="0">
              <a:solidFill>
                <a:schemeClr val="lt1"/>
              </a:solidFill>
              <a:latin typeface="Helvetica Neue"/>
              <a:ea typeface="Helvetica Neue"/>
              <a:cs typeface="Helvetica Neue"/>
              <a:sym typeface="Helvetica Neue"/>
            </a:endParaRPr>
          </a:p>
        </p:txBody>
      </p:sp>
      <p:pic>
        <p:nvPicPr>
          <p:cNvPr id="113" name="Google Shape;113;p19"/>
          <p:cNvPicPr preferRelativeResize="0"/>
          <p:nvPr/>
        </p:nvPicPr>
        <p:blipFill rotWithShape="1">
          <a:blip r:embed="rId3">
            <a:alphaModFix/>
          </a:blip>
          <a:srcRect t="-9473"/>
          <a:stretch/>
        </p:blipFill>
        <p:spPr>
          <a:xfrm>
            <a:off x="895846" y="3429000"/>
            <a:ext cx="2124562" cy="2104327"/>
          </a:xfrm>
          <a:prstGeom prst="rect">
            <a:avLst/>
          </a:prstGeom>
          <a:noFill/>
          <a:ln>
            <a:noFill/>
          </a:ln>
        </p:spPr>
      </p:pic>
      <p:pic>
        <p:nvPicPr>
          <p:cNvPr id="114" name="Google Shape;114;p19"/>
          <p:cNvPicPr preferRelativeResize="0"/>
          <p:nvPr/>
        </p:nvPicPr>
        <p:blipFill rotWithShape="1">
          <a:blip r:embed="rId4">
            <a:alphaModFix/>
          </a:blip>
          <a:srcRect/>
          <a:stretch/>
        </p:blipFill>
        <p:spPr>
          <a:xfrm>
            <a:off x="4579290" y="3414420"/>
            <a:ext cx="2524234" cy="1832168"/>
          </a:xfrm>
          <a:prstGeom prst="rect">
            <a:avLst/>
          </a:prstGeom>
          <a:noFill/>
          <a:ln>
            <a:noFill/>
          </a:ln>
        </p:spPr>
      </p:pic>
      <p:pic>
        <p:nvPicPr>
          <p:cNvPr id="115" name="Google Shape;115;p19"/>
          <p:cNvPicPr preferRelativeResize="0"/>
          <p:nvPr/>
        </p:nvPicPr>
        <p:blipFill rotWithShape="1">
          <a:blip r:embed="rId5">
            <a:alphaModFix/>
          </a:blip>
          <a:srcRect/>
          <a:stretch/>
        </p:blipFill>
        <p:spPr>
          <a:xfrm>
            <a:off x="8662406" y="3473949"/>
            <a:ext cx="2350165" cy="2014428"/>
          </a:xfrm>
          <a:prstGeom prst="rect">
            <a:avLst/>
          </a:prstGeom>
          <a:noFill/>
          <a:ln>
            <a:noFill/>
          </a:ln>
        </p:spPr>
      </p:pic>
      <p:pic>
        <p:nvPicPr>
          <p:cNvPr id="116" name="Google Shape;116;p19"/>
          <p:cNvPicPr preferRelativeResize="0"/>
          <p:nvPr/>
        </p:nvPicPr>
        <p:blipFill rotWithShape="1">
          <a:blip r:embed="rId6">
            <a:alphaModFix/>
          </a:blip>
          <a:srcRect/>
          <a:stretch/>
        </p:blipFill>
        <p:spPr>
          <a:xfrm>
            <a:off x="10472738" y="6147011"/>
            <a:ext cx="1523999" cy="574463"/>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Diagram 10">
            <a:extLst>
              <a:ext uri="{FF2B5EF4-FFF2-40B4-BE49-F238E27FC236}">
                <a16:creationId xmlns:a16="http://schemas.microsoft.com/office/drawing/2014/main" id="{943E6772-5450-D54F-A8F7-2DC3111B4007}"/>
              </a:ext>
            </a:extLst>
          </p:cNvPr>
          <p:cNvGraphicFramePr/>
          <p:nvPr/>
        </p:nvGraphicFramePr>
        <p:xfrm>
          <a:off x="326571" y="1214845"/>
          <a:ext cx="11482252" cy="54145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2" name="Rectangle 31">
            <a:extLst>
              <a:ext uri="{FF2B5EF4-FFF2-40B4-BE49-F238E27FC236}">
                <a16:creationId xmlns:a16="http://schemas.microsoft.com/office/drawing/2014/main" id="{10E4A5E2-BD9A-45AD-893D-AFC1338FF1B9}"/>
              </a:ext>
            </a:extLst>
          </p:cNvPr>
          <p:cNvSpPr/>
          <p:nvPr/>
        </p:nvSpPr>
        <p:spPr>
          <a:xfrm>
            <a:off x="1524000" y="33869"/>
            <a:ext cx="9144000" cy="8686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66722" y="341570"/>
            <a:ext cx="11261452" cy="524156"/>
          </a:xfrm>
        </p:spPr>
        <p:txBody>
          <a:bodyPr>
            <a:normAutofit/>
          </a:bodyPr>
          <a:lstStyle/>
          <a:p>
            <a:r>
              <a:rPr lang="en-US" sz="2800" dirty="0" err="1"/>
              <a:t>Compañías</a:t>
            </a:r>
            <a:r>
              <a:rPr lang="en-US" sz="2800" dirty="0"/>
              <a:t> que </a:t>
            </a:r>
            <a:r>
              <a:rPr lang="en-US" sz="2800" dirty="0" err="1"/>
              <a:t>están</a:t>
            </a:r>
            <a:r>
              <a:rPr lang="en-US" sz="2800" dirty="0"/>
              <a:t> </a:t>
            </a:r>
            <a:r>
              <a:rPr lang="en-US" sz="2800" dirty="0" err="1"/>
              <a:t>tomando</a:t>
            </a:r>
            <a:r>
              <a:rPr lang="en-US" sz="2800" dirty="0"/>
              <a:t> </a:t>
            </a:r>
            <a:r>
              <a:rPr lang="en-US" sz="2800" dirty="0" err="1"/>
              <a:t>acción</a:t>
            </a:r>
            <a:endParaRPr lang="en-US" sz="2800" dirty="0"/>
          </a:p>
        </p:txBody>
      </p:sp>
      <p:sp>
        <p:nvSpPr>
          <p:cNvPr id="66568" name="AutoShape 8"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70" name="AutoShape 10"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72" name="AutoShape 12"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74" name="AutoShape 14"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78" name="AutoShape 18" descr="data:image/jpeg;base64,/9j/4AAQSkZJRgABAQAAAQABAAD/2wCEAAkGBxQQEhMUExMVFRQWGBgXFBYXGBoZGhwXGBUaHxgYFxcfHigjHB8oGxMYIzIhJSkrLi4uGB8zOTMsNygtLisBCgoKDg0OGxAQGywlICQwLCwsLzQsLDQsLCwsLCwsLC0sLCwsLCwsLDQsLCwsLCwsLCwsLCwsLCwsNCwsLCwsLP/AABEIAKgBLAMBEQACEQEDEQH/xAAcAAEAAgMBAQEAAAAAAAAAAAAABgcEBQgDAgH/xABDEAACAQICBQkFBwIFAwUAAAABAgADEQQSBQYHITETNUFRYXFzsbIiMoGRoRQjNGJyksFCUhUzgoPDQ1PTJJOis/D/xAAbAQEAAgMBAQAAAAAAAAAAAAAAAwQBAgUGB//EADQRAAIBAgMFBgUFAQADAAAAAAABAgMRBAUyEiExQXETUWGBkdE0obHB4RQiM0LwUhUj8f/aAAwDAQACEQMRAD8AvGAIAgCAIAgCAIAgCAIAgCAIAgCAIAgCAIAgCAIAgCAIAgCAIAgCAIAgCAIAgCAIAgCAIAgCAIAgCAIBqtZ9OpgMM9dwWy2CqNxZmNlW/Rv4noAJm0Y7TsaTmoRuyrcLtfxIqXqUaJpX3qgYOB2OWIJ7wL9kndFW3FVYmV96LgwWKWtTSqhulRVdD1qwuD8jK7VtxcTurnvMGRAEAQBAEAQBAEAQBAEAQBAITtD16/w0pSpIr13XP7d8qJcgFgLFiSDYXHA7+uWnT2t7IK1bY3LianUbaW+Krrh8UiK1S4p1KdwM1rhWUk8bGxB42Ft95tOlZXRpSxDk7SLMkBaEAQBAEAQBAEAQBAEAQBAEAQBAEAQBAIDtp/AL46el5LR1FfE6CkJaKJ0hqJzdg/Ap+kSlPUzpUtC6G9mpIIAgCAIAgCAIAgCAIAgCAIBRm2fnFfAp+upLVHSUMTr8iO6m/j8H49L1ibz0sjpa0dKykdMQBAEAQBAEAQBAEAQBAEAQBAEAQBAEAgO2n8Avjp6XktHUV8ToKQloonSGonN2D8Cn6RKU9TOlS0Lob2akggCAIAgCAIAgCAIAgCAIAgFGbZ+cV8Cn66ktUdJQxOvyI7qb+Pwfj0vWJvPSyOlrR0rKR0xAEAQBAEAQBAEAQBAEAQBAEAhW0/W2po+lTWjYVqxbKxFwqpbMwB3E3dQL7uPVaS0obT3kFeo4LdxZXuru0nF0ayHEVeWolgKgZVBCk72QqBYjjbgbW7RLKlFrcV4YiSe/gXvKpfEAgO2n8Avjp6XktHUV8ToKQloonSGonN2D8Cn6RKU9TOlS0Lob2akhh6Y0guGoVazAlaSM5A4nKL2HfwmUruxiT2U2UTido2kHqGoK+QXuKaomQDq3gk95N5aVKNig6873uXJqTp//ABDCU65UK9ytQDhnU2OXsO426L23yvOOy7FylPbjc300JBAEAQBAEAp/aJr/AIlMVUw+GfkkpEKzAAsz2BO8g2Avaw37jv6JYp01a7KdatJStE2uy3Xati6j4bEnOwQvTqWAJCkBlYCwPvAg26De81q00t6N6FVyeyyy5CWRAKM2z84r4FP11Jao6ShidfkR3U38fg/HpesTeelkdLWjpWUjpiAQ3aZrW+jqCCjblqxIQkXCqoGZrdJ9pQAd2+++1jJThtPeQ1qmwt3ErfQe0rGUKqtWqmtSv94jKt8t95QgAggcBwk8qUWtxWhiJJ7y+QbyoXz9gCAIAgCAIAgCAIAgFSbdvfwX6a/nSlihzKmK5FV1OB7pOU2dXygdcQCA7afwC+OnpeS0dRXxOgpCWiidIaic3YPwKfpEpT1M6VLQuhvZqSGg1+5uxngv5TenqRHV0Poc4y4c0vHYxzefGqeSyrW1F7DaCeSIsCAIAgCAIBzdr1zjjPFb+Jdp6UcyrrZu9jnOI8Gp5pNK2kkw2svaVS+IBRm2fnFfAp+upLVHSUMTr8iO6m/j8H49L1ibz0sjpa0dKykdMQCp9u/HA/7/APwyxQ5lPFcV5/YqepwPcZOVTqyh7q9w8pQOsekAQBAEAQBAK82la+VMDUXD4cLypUO7sLhQSQoVelvZJudwFtxvump01LeytWrODsjX7P8AaNWxGITDYrK3KXFOoq5SGAJswG4ggWBAFjbjfdmpSSV0a0a7lLZkWnIC2IBUm3b38F+mv50pYocypiuRVdTge6TlNnV8oHXEAgO2n8Avjp6XktHUV8ToKQloonSGonN2D8Cn6RKU9TOlS0Lob2akhoNfubsZ4L+U3p6kR1dD6HOMuHNLx2Mc3nxqnksq1tRew2gnkiLAgFK6wbVMS1ZhhSlOipIQlQzOAfeYngDxsBu65ZjRVt5SniZX/bwJ9s71tOkqLl1C1qRAqBfdIYHKwB4XysLb/dMiqQ2WWKNXbXiSyRkogHN2vXOOM8Vv4l2npRzKutm72Oc4jwanmk0raSTDay9pVL4gFGbZ+cV8Cn66ktUdJQxOvyI7qb+Pwfj0vWJvPSyOlrR0rKR0xAKn278cD/v/APDLFDmU8VxXn9ip6nA9xk5VOrKHur3DylA6x6QDUa16cXAYWpXZc2WwVb2zMxAUX6Bc7z1AzaMdp2NJz2I3KiobVccKmduSZL76WTKLdStcsD2knuMsdjEprEzuXTonHriaNKsl8tRFcX4gML2PaOErNWdi9F3V0ZcwZEAofbBzk3hU/Iy1R0lDEazUahc44PxR5GbVNLNKWtHR8pnSEAqTbt7+C/TX86UsUOZUxXIqupwPdJymzq+UDriAQHbT+AXx09LyWjqK+J0FIS0UTpDUTm7B+BT9IlKepnSpaF0N7NSQ0Gv3N2M8F/Kb09SI6uh9DnGXDml47GObz41TyWVa2ovYbQTyRFgGAcoU+A7pfOQWtsI447uw/wDzSCvyLmF5+RbMrlsQDm7XrnHGeK38S7T0o5lXWzd7HOcR4NTzSaVtJJhtZe0ql8QCjNs/OK+BT9dSWqOkoYnX5Ed1N/H4Px6XrE3npZHS1o6VlI6YgFT7d+OB/wB//hlihzKeK4rz+xU9Tge4ycqnVlD3V7h5SgdY9IBB9sfNzeLT9Ulo6iDE/wAZRUtFA6L2ec24Twh5mU6mpnSo6ESKaEggFE7YqZGkSSNzUqZHaLsPMGWqOkoYnWajZ9TLaSwgAueUv8FRiT8gZtU0s0o/yI6NlM6QgFTbdqZvgmt7Nqwv0XPJED5A/IyxQ5lTFcirFpFyFUXZiFUDpLGwA+Jk5Utc6slA6wgEB20/gF8dPS8lo6ividBSEtFE6Q1E5uwfgU/SJSnqZ0qWhdDezUkNFr1TLaPxgAueRqbh2KT/ABNoakaVdDObpdOYXrsbpkaOBI3NVqFe0XAv81I+Eq1tRfw2gnMiJxAOUjTKXVhZl9lgegjcQfiJfOTwLW2E0z/61reyeRUHtHKkj5OvzEgr8i3heZa8rlsQDnDX6mV0jjARY8qT8GUEH5ES5T0o5tb+Rm72NUydI3A3LRqEnquyAfUzWtpN8NrL0lUviAUZtn5xXwKfrqS1R0lDE6/Ijupv4/B+PS9Ym89LI6WtHSspHTEAqrbtSNsE1vZBrKT2sKZA+IRvlLFDmVMUuD6lTMpO4C5O4AcSTwAk5UOq6QsoHUB5SgdY+4BCdsCE6Ncge7UpE9gzgX+ZElo6iDEfxlES0UDo3UCmV0dgwRY8kp+BFx9CJTqamdKloRIJoSCAabWXVjD6QVVroSVvkdTldb8bHq3cDcbhu3TaM3HgaTpxmt5jasamYXR5LUVY1CLGo5zNl6huAA7gL2F+EzKblxMQpRhwJFNCQQDA01oejjKRpV0DoTfpBBHBlI3g7+I6z1zKk07o1lFSVmaLQOz3B4OqKqK7uu9DUbNlPWoAAv2m5E3lUk1Y0hRhF3RLJGSiAQHbT+AXx09LyWjqK+J0FIS0UTpDUTm7B+BT9IlKepnSpaF0N7NSQEQCFYnZdgHqZ8lRATc00chPgLXUdikAdFpL2siB4eF7kwwmGSki06ahEUBVUCwAHAASJu5Mlbcj1gyIBEtPbO8FjKpquro7G7mm2UMetgQRftFiZJGpJKxDOhCTuzf6G0TRwdIUqCBEG+3EkniWJ3k9pmjbbuySMVFWRnTBsIBHdZtS8LpAh6ysKgFhUpnK2XqO4gjvBtN4zceBHOlGfEytW9WcPo9GWgli1s7scztbhc9QudwsN53bzMSm5cTMKcYLcbiam4gFGbZ+cV8Cn66ktUdJQxOvyI7qb+Pwfj0vWJvPSyOlrR0rKR0xAMLTGiqWLpNSroHRug7iCOBUjeD2iZTad0YlFSVmR7QmzrBYSqKqq9R1N05RswU9BAAAuOgm9uPGbyqyasRRoQi7kukZMIB5YnDrVRkdQyMCrKRcEHiCIDVyH0Nl2j0qZ8lRlBuKTOSnxHvEdhJB6ZL2srECw8E7k0AtwkROfsAQBAEAQBAEAQBAEAjmv2gG0hg3pIQKgKvTvwLL0E9FwSL9om9OWy7kdWG3GxSuF1Ix9SryX2WopvYs4yoO01OBA/Lc9V5Z7SNr3KKozbtY6A0Lo8YbD0aANxSpql+vKoF/ja8qN3dzoxWykjNmDIgCAIAgCAIAgCAIAgCAIAgFYbWdT6+JqJicOhqEIKdSmPesrMVZR/V75BA37huO+09KaSsyriKUpPaRodnepGJbFUq9ak9GlSbP94MrMy+6qqd/GxJItYTapUVrIjo0pbV2XbKxeEAQBAEAQBAEAQBAEAQBAEAQBAEAQBAEAQBAEAQBAEAQBAEAQBAEAQBAEAQBAEAQBAEAQBAEAQBAEAQBAEAQBAEAQBAEAQBAEAQBAEAQBAEAQBAEAQBAEAQBAEAQBAEAQBAEAQBAEAQBAEAQBAEAQBAPPEV1pqXdlRFF2ZiAAOsk8IbsbRjKT2Yq7IJpjaph6RK0Kb1yP6r8mnwJBY/tt2yJ1VyOzQyOtNXqNR+b9vmaB9rWIvuw9EDqLMT893lNe1ZdWQ0uc36Iy8JtdN/vcLu6TTqb/gpXf847bwI55B/xP1X5+xZ+Hqh1VhwYBhfjYi+/5yc85KOy2u49IMFead2nfZcRVofZc/Jtlzcra+4b7cmbceuROrZ2sd3D5L21KNTbtfw/Jlap7Qvt+IWh9m5O6s2blc3ujhbIPOZjU2nYjxuU/pqXabd+HK33ZOZIcYQDQ6za3YbR4AqsWqEXWkm9yOs77KO0kcDa80lNRLuEwFbE6Fu73wILitrdQn7vCoo6M7lj8QALSPtn3HZhkEP7Tfkj4o7W6w9/DUj+l2XzBjtn3GZZBT5TfovwTXUvW9dJCrak1NqWTMCwYHPmtY2H9h4gSSE9o5GPy94RxvK6d/lb3JNNzniAeWKxKUkZ6jKiKLszEAAdpMw3bibQhKctmKuyB6X2q4emStCk9cj+onk0+BILH9okTqrkdqhkVWSvUko/N+3zNE+1rEX3YeiB1FmJ+e7ymO1ZcWQ0uc36IzMHtd3/AH2F3dJp1Ln9rKPVHbd6Ip5B/wAT9V90/sWhTa4B6xf5yc861Z2PqDAgEN09tHwmGJRCa7jcRTtlB6jUO79t5HKqlwOrhsnr1ltS/avHj6e9iLV9rdYn2MNSUfmdm+oAmnbPuOlHIKf9pv0X5PbB7XGuOVwoI6TTff8ABWG/5iFW8DSeQK37J+q9vYnOrutmGx+6jUs9rmk/suPh0jtUkSSM1LgcfFYCthta3d64f7qbyblMQBAEAQBAEAQBAEA88RXWmjO5CqoLMx4AAXJPwEN2Noxcmox4soXXTWyppCqd5Wgp+6p+TuOlj9L2HSTVlNyZ7TAYCGFh3yfF/ZeH1I5NDoHvh8DVqC9OlUcdaIzD5gQRyqwg7Skl1aPHE0mS6urK1uDAqfkYN4SUt8XdHS2i/wDJpeGnpEuLgfPqv8kurMqZIznrXjnDF+KfISpPUz3OXfC0+htNlHOKeHU8hNqWor5z8K+qLxlk8cYOndIjC4etWIvyaMwHWQNw+JsPjMSdlcmw9F1qsaa5uxzljMW9ao9SoxZ3JZmPST/HQB0AASme9p0404qEVZIy9C6CxGMYrh6TPl947gov1sSB8OMyot8CKviqVBXqSt9fQ3lXZvpBRcUkbsWot/rYfWb9nIprOMI3xa8mTDZNoavhWxYr0nplhRy5huNuVvlYXBtccD0ib0k1e5y86xFKtGm6ck9X2LEkxwTxxeJWkj1HYKiAsxPQALkzDdt5tCEpyUYreyhNcNaamkatzdaKn7ql1fmbrcj5XsO2rKTkz22BwMMLCy3yfF/ZeBH5qXjIw+Bq1BenSqOOtUZh8wJmxHKrCDtKSXVo8MTTKXVlKtbgwIPyMwzeDUt6d0dN4b3E/SPKXUfPJamesGpUG0vXNqzvhaDWpKStVh/Ww95Af7BwPWb9HGvUnd2XA9TlOXKEVWqLe96Xd49fp1K9kR3T0oUGqXCKz245VLW77QaylGOppHwykEgggjiDuI7xBlO6uj6o1WRgysVZTdWU2II4EEcDBiUVJWaui7NnWt32+madUj7RTHtdGdOAcDoNyAQN1yDuvYWac9rceQzTL/009qGl/J93t+CZSQ5QgCAIAgCAIAgCAQLbDpQ0sKlFTY139rw03sP3FPgTIqr3WO1kdBTrOo/6r5v8XKblc9YWZsy1Lp1UGLxKhwSeRpsPZsDYu4/q3g2B3dO+4tNThfezz2bZlOEuxpO3e+fRff0LUVQBYCwHACTnmm7nhjcFTrqUq00qKeKuoYfIzDSfE3p1J03tQbT8D2pUwoCgWAAAHYOEyattu7PqDBz1rxzhi/FPkJUnqZ7nLvhafQ2myjnFPDqeQm1LUV85+FfVF4yyeOI7tDoGpo7FBeIQP8EdWb6KZpU0sv5ZJRxcG++3qrFASqe3J5s410pYFHo11YI75xUUZrEqoIZRvt7A3i538JLTmo8Ti5pl1TEyVSm96VrefL1LV0VpvD4oXoVkqdJCsMw714j4iTqSfA81Ww1Wi/8A2Ra/3ebCZIBAK82yaTNPD0qCm3LMWf8ARTsbfuZD/pkNV7rHdyKgpVZVH/Vbur/FyoZAepLR2Z6lU3pri8Sgctvo023qFH9bL0k9AO4Cx4ndPTgmrs85m2ZTjN0aTtbi+fRff0LPAtuEmPOGPj8BSxClK1NKinodQR9eB7ZhpPcySnVnTe1BtPwMhVsABwG4TJG3c0uumlThMFXqqbOFyoep3IVT8C1/hNZu0blzAUFXxEYPhz6Lec8iVD3RNNm+qK452q1geQpkDLwzva+UnqAIJ68w7ZJThtb2cjNce8PFQhqfyRdGGw6UlCU1VFG4KoAA7gJYSseSnOU3tSd2YOndA0MahSvTDf2sNzqetW4jyPTeYlFPiTYfFVcPLapv2fVFB6xaGfBYipQc3ym6twzIfdb5cR0EEStJWdj22FxEcRSVSPP5Pmfeq+lDhMXQrA2CuA/htue/+kk94ERdncxjKCr0JQ8N3VcDoyWzwQgCAIAgCAIAgCAVRtsvymE6stXzS/8AEgrcUelyDTU6r7layE9CdFaogfYcHbhyFL/61v8AWW4aUeDxt/1NS/8A0/qbebFUQBAEA56145wxfinyEqT1M9zl3wtPobTZRzinh1PITalqK+c/Cvqi8ZZPHH4ygggi4O4g9UBOxTGuOzyth3aphkNWgd4Vd7p+XLxZeoi56+FzWnTa4HrcDm9OrFRqu0u/k/Z/L6EGPEjpG4jqPbIzsn1TcqQykqw3hgSCD1gjeIMNJqz4FsbNtd3xDDC4ls1SxNKoeLWFyj/mtcg9IBvv3menUbdmeYzXLI0l21Jbua7vFeH+6WPJjglR7aiftGG6uTa3fnF/4kFbieoyD+OfVfQrluEhO8jpLV4KMLhsnu8jTy92QW+kuR4I8Bib9tPa43f1NhMkAgCAQja+T9g3cOVp37t/82kdXSdfJLfqvJlKysevLy2UAf4dStxz1c3fyjfxaWaWk8bnN/1cr9y+iJfJDliAU/toC/aqFve5H2v05zl+uf6yvV4nqchv2Mu6/wBt/wBivH4HukT4HdXE6ewt8iX45RfvtLqPnc9TPWDUQBAEAQBAEAQCvtsmjTUw1KsBfkXs3YlSwJ/cqfORVVuudzIq2zWlTf8AZfNfi5T8rnqi1Nl+uFNaa4Su4RlNqDsbBlJvkJPBgSbdYsOjfPTnyZ5rN8vm5uvTV0+K7vHp3lmyY88edeutNSzsqqBdmYgADrJO4QbRi5O0Vdn0jhgCDcEXB6weEGGrOzPqDBz1rxzhi/FPkJUnqZ7nLvhafQ2myjnFPDqeQm1LUV85+FfVF4yyeOEAQDWaX1fw2LH39FHPDMRZx3OPaHwM1cU+JYoYutR/jk19PTgUbrpoRcDi3ooxZLKy34gN/S3aLfK0rTjsux7HAYl4igqklZ8PQw9XqhTF4Zl4itSt/wC4u748PjMLiibFJOhNP/l/Q6Rlw8AVztn0aXo0K4H+UxR/01LWJ/1IB/rkNZbkzvZDWUakqb5q68vw/kVJID1BbOzDXCmaSYSu4R09mizGwdb7kv8A3DgB0i3bJ6c/6s8xm+XzU3Xpq6fHwff0LIkxwDyxOISmpd2VFG8sxAAHaTwmG7cTaMJTezFXZ6Kbi44TJqaLXnRhxWBr01F3y50HSWQhgB35bfGaTV4l3L66o4mE3w4Po9xz4DKp7knWzLW1MGzUK5y0ajZlfoR7Ae1+UgDf0EdRJElOezxONm2AlXSqU9S5d69/qXLTcMAVIIO8EG4I6wZZPJtNOzMPS+lqOEpmpWcIo4X4k9Sjix7BMOSSuyWhQqVpbFNXf+4lA60abbHYmpXYWBsqL/ai+6O/iT2kyrKW07ntsHhlh6Kprz8WfGrmjDi8VRogXDuM36Bvc/tBmEruxtiqyo0ZVO5buvL5nR8uHgRAEAQBAEAQBAEA8cZhVrU3p1BmR1KsD0gixmGr7jeE5QkpR4ooHW7Vipo6qVa7UmP3VToYdR6mHSPiN0qyi4uzPbYLGwxULrVzX+5GimpdM/C6bxNIBaeJroo3BVquAO4XsJlNognhqM3eUIt9EY2Ox1Wtvq1alQjhyjs9u7MTMPfxJKdKFPRFLokvodI6L/yaXhp6RLi4HgKv8kurMqZIznrXjnDF+KfISpPUz3OXfC0+htNlHOKeHU8hNqWor5z8K+qLxlk8cR7X/EPS0fiHpuyOoUqykgj7xeBE0npL2WwjPFQjJXW/6MqjCbQtIU/+uHHU6IfqAD9ZAqkj008pwkv626N/k98RtKx7iwemnatMX/8AkSPpM9pI0jk2Fi7tN+ftYimJxD1XZ6jF3Y3ZmNyT2mRnThCMIqMVZIlOzPQLYrFpUI+6oEOzdBcb0Udt7N3DtE3pq8uhzM2xSo0HC/7pbvLm/sXnLR44x9IYJMRSelUGZHUqw7D1dR7Zhq6sb0qkqc1OPFFAa1at1dH1ijglCTyVS251/hh0j+LGVZRcWe3weMhiYbUePNd347maUzUuGww2nMTSGVMTXVRuCrVcAdwvYTKbXMgnhaE3eUIt9EYmOxlStvq1KlQi9i7s/wAsxMw96JKdOFPRFLokvodL4b3E/SPKXUfPpamesGpTO0nU5sNUbE0VvQclnA/6bk77j+wk7jwHDdulepC289ZlWYqrFUqj/cuHivf6+pBJEdoysJpKtRFqVarTHUlR0HyUiCKdGnUd5xT6pM8cRiHqNmqOzt/c7Fj8ybwbxhGCtFJLwPhVJIABJJAAG8kngAOkwZbsrsunZtqgcEhrVh9/UFsv/bTjl/UTYnuA6DexThbezyWa5gsRLs4aV837dxN5Kcc8MZilpKXfNlHHKjOe+ygm3bMN2N4Qc3sr6pfUx8LpijUfk1Yh8nK5WR0PJ5rZvaUbrjy64UkzeeHqQjtNbr24p7+7ce+AxiV6a1KZzI4upsRcdxAI+MJ3V0aVKcqcnCXFGRMmggCAIAgCAeGNwdOujU6qK6NxVhcH/wDdcw1fib06kqctqDsyv9MbKKTkthqzUvyOM69wa4YfHNInR7juUM9nFWqxv4rc/b6EffZVjQdz4cjrzuPpyc07KReWeYbul6L3MvB7JKzf52IpIOnIrP8AU5ZlUXzIp5/TWiDfWy9y2MNSyIq3vlULfuFv4lhHmZS2pN956Qalb6f2ZvicTWrDEqoqMWymmTbcN18w6pDKk273O/hs6jRpRpuF7Lv/AAZeqGz58BiVrtXWoArLlCFfeHG+YzMKbi73Isdm0cTR7NQtw5/gnslOKazWXRP2zDVaGfJygAzWzWswPC4v7vXNZK6sWMJX7CtGpa9issTsmxI9yvQb9WdPINIXSfI9DDPqL1Ra9H7GONleN/vw/wC9/wDxzHZSJP8AzmG7pei9zd6J2TKCDia5YdKUhlv2Fzc27gD2zdUe8p1s+bVqULeL9v8A6WJo7AU8PTWnRQIi8FHmes9p3mSpJbkcKrVnVk5zd2zJmSMQDHx+Bp4hDTqoro3FWFx39h7ZhpPiSU6s6ctqDsyvtL7J6bEnDVzT/JUGcdwa4IHfmkTo9zO3Qz6aVqsb+K3fj6GhbZVjb7nw5HXnf/xzTspF5Z5hu6XovczMHskrN/nYimg6RTVn3dhOXymexb4shqZ/TWiDfV29y2aaZQB1AD5SweZbu7n1Bg/GUEEEXB3EGAnYguntmGGrktQY4dj0AZqf7LjL8CB2SJ0lyOzhs6rU1aotpfP19yK19lOLB9mph2HWWdT8sh85G6Ujpxz3Dtb4yXp7nvgtk2IY/e16SD8gaofqFmVSfM0qZ9SWiDfWy9yd6tal4XAHMil6v/dqWLD9ItZfgL9ZMljTUTi4vMa+J3Sdl3Lh+SRzcoCAeWKpZ0db2zKVv3i38wzaEtmSfcabGaANRw3KAexSpMMvFF5UVVvf+pa27qKA7+E0cblqGKUY2tzb83a3o15p2Nro7DclTCXvYsbjd7zE/wAzZKxXqT25XMmZIxAEAQBAEAQBAEAQBAEAQBAEAQBAEAQBAEAQBAEAQBAEAQBAEAQBAEAQBAEAQBAE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80" name="AutoShape 20" descr="data:image/jpeg;base64,/9j/4AAQSkZJRgABAQAAAQABAAD/2wCEAAkGBxQQEhMUExMVFRQWGBgXFBYXGBoZGhwXGBUaHxgYFxcfHigjHB8oGxMYIzIhJSkrLi4uGB8zOTMsNygtLisBCgoKDg0OGxAQGywlICQwLCwsLzQsLDQsLCwsLCwsLC0sLCwsLCwsLDQsLCwsLCwsLCwsLCwsLCwsNCwsLCwsLP/AABEIAKgBLAMBEQACEQEDEQH/xAAcAAEAAgMBAQEAAAAAAAAAAAAABgcEBQgDAgH/xABDEAACAQICBQkFBwIFAwUAAAABAgADEQQSBQYHITETNUFRYXFzsbIiMoGRoRQjNGJyksFCUhUzgoPDQ1PTJJOis/D/xAAbAQEAAgMBAQAAAAAAAAAAAAAAAwQBAgUGB//EADQRAAIBAgMFBgUFAQADAAAAAAABAgMRBAUyEiExQXETUWGBkdE0obHB4RQiM0LwUhUj8f/aAAwDAQACEQMRAD8AvGAIAgCAIAgCAIAgCAIAgCAIAgCAIAgCAIAgCAIAgCAIAgCAIAgCAIAgCAIAgCAIAgCAIAgCAIAgCAIBqtZ9OpgMM9dwWy2CqNxZmNlW/Rv4noAJm0Y7TsaTmoRuyrcLtfxIqXqUaJpX3qgYOB2OWIJ7wL9kndFW3FVYmV96LgwWKWtTSqhulRVdD1qwuD8jK7VtxcTurnvMGRAEAQBAEAQBAEAQBAEAQBAITtD16/w0pSpIr13XP7d8qJcgFgLFiSDYXHA7+uWnT2t7IK1bY3LianUbaW+Krrh8UiK1S4p1KdwM1rhWUk8bGxB42Ft95tOlZXRpSxDk7SLMkBaEAQBAEAQBAEAQBAEAQBAEAQBAEAQBAIDtp/AL46el5LR1FfE6CkJaKJ0hqJzdg/Ap+kSlPUzpUtC6G9mpIIAgCAIAgCAIAgCAIAgCAIBRm2fnFfAp+upLVHSUMTr8iO6m/j8H49L1ibz0sjpa0dKykdMQBAEAQBAEAQBAEAQBAEAQBAEAQBAEAgO2n8Avjp6XktHUV8ToKQloonSGonN2D8Cn6RKU9TOlS0Lob2akggCAIAgCAIAgCAIAgCAIAgFGbZ+cV8Cn66ktUdJQxOvyI7qb+Pwfj0vWJvPSyOlrR0rKR0xAEAQBAEAQBAEAQBAEAQBAEAhW0/W2po+lTWjYVqxbKxFwqpbMwB3E3dQL7uPVaS0obT3kFeo4LdxZXuru0nF0ayHEVeWolgKgZVBCk72QqBYjjbgbW7RLKlFrcV4YiSe/gXvKpfEAgO2n8Avjp6XktHUV8ToKQloonSGonN2D8Cn6RKU9TOlS0Lob2akhh6Y0guGoVazAlaSM5A4nKL2HfwmUruxiT2U2UTido2kHqGoK+QXuKaomQDq3gk95N5aVKNig6873uXJqTp//ABDCU65UK9ytQDhnU2OXsO426L23yvOOy7FylPbjc300JBAEAQBAEAp/aJr/AIlMVUw+GfkkpEKzAAsz2BO8g2Avaw37jv6JYp01a7KdatJStE2uy3Xati6j4bEnOwQvTqWAJCkBlYCwPvAg26De81q00t6N6FVyeyyy5CWRAKM2z84r4FP11Jao6ShidfkR3U38fg/HpesTeelkdLWjpWUjpiAQ3aZrW+jqCCjblqxIQkXCqoGZrdJ9pQAd2+++1jJThtPeQ1qmwt3ErfQe0rGUKqtWqmtSv94jKt8t95QgAggcBwk8qUWtxWhiJJ7y+QbyoXz9gCAIAgCAIAgCAIAgFSbdvfwX6a/nSlihzKmK5FV1OB7pOU2dXygdcQCA7afwC+OnpeS0dRXxOgpCWiidIaic3YPwKfpEpT1M6VLQuhvZqSGg1+5uxngv5TenqRHV0Poc4y4c0vHYxzefGqeSyrW1F7DaCeSIsCAIAgCAIBzdr1zjjPFb+Jdp6UcyrrZu9jnOI8Gp5pNK2kkw2svaVS+IBRm2fnFfAp+upLVHSUMTr8iO6m/j8H49L1ibz0sjpa0dKykdMQCp9u/HA/7/APwyxQ5lPFcV5/YqepwPcZOVTqyh7q9w8pQOsekAQBAEAQBAK82la+VMDUXD4cLypUO7sLhQSQoVelvZJudwFtxvump01LeytWrODsjX7P8AaNWxGITDYrK3KXFOoq5SGAJswG4ggWBAFjbjfdmpSSV0a0a7lLZkWnIC2IBUm3b38F+mv50pYocypiuRVdTge6TlNnV8oHXEAgO2n8Avjp6XktHUV8ToKQloonSGonN2D8Cn6RKU9TOlS0Lob2akhoNfubsZ4L+U3p6kR1dD6HOMuHNLx2Mc3nxqnksq1tRew2gnkiLAgFK6wbVMS1ZhhSlOipIQlQzOAfeYngDxsBu65ZjRVt5SniZX/bwJ9s71tOkqLl1C1qRAqBfdIYHKwB4XysLb/dMiqQ2WWKNXbXiSyRkogHN2vXOOM8Vv4l2npRzKutm72Oc4jwanmk0raSTDay9pVL4gFGbZ+cV8Cn66ktUdJQxOvyI7qb+Pwfj0vWJvPSyOlrR0rKR0xAKn278cD/v/APDLFDmU8VxXn9ip6nA9xk5VOrKHur3DylA6x6QDUa16cXAYWpXZc2WwVb2zMxAUX6Bc7z1AzaMdp2NJz2I3KiobVccKmduSZL76WTKLdStcsD2knuMsdjEprEzuXTonHriaNKsl8tRFcX4gML2PaOErNWdi9F3V0ZcwZEAofbBzk3hU/Iy1R0lDEazUahc44PxR5GbVNLNKWtHR8pnSEAqTbt7+C/TX86UsUOZUxXIqupwPdJymzq+UDriAQHbT+AXx09LyWjqK+J0FIS0UTpDUTm7B+BT9IlKepnSpaF0N7NSQ0Gv3N2M8F/Kb09SI6uh9DnGXDml47GObz41TyWVa2ovYbQTyRFgGAcoU+A7pfOQWtsI447uw/wDzSCvyLmF5+RbMrlsQDm7XrnHGeK38S7T0o5lXWzd7HOcR4NTzSaVtJJhtZe0ql8QCjNs/OK+BT9dSWqOkoYnX5Ed1N/H4Px6XrE3npZHS1o6VlI6YgFT7d+OB/wB//hlihzKeK4rz+xU9Tge4ycqnVlD3V7h5SgdY9IBB9sfNzeLT9Ulo6iDE/wAZRUtFA6L2ec24Twh5mU6mpnSo6ESKaEggFE7YqZGkSSNzUqZHaLsPMGWqOkoYnWajZ9TLaSwgAueUv8FRiT8gZtU0s0o/yI6NlM6QgFTbdqZvgmt7Nqwv0XPJED5A/IyxQ5lTFcirFpFyFUXZiFUDpLGwA+Jk5Utc6slA6wgEB20/gF8dPS8lo6ividBSEtFE6Q1E5uwfgU/SJSnqZ0qWhdDezUkNFr1TLaPxgAueRqbh2KT/ABNoakaVdDObpdOYXrsbpkaOBI3NVqFe0XAv81I+Eq1tRfw2gnMiJxAOUjTKXVhZl9lgegjcQfiJfOTwLW2E0z/61reyeRUHtHKkj5OvzEgr8i3heZa8rlsQDnDX6mV0jjARY8qT8GUEH5ES5T0o5tb+Rm72NUydI3A3LRqEnquyAfUzWtpN8NrL0lUviAUZtn5xXwKfrqS1R0lDE6/Ijupv4/B+PS9Ym89LI6WtHSspHTEAqrbtSNsE1vZBrKT2sKZA+IRvlLFDmVMUuD6lTMpO4C5O4AcSTwAk5UOq6QsoHUB5SgdY+4BCdsCE6Ncge7UpE9gzgX+ZElo6iDEfxlES0UDo3UCmV0dgwRY8kp+BFx9CJTqamdKloRIJoSCAabWXVjD6QVVroSVvkdTldb8bHq3cDcbhu3TaM3HgaTpxmt5jasamYXR5LUVY1CLGo5zNl6huAA7gL2F+EzKblxMQpRhwJFNCQQDA01oejjKRpV0DoTfpBBHBlI3g7+I6z1zKk07o1lFSVmaLQOz3B4OqKqK7uu9DUbNlPWoAAv2m5E3lUk1Y0hRhF3RLJGSiAQHbT+AXx09LyWjqK+J0FIS0UTpDUTm7B+BT9IlKepnSpaF0N7NSQEQCFYnZdgHqZ8lRATc00chPgLXUdikAdFpL2siB4eF7kwwmGSki06ahEUBVUCwAHAASJu5Mlbcj1gyIBEtPbO8FjKpquro7G7mm2UMetgQRftFiZJGpJKxDOhCTuzf6G0TRwdIUqCBEG+3EkniWJ3k9pmjbbuySMVFWRnTBsIBHdZtS8LpAh6ysKgFhUpnK2XqO4gjvBtN4zceBHOlGfEytW9WcPo9GWgli1s7scztbhc9QudwsN53bzMSm5cTMKcYLcbiam4gFGbZ+cV8Cn66ktUdJQxOvyI7qb+Pwfj0vWJvPSyOlrR0rKR0xAMLTGiqWLpNSroHRug7iCOBUjeD2iZTad0YlFSVmR7QmzrBYSqKqq9R1N05RswU9BAAAuOgm9uPGbyqyasRRoQi7kukZMIB5YnDrVRkdQyMCrKRcEHiCIDVyH0Nl2j0qZ8lRlBuKTOSnxHvEdhJB6ZL2srECw8E7k0AtwkROfsAQBAEAQBAEAQBAEAjmv2gG0hg3pIQKgKvTvwLL0E9FwSL9om9OWy7kdWG3GxSuF1Ix9SryX2WopvYs4yoO01OBA/Lc9V5Z7SNr3KKozbtY6A0Lo8YbD0aANxSpql+vKoF/ja8qN3dzoxWykjNmDIgCAIAgCAIAgCAIAgCAIAgFYbWdT6+JqJicOhqEIKdSmPesrMVZR/V75BA37huO+09KaSsyriKUpPaRodnepGJbFUq9ak9GlSbP94MrMy+6qqd/GxJItYTapUVrIjo0pbV2XbKxeEAQBAEAQBAEAQBAEAQBAEAQBAEAQBAEAQBAEAQBAEAQBAEAQBAEAQBAEAQBAEAQBAEAQBAEAQBAEAQBAEAQBAEAQBAEAQBAEAQBAEAQBAEAQBAEAQBAEAQBAEAQBAEAQBAEAQBAEAQBAEAQBAEAQBAPPEV1pqXdlRFF2ZiAAOsk8IbsbRjKT2Yq7IJpjaph6RK0Kb1yP6r8mnwJBY/tt2yJ1VyOzQyOtNXqNR+b9vmaB9rWIvuw9EDqLMT893lNe1ZdWQ0uc36Iy8JtdN/vcLu6TTqb/gpXf847bwI55B/xP1X5+xZ+Hqh1VhwYBhfjYi+/5yc85KOy2u49IMFead2nfZcRVofZc/Jtlzcra+4b7cmbceuROrZ2sd3D5L21KNTbtfw/Jlap7Qvt+IWh9m5O6s2blc3ujhbIPOZjU2nYjxuU/pqXabd+HK33ZOZIcYQDQ6za3YbR4AqsWqEXWkm9yOs77KO0kcDa80lNRLuEwFbE6Fu73wILitrdQn7vCoo6M7lj8QALSPtn3HZhkEP7Tfkj4o7W6w9/DUj+l2XzBjtn3GZZBT5TfovwTXUvW9dJCrak1NqWTMCwYHPmtY2H9h4gSSE9o5GPy94RxvK6d/lb3JNNzniAeWKxKUkZ6jKiKLszEAAdpMw3bibQhKctmKuyB6X2q4emStCk9cj+onk0+BILH9okTqrkdqhkVWSvUko/N+3zNE+1rEX3YeiB1FmJ+e7ymO1ZcWQ0uc36IzMHtd3/AH2F3dJp1Ln9rKPVHbd6Ip5B/wAT9V90/sWhTa4B6xf5yc861Z2PqDAgEN09tHwmGJRCa7jcRTtlB6jUO79t5HKqlwOrhsnr1ltS/avHj6e9iLV9rdYn2MNSUfmdm+oAmnbPuOlHIKf9pv0X5PbB7XGuOVwoI6TTff8ABWG/5iFW8DSeQK37J+q9vYnOrutmGx+6jUs9rmk/suPh0jtUkSSM1LgcfFYCthta3d64f7qbyblMQBAEAQBAEAQBAEA88RXWmjO5CqoLMx4AAXJPwEN2Noxcmox4soXXTWyppCqd5Wgp+6p+TuOlj9L2HSTVlNyZ7TAYCGFh3yfF/ZeH1I5NDoHvh8DVqC9OlUcdaIzD5gQRyqwg7Skl1aPHE0mS6urK1uDAqfkYN4SUt8XdHS2i/wDJpeGnpEuLgfPqv8kurMqZIznrXjnDF+KfISpPUz3OXfC0+htNlHOKeHU8hNqWor5z8K+qLxlk8cYOndIjC4etWIvyaMwHWQNw+JsPjMSdlcmw9F1qsaa5uxzljMW9ao9SoxZ3JZmPST/HQB0AASme9p0404qEVZIy9C6CxGMYrh6TPl947gov1sSB8OMyot8CKviqVBXqSt9fQ3lXZvpBRcUkbsWot/rYfWb9nIprOMI3xa8mTDZNoavhWxYr0nplhRy5huNuVvlYXBtccD0ib0k1e5y86xFKtGm6ck9X2LEkxwTxxeJWkj1HYKiAsxPQALkzDdt5tCEpyUYreyhNcNaamkatzdaKn7ql1fmbrcj5XsO2rKTkz22BwMMLCy3yfF/ZeBH5qXjIw+Bq1BenSqOOtUZh8wJmxHKrCDtKSXVo8MTTKXVlKtbgwIPyMwzeDUt6d0dN4b3E/SPKXUfPJamesGpUG0vXNqzvhaDWpKStVh/Ww95Af7BwPWb9HGvUnd2XA9TlOXKEVWqLe96Xd49fp1K9kR3T0oUGqXCKz245VLW77QaylGOppHwykEgggjiDuI7xBlO6uj6o1WRgysVZTdWU2II4EEcDBiUVJWaui7NnWt32+madUj7RTHtdGdOAcDoNyAQN1yDuvYWac9rceQzTL/009qGl/J93t+CZSQ5QgCAIAgCAIAgCAQLbDpQ0sKlFTY139rw03sP3FPgTIqr3WO1kdBTrOo/6r5v8XKblc9YWZsy1Lp1UGLxKhwSeRpsPZsDYu4/q3g2B3dO+4tNThfezz2bZlOEuxpO3e+fRff0LUVQBYCwHACTnmm7nhjcFTrqUq00qKeKuoYfIzDSfE3p1J03tQbT8D2pUwoCgWAAAHYOEyattu7PqDBz1rxzhi/FPkJUnqZ7nLvhafQ2myjnFPDqeQm1LUV85+FfVF4yyeOI7tDoGpo7FBeIQP8EdWb6KZpU0sv5ZJRxcG++3qrFASqe3J5s410pYFHo11YI75xUUZrEqoIZRvt7A3i538JLTmo8Ti5pl1TEyVSm96VrefL1LV0VpvD4oXoVkqdJCsMw714j4iTqSfA81Ww1Wi/8A2Ra/3ebCZIBAK82yaTNPD0qCm3LMWf8ARTsbfuZD/pkNV7rHdyKgpVZVH/Vbur/FyoZAepLR2Z6lU3pri8Sgctvo023qFH9bL0k9AO4Cx4ndPTgmrs85m2ZTjN0aTtbi+fRff0LPAtuEmPOGPj8BSxClK1NKinodQR9eB7ZhpPcySnVnTe1BtPwMhVsABwG4TJG3c0uumlThMFXqqbOFyoep3IVT8C1/hNZu0blzAUFXxEYPhz6Lec8iVD3RNNm+qK452q1geQpkDLwzva+UnqAIJ68w7ZJThtb2cjNce8PFQhqfyRdGGw6UlCU1VFG4KoAA7gJYSseSnOU3tSd2YOndA0MahSvTDf2sNzqetW4jyPTeYlFPiTYfFVcPLapv2fVFB6xaGfBYipQc3ym6twzIfdb5cR0EEStJWdj22FxEcRSVSPP5Pmfeq+lDhMXQrA2CuA/htue/+kk94ERdncxjKCr0JQ8N3VcDoyWzwQgCAIAgCAIAgCAVRtsvymE6stXzS/8AEgrcUelyDTU6r7layE9CdFaogfYcHbhyFL/61v8AWW4aUeDxt/1NS/8A0/qbebFUQBAEA56145wxfinyEqT1M9zl3wtPobTZRzinh1PITalqK+c/Cvqi8ZZPHH4ygggi4O4g9UBOxTGuOzyth3aphkNWgd4Vd7p+XLxZeoi56+FzWnTa4HrcDm9OrFRqu0u/k/Z/L6EGPEjpG4jqPbIzsn1TcqQykqw3hgSCD1gjeIMNJqz4FsbNtd3xDDC4ls1SxNKoeLWFyj/mtcg9IBvv3menUbdmeYzXLI0l21Jbua7vFeH+6WPJjglR7aiftGG6uTa3fnF/4kFbieoyD+OfVfQrluEhO8jpLV4KMLhsnu8jTy92QW+kuR4I8Bib9tPa43f1NhMkAgCAQja+T9g3cOVp37t/82kdXSdfJLfqvJlKysevLy2UAf4dStxz1c3fyjfxaWaWk8bnN/1cr9y+iJfJDliAU/toC/aqFve5H2v05zl+uf6yvV4nqchv2Mu6/wBt/wBivH4HukT4HdXE6ewt8iX45RfvtLqPnc9TPWDUQBAEAQBAEAQCvtsmjTUw1KsBfkXs3YlSwJ/cqfORVVuudzIq2zWlTf8AZfNfi5T8rnqi1Nl+uFNaa4Su4RlNqDsbBlJvkJPBgSbdYsOjfPTnyZ5rN8vm5uvTV0+K7vHp3lmyY88edeutNSzsqqBdmYgADrJO4QbRi5O0Vdn0jhgCDcEXB6weEGGrOzPqDBz1rxzhi/FPkJUnqZ7nLvhafQ2myjnFPDqeQm1LUV85+FfVF4yyeOEAQDWaX1fw2LH39FHPDMRZx3OPaHwM1cU+JYoYutR/jk19PTgUbrpoRcDi3ooxZLKy34gN/S3aLfK0rTjsux7HAYl4igqklZ8PQw9XqhTF4Zl4itSt/wC4u748PjMLiibFJOhNP/l/Q6Rlw8AVztn0aXo0K4H+UxR/01LWJ/1IB/rkNZbkzvZDWUakqb5q68vw/kVJID1BbOzDXCmaSYSu4R09mizGwdb7kv8A3DgB0i3bJ6c/6s8xm+XzU3Xpq6fHwff0LIkxwDyxOISmpd2VFG8sxAAHaTwmG7cTaMJTezFXZ6Kbi44TJqaLXnRhxWBr01F3y50HSWQhgB35bfGaTV4l3L66o4mE3w4Po9xz4DKp7knWzLW1MGzUK5y0ajZlfoR7Ae1+UgDf0EdRJElOezxONm2AlXSqU9S5d69/qXLTcMAVIIO8EG4I6wZZPJtNOzMPS+lqOEpmpWcIo4X4k9Sjix7BMOSSuyWhQqVpbFNXf+4lA60abbHYmpXYWBsqL/ai+6O/iT2kyrKW07ntsHhlh6Kprz8WfGrmjDi8VRogXDuM36Bvc/tBmEruxtiqyo0ZVO5buvL5nR8uHgRAEAQBAEAQBAEA8cZhVrU3p1BmR1KsD0gixmGr7jeE5QkpR4ooHW7Vipo6qVa7UmP3VToYdR6mHSPiN0qyi4uzPbYLGwxULrVzX+5GimpdM/C6bxNIBaeJroo3BVquAO4XsJlNognhqM3eUIt9EY2Ox1Wtvq1alQjhyjs9u7MTMPfxJKdKFPRFLokvodI6L/yaXhp6RLi4HgKv8kurMqZIznrXjnDF+KfISpPUz3OXfC0+htNlHOKeHU8hNqWor5z8K+qLxlk8cR7X/EPS0fiHpuyOoUqykgj7xeBE0npL2WwjPFQjJXW/6MqjCbQtIU/+uHHU6IfqAD9ZAqkj008pwkv626N/k98RtKx7iwemnatMX/8AkSPpM9pI0jk2Fi7tN+ftYimJxD1XZ6jF3Y3ZmNyT2mRnThCMIqMVZIlOzPQLYrFpUI+6oEOzdBcb0Udt7N3DtE3pq8uhzM2xSo0HC/7pbvLm/sXnLR44x9IYJMRSelUGZHUqw7D1dR7Zhq6sb0qkqc1OPFFAa1at1dH1ijglCTyVS251/hh0j+LGVZRcWe3weMhiYbUePNd347maUzUuGww2nMTSGVMTXVRuCrVcAdwvYTKbXMgnhaE3eUIt9EYmOxlStvq1KlQi9i7s/wAsxMw96JKdOFPRFLokvodL4b3E/SPKXUfPpamesGpTO0nU5sNUbE0VvQclnA/6bk77j+wk7jwHDdulepC289ZlWYqrFUqj/cuHivf6+pBJEdoysJpKtRFqVarTHUlR0HyUiCKdGnUd5xT6pM8cRiHqNmqOzt/c7Fj8ybwbxhGCtFJLwPhVJIABJJAAG8kngAOkwZbsrsunZtqgcEhrVh9/UFsv/bTjl/UTYnuA6DexThbezyWa5gsRLs4aV837dxN5Kcc8MZilpKXfNlHHKjOe+ygm3bMN2N4Qc3sr6pfUx8LpijUfk1Yh8nK5WR0PJ5rZvaUbrjy64UkzeeHqQjtNbr24p7+7ce+AxiV6a1KZzI4upsRcdxAI+MJ3V0aVKcqcnCXFGRMmggCAIAgCAeGNwdOujU6qK6NxVhcH/wDdcw1fib06kqctqDsyv9MbKKTkthqzUvyOM69wa4YfHNInR7juUM9nFWqxv4rc/b6EffZVjQdz4cjrzuPpyc07KReWeYbul6L3MvB7JKzf52IpIOnIrP8AU5ZlUXzIp5/TWiDfWy9y2MNSyIq3vlULfuFv4lhHmZS2pN956Qalb6f2ZvicTWrDEqoqMWymmTbcN18w6pDKk273O/hs6jRpRpuF7Lv/AAZeqGz58BiVrtXWoArLlCFfeHG+YzMKbi73Isdm0cTR7NQtw5/gnslOKazWXRP2zDVaGfJygAzWzWswPC4v7vXNZK6sWMJX7CtGpa9issTsmxI9yvQb9WdPINIXSfI9DDPqL1Ra9H7GONleN/vw/wC9/wDxzHZSJP8AzmG7pei9zd6J2TKCDia5YdKUhlv2Fzc27gD2zdUe8p1s+bVqULeL9v8A6WJo7AU8PTWnRQIi8FHmes9p3mSpJbkcKrVnVk5zd2zJmSMQDHx+Bp4hDTqoro3FWFx39h7ZhpPiSU6s6ctqDsyvtL7J6bEnDVzT/JUGcdwa4IHfmkTo9zO3Qz6aVqsb+K3fj6GhbZVjb7nw5HXnf/xzTspF5Z5hu6XovczMHskrN/nYimg6RTVn3dhOXymexb4shqZ/TWiDfV29y2aaZQB1AD5SweZbu7n1Bg/GUEEEXB3EGAnYguntmGGrktQY4dj0AZqf7LjL8CB2SJ0lyOzhs6rU1aotpfP19yK19lOLB9mph2HWWdT8sh85G6Ujpxz3Dtb4yXp7nvgtk2IY/e16SD8gaofqFmVSfM0qZ9SWiDfWy9yd6tal4XAHMil6v/dqWLD9ItZfgL9ZMljTUTi4vMa+J3Sdl3Lh+SRzcoCAeWKpZ0db2zKVv3i38wzaEtmSfcabGaANRw3KAexSpMMvFF5UVVvf+pa27qKA7+E0cblqGKUY2tzb83a3o15p2Nro7DclTCXvYsbjd7zE/wAzZKxXqT25XMmZIxAEAQBAEAQBAEAQBAEAQBAEAQBAEAQBAEAQBAEAQBAEAQBAEAQBAEAQBAEAQBAEA//Z"/>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66586" name="AutoShape 26" descr="data:image/jpeg;base64,/9j/4AAQSkZJRgABAQAAAQABAAD/2wCEAAkGBhIPDw8PDxMQEBAQDRgQERAPDhEQEBEQGBAVFRUQFBcYHSoeGhkkHhQVHy8gJScpLC8sFR4yNjAtQScrMCkBCQoKDgwOGA4PGjUkHyQtNCwtNS80NSwwMS4sLSwvKSw1Ly8sKS0tLiovLC4sLCwsMCktMCwsLCwsLCksLDQsKf/AABEIALABAAMBIgACEQEDEQH/xAAbAAEAAgMBAQAAAAAAAAAAAAAAAQcFBggEA//EAEQQAAICAgADBAYECgcJAAAAAAABAgMEEQUSIQYHEzEUIkFRYbM0cXSRIzI1U1RzgZOj0hYXJUJSobIVM0NicoOUscL/xAAaAQEAAwEBAQAAAAAAAAAAAAAAAgMEAQUG/8QALxEAAgIBAgQEAwkBAAAAAAAAAAECAxEEEhMhMVEyQXHwYcHRBRQVIjORobHhgf/aAAwDAQACEQMRAD8AvEAAAAAAAAAAAAAAAAAAAAAAAAAAAAAAAAAAAAAAAAAAAAAAAAAAAAAAAAAAAAAAAAAAAAAAAAAAAAAAAAAAAAAAAAAAAAAAAAAAAAAAAAAAAAAAAAAAAAAAAAAAAAAAAAAAAAAAAAAAAAAAAAAAAAAAAAAAAAAAAAAAAAAAAAAAAAAAAAAAAAA1LvI7XW8Lxqr6Y1zlPJVTVvNyqLrnLa5WuvqonXB2SUY9WclJRWWbaCjv69cz8zifxf5gu/TM/MYn8X+Y2/h1/Yo+8wLxBR39emZ+Yxf438xP9emZ+Yxf4v8AMPw6/t/I+81l4ApCvvxzJSivAxeskv8Ai+1pf4viXbBma7Tzpxv8yyFkZ+Exed2qxMebqvyaKrIpNwstjGSTW09MyVNynGM4tSjKKlGS6pxa2mjn3vh/K+R+oq+UXp2b+hYn2Sr5US2/TquuE0/ERhY5SlHsfXiXGaMVRlkW10xk+WLtmopvW9LfwJ4dxanJi549ld0FLlcq5KSUkk2tr29V95XPfx9GwvtUvks9fccv7Ot+3T+XWHp0tPxs88jiPibCw77lCMpzajGMXKUm9JRS22/gY/h/abEyJ+HRkUWz5ebkrtjKXKvN6Xs6k9p/oOZ9kt+VI5gwMqymcLqZShZW1KM4dHF9Ev2dde57J6XSK+MnnDRG27htHWOzE5favDpslVbk0V2RaUoTtipJtJpNftRg+77vBr4lVyWahl1x3ZWvKa/O1+9e9exlT95P5byf11Xy4HKNJvtdc+WEdstxFSidFRZ8M/OrorlbdONdcdc05vlitvS2/raPtA1LvY/I+Z/2/nQMlcd81Huy2TwmzO8N7RY2VJxx76bpRjzSVVim1HetvXxMhKWuvuKV7ifpmX9lj84ui2vmi170196LdTSqbHBMjVPfHcYb+nHD/wBMxf30R/Tjh/6Zi/v4FfvuEX6a/wDxY/zla8E4R6VmU4nNyeLf4XPy711fra38PI3V6TT2JuM3y68iiVtkcZXU6Oo7Y4Nk41wysaU5y5YxjdFylJ+SSMwVhwbuU9GyaMj0vn8G6NvJ6Mo83K963zvRZ6RgujVFrhyyaIOT8SMTmdq8OiyVV2TRXZHXNCdsYyW0mtp/Bo+X9OMD9Mxf30Sju9b8sZn1V/JgbVi9ylM64T9Oa5oRlrwanrcU9b5ja9JTCEZzk1ldijizcmoroWTT2ywZyjCGVjSnOSjGMbotyk3pJL3mZ2VbwnuZqpyKLo5jm6b4XcngV+tyTUtPUunl5/EtFeRiujVFrhyyXwcmvzIx/Ee0ONjSjHIvpplJc0VbNQbSem1s8i7b4H6Xi/volY9+30rC+zT+aj4dlO6FZ+HTlvJdTtTfJ6OpqOpuPm5L3GuGlq4MbbJNZKXbPe4xRceDxzHyP9xdTa/dXbCb+5PZ7tnPXbDu3yOExjkxsjbVzqPi1xlVZXN/iuS29b96fmWH3S9srM6q2jIlz346TVj/ABrKpbScv+ZNa38UV3aRRr4tcsolC1uW2SwywzXe29cJUV88FZq9OKai5J8kusOZNKWtrbXt9hsRrHb3ndNEao8055KivWgtbrn6+pRcZa8+Xo37HvW81PjRbPws118zamoSlXtTUljS5VGUUoz1FRXKtt8spS9vX3+DP7OVW79JxrVqt+tDhvhztbbXMnTNuPL6vlvaknrzMdRk1ZFqqr9F8SElGePn8O9Fy6oR5VzeMpcrfRdZf4l5nonxCrGsl6bjZXCJJcruxcqdsJOyfqyqT2tbg29LyXkemoyi8Lr/AD9f2TMvqajxzsVybnh2ePFUq6VEk4ZVdfk5Ot9Zcr6PXVGql2VW3Tqdlc6uKYiylz5D5asiEX4XNOOlyvS2pL1ZbX3aF244RU36dib8KyyULq3Dw51XRscG5QfWO30a1rmfxN2n1Db2S9/1/SKLakllGqY348P1kf8AWjrOBybjr14frI/60dZRMf2r1h/35Fuj6M5+746WuLWtrpPGrlH4rlcf/aaLn7G8Rhfw/EnVJSj6NCL0/KcYKMov3NNeRje3fYKvilcHzeFfVtV265lyvzhNe2Pt+DKy/qp4tRJqhx0/OVGW6lL609P7yvdVqKYwctrj3J4lXNySymbD37Z8HDDoUk7VbO1wT6xhycqb922+n1My3cjU1wycn5TzLJR+KUYR396ZqPC+5fNus5syyFMW/XfiO+6X1ezf1suTg/Ca8SirHpXLXVDlivN/Ft+1t7bfvZDUWVwoVEHklXGTm5tYPj2n+g5n2O35Uike6DChfnW02xU67OH2RnCS3GUeavo0XpxvFldjZFUNc9mPOuO3pc0oOK2/2lcd2vd3mcPzXfkqrw3jSr/B2875m4NdNfBkdPZGNFib5vodsi3ZF4NR7YdkMjgmVDJxpT8HxN0Xp+tXP81Z7+m1t9JLZr/GuNSzs15U4qE7Z180Yva5oqEW17k2tnTHEOH15FU6boqyuyPLOEltNMpvincvlQyX6LKuzH8RSg7bOWxR5tuMlrq17/aa9LrYS/V5SSxnuim2lrw9C7YeRqXex+R8z6ofOgbbAwHb3gtmbw7IxqOXxLOXl55cselkZPb+pHkUNKyLfdGufOLK07ifpmX9lj81F2Fad1/YTK4bkZFmSqlGyhQj4dvO+bxObr09xZSL9dOM7nKLyiFEXGCTDOauxP5Yw/t3/wBSOlZFM9m+63Ox+IY+TYqPDryvEly3bly7k+i18UW6KyEIWKTxlfUhfFtxx3LmRJCJPONJzl3rP+2Mz6q/kQM/jdxdtkIWek0+vBS08ee1tJ68/ie3t13ZZubxDIyaFT4dnJy893LL1a4xe1r3oxa7rOMLytX7M6xH0Eb06oKFii0ufn5Hn7Hvk3HJufd/3aT4Vk23zurtVlHhcsKpQafOpbbb+H+ZYKKX4R3bcWryceyyxOuvJrnNem2S3CNiclr29Ey6F5HlavnPc57m+xrq6Yxgpbv3+lYX2afzUb53V/kfC/6Z/NmYPvR7CZXEr8aeMquWumUJeJZyPmc01rp1NQr7o+LRWozrjFeSjmTil9SS0bFw7dNCtzSa/wBKPzRtcksm898XG6a+H2YzlF3XyioVppySjNSlNr2JJffo1fuJxJPJzLtepGiNe/Zzynza+6P+Z8eHdyOVOe8q6quLfrOHNdY18G9Lf1lsdnezlPD6I4+PHUV1lJ9Zzk/Ocn7yFllVNDphLc2SjGU5qcljBljS+9OqE8Sqq6EpVWZOp2QaUsfVVko5HVqLinFbUnppv26N0NL71eD+l4MaY78Xx1Olf3ZTjCTlGXw5Od+T6pdDFp/1Y5L5+Fle5F8FZHhfFo3289Narzq5c9j1uVbgkvwtCcuje30bfsS9HpOXwr0fHspjxDCyoRh+Fasjc2/VqrntqvlT0ova/GaftXh4DxCjKp/2bZfKNsKJRws2aUIRb9aePFNcyhJLSbe9bSS8iOz3G1w6UeHcQVltM5NW46ctYvPHlTiktyk1LbS0kn06s9mUXzjjPw7/ABXb07mRS8/foZWHCYNUZXCshzhCM6sjAp5m2oeJc6op/jxb6esuu9xfXR6sfJq4vVOyahRmZFEo21Jtp4+l6+teTtp2m+sX572Yi/hORwbIx7cHpVkWymr7tOPgQ21RdryioKU2+jfT2x0ZP8Hf4PFMHxFuVdGRzrllKcbZ2Sior3tV8yXTUvgyuS6ST9H+/J+/I78GVdTFqyKfRq2Ka90lNJr79nWMDlniUdZty89Z01tfaGdTQIfajyq36/IaXluJ0NEg8Y2kaJAAI0NEgAEaJAADQABGiQAARokAAAAEaJAAI0ToAAEaJABGiQAAal3i8JyL6cSWHvxcbOjkJxjzSXLXYui2t7cktbXRs20E65uElJHGsrBSHH+wedG3xcHFcfSI+NOUZVxuosk25URTlqtJ9dxbb/xGc4p2SzsvF9ItrhHimPTGqMlGP4aGtylGfNrxddFLok9689q0tDRqetm8clyKuCip+zvZfLrps4bl4tt9NmPKEbpXQVVFs5KTUFzb5FpPm6vmj0WmTwnsnnYdtsY0ynUouuvknFx8Kt/gnFOS1ZZJynJvyW17S19DRx6ybzyXP3k7wkc6R7t+KOxTliWdbFOX4Sn2z2/7xfOLO93WKcYqn+615+fTrvqZLRJy/VSvxuS5CFSh0AAMhaAAAAAAAAAAAAAAAAAAAAAAAAAAAAAAAAAAAAAAAAAAAAAAAAAAAAAAAAAAAAAAAAAAAAAAAAAAAAAAAAAAAAAAAAAAAAAAAAAAAAAAAAAAAAAAAAAAAAAAAAAAAAAAAAAAAAAAAAAAAAAAAAAAAAAAAAAAAAAAAAAAAAAAAAAAAAAAAAAAAAAAAAAAAAAf/9k="/>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22" name="Rounded Rectangle 21">
            <a:extLst>
              <a:ext uri="{FF2B5EF4-FFF2-40B4-BE49-F238E27FC236}">
                <a16:creationId xmlns:a16="http://schemas.microsoft.com/office/drawing/2014/main" id="{C93BD150-B628-4F40-90C9-F322F911ABEA}"/>
              </a:ext>
            </a:extLst>
          </p:cNvPr>
          <p:cNvSpPr/>
          <p:nvPr/>
        </p:nvSpPr>
        <p:spPr>
          <a:xfrm>
            <a:off x="445434" y="4236348"/>
            <a:ext cx="3547446" cy="2316851"/>
          </a:xfrm>
          <a:prstGeom prst="roundRect">
            <a:avLst/>
          </a:prstGeom>
          <a:solidFill>
            <a:srgbClr val="004992">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06DC0024-EED8-654C-B870-FEE6AC5A0025}"/>
              </a:ext>
            </a:extLst>
          </p:cNvPr>
          <p:cNvSpPr/>
          <p:nvPr/>
        </p:nvSpPr>
        <p:spPr>
          <a:xfrm>
            <a:off x="4316394" y="4240703"/>
            <a:ext cx="3547446" cy="2316851"/>
          </a:xfrm>
          <a:prstGeom prst="roundRect">
            <a:avLst/>
          </a:prstGeom>
          <a:solidFill>
            <a:srgbClr val="004992">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9B65CE85-33E4-7148-90D8-DB01A7E7A520}"/>
              </a:ext>
            </a:extLst>
          </p:cNvPr>
          <p:cNvSpPr txBox="1"/>
          <p:nvPr/>
        </p:nvSpPr>
        <p:spPr>
          <a:xfrm>
            <a:off x="4231602" y="4262474"/>
            <a:ext cx="3708321" cy="2554545"/>
          </a:xfrm>
          <a:prstGeom prst="rect">
            <a:avLst/>
          </a:prstGeom>
          <a:noFill/>
          <a:ln>
            <a:noFill/>
          </a:ln>
        </p:spPr>
        <p:txBody>
          <a:bodyPr wrap="square" rtlCol="0">
            <a:spAutoFit/>
          </a:bodyPr>
          <a:lstStyle/>
          <a:p>
            <a:pPr algn="ctr"/>
            <a:r>
              <a:rPr lang="en-US" sz="2000" b="1" dirty="0">
                <a:solidFill>
                  <a:schemeClr val="bg1"/>
                </a:solidFill>
              </a:rPr>
              <a:t>Más de 260 de las </a:t>
            </a:r>
            <a:r>
              <a:rPr lang="en-US" sz="2000" b="1" dirty="0" err="1">
                <a:solidFill>
                  <a:schemeClr val="bg1"/>
                </a:solidFill>
              </a:rPr>
              <a:t>compañías</a:t>
            </a:r>
            <a:r>
              <a:rPr lang="en-US" sz="2000" b="1" dirty="0">
                <a:solidFill>
                  <a:schemeClr val="bg1"/>
                </a:solidFill>
              </a:rPr>
              <a:t> </a:t>
            </a:r>
            <a:r>
              <a:rPr lang="en-US" sz="2000" b="1" dirty="0" err="1">
                <a:solidFill>
                  <a:schemeClr val="bg1"/>
                </a:solidFill>
              </a:rPr>
              <a:t>más</a:t>
            </a:r>
            <a:r>
              <a:rPr lang="en-US" sz="2000" b="1" dirty="0">
                <a:solidFill>
                  <a:schemeClr val="bg1"/>
                </a:solidFill>
              </a:rPr>
              <a:t> </a:t>
            </a:r>
            <a:r>
              <a:rPr lang="en-US" sz="2000" b="1" dirty="0" err="1">
                <a:solidFill>
                  <a:schemeClr val="bg1"/>
                </a:solidFill>
              </a:rPr>
              <a:t>grandes</a:t>
            </a:r>
            <a:r>
              <a:rPr lang="en-US" sz="2000" b="1" dirty="0">
                <a:solidFill>
                  <a:schemeClr val="bg1"/>
                </a:solidFill>
              </a:rPr>
              <a:t> del </a:t>
            </a:r>
            <a:r>
              <a:rPr lang="en-US" sz="2000" b="1" dirty="0" err="1">
                <a:solidFill>
                  <a:schemeClr val="bg1"/>
                </a:solidFill>
              </a:rPr>
              <a:t>mundo</a:t>
            </a:r>
            <a:r>
              <a:rPr lang="en-US" sz="2000" b="1" dirty="0">
                <a:solidFill>
                  <a:schemeClr val="bg1"/>
                </a:solidFill>
              </a:rPr>
              <a:t> se </a:t>
            </a:r>
            <a:r>
              <a:rPr lang="en-US" sz="2000" b="1" dirty="0" err="1">
                <a:solidFill>
                  <a:schemeClr val="bg1"/>
                </a:solidFill>
              </a:rPr>
              <a:t>comprometieron</a:t>
            </a:r>
            <a:r>
              <a:rPr lang="en-US" sz="2000" b="1" dirty="0">
                <a:solidFill>
                  <a:schemeClr val="bg1"/>
                </a:solidFill>
              </a:rPr>
              <a:t> a usar </a:t>
            </a:r>
            <a:r>
              <a:rPr lang="en-US" sz="2000" b="1" dirty="0">
                <a:solidFill>
                  <a:srgbClr val="FFC000"/>
                </a:solidFill>
              </a:rPr>
              <a:t>100% </a:t>
            </a:r>
            <a:r>
              <a:rPr lang="en-US" sz="2000" b="1" dirty="0" err="1">
                <a:solidFill>
                  <a:srgbClr val="FFC000"/>
                </a:solidFill>
              </a:rPr>
              <a:t>electricidad</a:t>
            </a:r>
            <a:r>
              <a:rPr lang="en-US" sz="2000" b="1" dirty="0">
                <a:solidFill>
                  <a:srgbClr val="FFC000"/>
                </a:solidFill>
              </a:rPr>
              <a:t> </a:t>
            </a:r>
            <a:r>
              <a:rPr lang="en-US" sz="2000" b="1" dirty="0" err="1">
                <a:solidFill>
                  <a:srgbClr val="FFC000"/>
                </a:solidFill>
              </a:rPr>
              <a:t>renovable</a:t>
            </a:r>
            <a:r>
              <a:rPr lang="en-US" sz="2000" b="1" dirty="0">
                <a:solidFill>
                  <a:srgbClr val="FFC000"/>
                </a:solidFill>
              </a:rPr>
              <a:t> </a:t>
            </a:r>
            <a:r>
              <a:rPr lang="en-US" sz="2000" b="1" dirty="0" err="1">
                <a:solidFill>
                  <a:schemeClr val="bg1"/>
                </a:solidFill>
              </a:rPr>
              <a:t>hacia</a:t>
            </a:r>
            <a:r>
              <a:rPr lang="en-US" sz="2000" b="1" dirty="0">
                <a:solidFill>
                  <a:schemeClr val="bg1"/>
                </a:solidFill>
              </a:rPr>
              <a:t> 2050, con una </a:t>
            </a:r>
            <a:r>
              <a:rPr lang="en-US" sz="2000" b="1" dirty="0" err="1">
                <a:solidFill>
                  <a:schemeClr val="bg1"/>
                </a:solidFill>
              </a:rPr>
              <a:t>fecha</a:t>
            </a:r>
            <a:r>
              <a:rPr lang="en-US" sz="2000" b="1" dirty="0">
                <a:solidFill>
                  <a:schemeClr val="bg1"/>
                </a:solidFill>
              </a:rPr>
              <a:t> </a:t>
            </a:r>
            <a:r>
              <a:rPr lang="en-US" sz="2000" b="1" dirty="0" err="1">
                <a:solidFill>
                  <a:schemeClr val="bg1"/>
                </a:solidFill>
              </a:rPr>
              <a:t>objetivo</a:t>
            </a:r>
            <a:r>
              <a:rPr lang="en-US" sz="2000" b="1" dirty="0">
                <a:solidFill>
                  <a:schemeClr val="bg1"/>
                </a:solidFill>
              </a:rPr>
              <a:t> </a:t>
            </a:r>
            <a:r>
              <a:rPr lang="en-US" sz="2000" b="1" dirty="0" err="1">
                <a:solidFill>
                  <a:schemeClr val="bg1"/>
                </a:solidFill>
              </a:rPr>
              <a:t>promedio</a:t>
            </a:r>
            <a:r>
              <a:rPr lang="en-US" sz="2000" b="1" dirty="0">
                <a:solidFill>
                  <a:schemeClr val="bg1"/>
                </a:solidFill>
              </a:rPr>
              <a:t> de 2028</a:t>
            </a:r>
          </a:p>
          <a:p>
            <a:pPr algn="ctr"/>
            <a:endParaRPr lang="en-US" sz="2000" dirty="0">
              <a:solidFill>
                <a:schemeClr val="bg1"/>
              </a:solidFill>
            </a:endParaRPr>
          </a:p>
        </p:txBody>
      </p:sp>
      <p:sp>
        <p:nvSpPr>
          <p:cNvPr id="14" name="TextBox 13">
            <a:extLst>
              <a:ext uri="{FF2B5EF4-FFF2-40B4-BE49-F238E27FC236}">
                <a16:creationId xmlns:a16="http://schemas.microsoft.com/office/drawing/2014/main" id="{DC597122-9D64-CE41-827B-E0D0D402BBA7}"/>
              </a:ext>
            </a:extLst>
          </p:cNvPr>
          <p:cNvSpPr txBox="1"/>
          <p:nvPr/>
        </p:nvSpPr>
        <p:spPr>
          <a:xfrm>
            <a:off x="723179" y="4379837"/>
            <a:ext cx="2991956" cy="2462213"/>
          </a:xfrm>
          <a:prstGeom prst="rect">
            <a:avLst/>
          </a:prstGeom>
          <a:noFill/>
        </p:spPr>
        <p:txBody>
          <a:bodyPr wrap="square" rtlCol="0">
            <a:spAutoFit/>
          </a:bodyPr>
          <a:lstStyle/>
          <a:p>
            <a:pPr algn="ctr"/>
            <a:r>
              <a:rPr lang="en-US" sz="2200" b="1" dirty="0">
                <a:solidFill>
                  <a:schemeClr val="bg1"/>
                </a:solidFill>
              </a:rPr>
              <a:t>La </a:t>
            </a:r>
            <a:r>
              <a:rPr lang="en-US" sz="2200" b="1" dirty="0" err="1">
                <a:solidFill>
                  <a:schemeClr val="bg1"/>
                </a:solidFill>
              </a:rPr>
              <a:t>marca</a:t>
            </a:r>
            <a:r>
              <a:rPr lang="en-US" sz="2200" b="1" dirty="0">
                <a:solidFill>
                  <a:schemeClr val="bg1"/>
                </a:solidFill>
              </a:rPr>
              <a:t> de </a:t>
            </a:r>
            <a:r>
              <a:rPr lang="en-US" sz="2200" b="1" dirty="0" err="1">
                <a:solidFill>
                  <a:schemeClr val="bg1"/>
                </a:solidFill>
              </a:rPr>
              <a:t>ropa</a:t>
            </a:r>
            <a:r>
              <a:rPr lang="en-US" sz="2200" b="1" dirty="0">
                <a:solidFill>
                  <a:schemeClr val="bg1"/>
                </a:solidFill>
              </a:rPr>
              <a:t> H&amp;M se </a:t>
            </a:r>
            <a:r>
              <a:rPr lang="en-US" sz="2200" b="1" dirty="0" err="1">
                <a:solidFill>
                  <a:schemeClr val="bg1"/>
                </a:solidFill>
              </a:rPr>
              <a:t>comprometió</a:t>
            </a:r>
            <a:r>
              <a:rPr lang="en-US" sz="2200" b="1" dirty="0">
                <a:solidFill>
                  <a:schemeClr val="bg1"/>
                </a:solidFill>
              </a:rPr>
              <a:t> a </a:t>
            </a:r>
            <a:r>
              <a:rPr lang="en-US" sz="2200" b="1" dirty="0" err="1">
                <a:solidFill>
                  <a:srgbClr val="FFC000"/>
                </a:solidFill>
              </a:rPr>
              <a:t>duplicar</a:t>
            </a:r>
            <a:r>
              <a:rPr lang="en-US" sz="2200" b="1" dirty="0">
                <a:solidFill>
                  <a:srgbClr val="FFC000"/>
                </a:solidFill>
              </a:rPr>
              <a:t> </a:t>
            </a:r>
            <a:r>
              <a:rPr lang="en-US" sz="2200" b="1" dirty="0" err="1">
                <a:solidFill>
                  <a:srgbClr val="FFC000"/>
                </a:solidFill>
              </a:rPr>
              <a:t>su</a:t>
            </a:r>
            <a:r>
              <a:rPr lang="en-US" sz="2200" b="1" dirty="0">
                <a:solidFill>
                  <a:srgbClr val="FFC000"/>
                </a:solidFill>
              </a:rPr>
              <a:t> </a:t>
            </a:r>
            <a:r>
              <a:rPr lang="en-US" sz="2200" b="1" dirty="0" err="1">
                <a:solidFill>
                  <a:srgbClr val="FFC000"/>
                </a:solidFill>
              </a:rPr>
              <a:t>eficiencia</a:t>
            </a:r>
            <a:r>
              <a:rPr lang="en-US" sz="2200" b="1" dirty="0">
                <a:solidFill>
                  <a:srgbClr val="FFC000"/>
                </a:solidFill>
              </a:rPr>
              <a:t> </a:t>
            </a:r>
            <a:r>
              <a:rPr lang="en-US" sz="2200" b="1" dirty="0" err="1">
                <a:solidFill>
                  <a:srgbClr val="FFC000"/>
                </a:solidFill>
              </a:rPr>
              <a:t>energética</a:t>
            </a:r>
            <a:endParaRPr lang="en-US" sz="2200" b="1" dirty="0">
              <a:solidFill>
                <a:srgbClr val="FFC000"/>
              </a:solidFill>
            </a:endParaRPr>
          </a:p>
          <a:p>
            <a:pPr algn="ctr"/>
            <a:r>
              <a:rPr lang="en-US" sz="2200" b="1" dirty="0" err="1">
                <a:solidFill>
                  <a:schemeClr val="bg1"/>
                </a:solidFill>
              </a:rPr>
              <a:t>hacia</a:t>
            </a:r>
            <a:r>
              <a:rPr lang="en-US" sz="2200" b="1" dirty="0">
                <a:solidFill>
                  <a:schemeClr val="bg1"/>
                </a:solidFill>
              </a:rPr>
              <a:t> 2030 </a:t>
            </a:r>
          </a:p>
          <a:p>
            <a:pPr algn="ctr"/>
            <a:endParaRPr lang="en-US" sz="2200" dirty="0"/>
          </a:p>
        </p:txBody>
      </p:sp>
      <p:sp>
        <p:nvSpPr>
          <p:cNvPr id="20" name="Rounded Rectangle 19">
            <a:extLst>
              <a:ext uri="{FF2B5EF4-FFF2-40B4-BE49-F238E27FC236}">
                <a16:creationId xmlns:a16="http://schemas.microsoft.com/office/drawing/2014/main" id="{E68B8055-BC14-0E4D-9EB8-D16169985E42}"/>
              </a:ext>
            </a:extLst>
          </p:cNvPr>
          <p:cNvSpPr/>
          <p:nvPr/>
        </p:nvSpPr>
        <p:spPr>
          <a:xfrm>
            <a:off x="8178645" y="4262474"/>
            <a:ext cx="3547446" cy="2316851"/>
          </a:xfrm>
          <a:prstGeom prst="roundRect">
            <a:avLst/>
          </a:prstGeom>
          <a:solidFill>
            <a:srgbClr val="004992">
              <a:alpha val="8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056FE9E-F73E-C14F-BAE1-BBFF26AF5F1E}"/>
              </a:ext>
            </a:extLst>
          </p:cNvPr>
          <p:cNvSpPr txBox="1"/>
          <p:nvPr/>
        </p:nvSpPr>
        <p:spPr>
          <a:xfrm>
            <a:off x="8323357" y="4358826"/>
            <a:ext cx="3274718" cy="2462213"/>
          </a:xfrm>
          <a:prstGeom prst="rect">
            <a:avLst/>
          </a:prstGeom>
          <a:noFill/>
        </p:spPr>
        <p:txBody>
          <a:bodyPr wrap="square" rtlCol="0">
            <a:spAutoFit/>
          </a:bodyPr>
          <a:lstStyle/>
          <a:p>
            <a:pPr algn="ctr"/>
            <a:r>
              <a:rPr lang="en-US" sz="2200" b="1" dirty="0">
                <a:solidFill>
                  <a:schemeClr val="bg1"/>
                </a:solidFill>
              </a:rPr>
              <a:t>Microsoft se </a:t>
            </a:r>
            <a:r>
              <a:rPr lang="en-US" sz="2200" b="1" dirty="0" err="1">
                <a:solidFill>
                  <a:schemeClr val="bg1"/>
                </a:solidFill>
              </a:rPr>
              <a:t>comprometió</a:t>
            </a:r>
            <a:r>
              <a:rPr lang="en-US" sz="2200" b="1" dirty="0">
                <a:solidFill>
                  <a:schemeClr val="bg1"/>
                </a:solidFill>
              </a:rPr>
              <a:t> a ser </a:t>
            </a:r>
            <a:r>
              <a:rPr lang="en-US" sz="2200" b="1" dirty="0" err="1">
                <a:solidFill>
                  <a:schemeClr val="bg1"/>
                </a:solidFill>
              </a:rPr>
              <a:t>carbono</a:t>
            </a:r>
            <a:r>
              <a:rPr lang="en-US" sz="2200" b="1" dirty="0">
                <a:solidFill>
                  <a:schemeClr val="bg1"/>
                </a:solidFill>
              </a:rPr>
              <a:t> </a:t>
            </a:r>
            <a:r>
              <a:rPr lang="en-US" sz="2200" b="1" dirty="0" err="1">
                <a:solidFill>
                  <a:schemeClr val="bg1"/>
                </a:solidFill>
              </a:rPr>
              <a:t>negativo</a:t>
            </a:r>
            <a:r>
              <a:rPr lang="en-US" sz="2200" b="1" dirty="0">
                <a:solidFill>
                  <a:schemeClr val="bg1"/>
                </a:solidFill>
              </a:rPr>
              <a:t> </a:t>
            </a:r>
            <a:r>
              <a:rPr lang="en-US" sz="2200" b="1" dirty="0" err="1">
                <a:solidFill>
                  <a:schemeClr val="bg1"/>
                </a:solidFill>
              </a:rPr>
              <a:t>hacia</a:t>
            </a:r>
            <a:r>
              <a:rPr lang="en-US" sz="2200" b="1" dirty="0">
                <a:solidFill>
                  <a:schemeClr val="bg1"/>
                </a:solidFill>
              </a:rPr>
              <a:t> 2030, </a:t>
            </a:r>
            <a:r>
              <a:rPr lang="en-US" sz="2200" b="1" dirty="0" err="1">
                <a:solidFill>
                  <a:srgbClr val="FFC000"/>
                </a:solidFill>
              </a:rPr>
              <a:t>removiendo</a:t>
            </a:r>
            <a:r>
              <a:rPr lang="en-US" sz="2200" b="1" dirty="0">
                <a:solidFill>
                  <a:srgbClr val="FFC000"/>
                </a:solidFill>
              </a:rPr>
              <a:t> </a:t>
            </a:r>
            <a:r>
              <a:rPr lang="en-US" sz="2200" b="1" dirty="0" err="1">
                <a:solidFill>
                  <a:srgbClr val="FFC000"/>
                </a:solidFill>
              </a:rPr>
              <a:t>más</a:t>
            </a:r>
            <a:r>
              <a:rPr lang="en-US" sz="2200" b="1" dirty="0">
                <a:solidFill>
                  <a:srgbClr val="FFC000"/>
                </a:solidFill>
              </a:rPr>
              <a:t> </a:t>
            </a:r>
            <a:r>
              <a:rPr lang="en-US" sz="2200" b="1" dirty="0" err="1">
                <a:solidFill>
                  <a:srgbClr val="FFC000"/>
                </a:solidFill>
              </a:rPr>
              <a:t>carbono</a:t>
            </a:r>
            <a:r>
              <a:rPr lang="en-US" sz="2200" b="1" dirty="0">
                <a:solidFill>
                  <a:srgbClr val="FFC000"/>
                </a:solidFill>
              </a:rPr>
              <a:t> del que </a:t>
            </a:r>
            <a:r>
              <a:rPr lang="en-US" sz="2200" b="1" dirty="0" err="1">
                <a:solidFill>
                  <a:srgbClr val="FFC000"/>
                </a:solidFill>
              </a:rPr>
              <a:t>emite</a:t>
            </a:r>
            <a:endParaRPr lang="en-US" sz="2200" b="1" dirty="0">
              <a:solidFill>
                <a:srgbClr val="FFC000"/>
              </a:solidFill>
            </a:endParaRPr>
          </a:p>
          <a:p>
            <a:pPr algn="ctr"/>
            <a:endParaRPr lang="en-US" sz="2200" dirty="0"/>
          </a:p>
        </p:txBody>
      </p:sp>
      <p:pic>
        <p:nvPicPr>
          <p:cNvPr id="23" name="Picture 22">
            <a:extLst>
              <a:ext uri="{FF2B5EF4-FFF2-40B4-BE49-F238E27FC236}">
                <a16:creationId xmlns:a16="http://schemas.microsoft.com/office/drawing/2014/main" id="{F8C9868F-0654-EF43-A0FF-04C740B32E3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0487465" y="122685"/>
            <a:ext cx="1530585" cy="576072"/>
          </a:xfrm>
          <a:prstGeom prst="rect">
            <a:avLst/>
          </a:prstGeom>
        </p:spPr>
      </p:pic>
    </p:spTree>
    <p:extLst>
      <p:ext uri="{BB962C8B-B14F-4D97-AF65-F5344CB8AC3E}">
        <p14:creationId xmlns:p14="http://schemas.microsoft.com/office/powerpoint/2010/main" val="75100557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Shape 524"/>
        <p:cNvGrpSpPr/>
        <p:nvPr/>
      </p:nvGrpSpPr>
      <p:grpSpPr>
        <a:xfrm>
          <a:off x="0" y="0"/>
          <a:ext cx="0" cy="0"/>
          <a:chOff x="0" y="0"/>
          <a:chExt cx="0" cy="0"/>
        </a:xfrm>
      </p:grpSpPr>
      <p:sp>
        <p:nvSpPr>
          <p:cNvPr id="525" name="Google Shape;525;p65"/>
          <p:cNvSpPr/>
          <p:nvPr/>
        </p:nvSpPr>
        <p:spPr>
          <a:xfrm>
            <a:off x="1524000" y="-2596"/>
            <a:ext cx="9144000" cy="86868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6" name="Google Shape;526;p65"/>
          <p:cNvSpPr txBox="1">
            <a:spLocks noGrp="1"/>
          </p:cNvSpPr>
          <p:nvPr>
            <p:ph type="ctrTitle"/>
          </p:nvPr>
        </p:nvSpPr>
        <p:spPr>
          <a:xfrm>
            <a:off x="1450" y="341975"/>
            <a:ext cx="12192000" cy="5241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FFC000"/>
              </a:buClr>
              <a:buSzPts val="2800"/>
              <a:buFont typeface="Helvetica Neue"/>
              <a:buNone/>
            </a:pPr>
            <a:r>
              <a:rPr lang="en-US" sz="2800" dirty="0" err="1"/>
              <a:t>Compañías</a:t>
            </a:r>
            <a:r>
              <a:rPr lang="en-US" sz="2800" dirty="0"/>
              <a:t> que </a:t>
            </a:r>
            <a:r>
              <a:rPr lang="en-US" sz="2800" dirty="0" err="1"/>
              <a:t>están</a:t>
            </a:r>
            <a:r>
              <a:rPr lang="en-US" sz="2800" dirty="0"/>
              <a:t> </a:t>
            </a:r>
            <a:r>
              <a:rPr lang="en-US" sz="2800" dirty="0" err="1"/>
              <a:t>tomando</a:t>
            </a:r>
            <a:r>
              <a:rPr lang="en-US" sz="2800" dirty="0"/>
              <a:t> </a:t>
            </a:r>
            <a:r>
              <a:rPr lang="en-US" sz="2800" dirty="0" err="1"/>
              <a:t>acción</a:t>
            </a:r>
            <a:endParaRPr sz="2800" dirty="0">
              <a:solidFill>
                <a:srgbClr val="FFC000"/>
              </a:solidFill>
            </a:endParaRPr>
          </a:p>
        </p:txBody>
      </p:sp>
      <p:sp>
        <p:nvSpPr>
          <p:cNvPr id="527" name="Google Shape;527;p65"/>
          <p:cNvSpPr txBox="1">
            <a:spLocks noGrp="1"/>
          </p:cNvSpPr>
          <p:nvPr>
            <p:ph type="body" idx="1"/>
          </p:nvPr>
        </p:nvSpPr>
        <p:spPr>
          <a:xfrm>
            <a:off x="296450" y="855225"/>
            <a:ext cx="11700300" cy="4606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2000"/>
              <a:buNone/>
            </a:pPr>
            <a:r>
              <a:rPr lang="en-US" sz="2400">
                <a:latin typeface="Helvetica Neue Light"/>
                <a:ea typeface="Helvetica Neue Light"/>
                <a:cs typeface="Helvetica Neue Light"/>
                <a:sym typeface="Helvetica Neue Light"/>
              </a:rPr>
              <a:t>“El 63% de las compañías Fortune 100 han establecido uno o más objetivos de energía limpia ... con un número significativo de compañías que establecen objetivos de energía 100 por ciento renovables y objetivos de reducción de gases de efecto invernadero basados en la ciencia” </a:t>
            </a:r>
            <a:br>
              <a:rPr lang="en-US" sz="2400">
                <a:latin typeface="Helvetica Neue Light"/>
                <a:ea typeface="Helvetica Neue Light"/>
                <a:cs typeface="Helvetica Neue Light"/>
                <a:sym typeface="Helvetica Neue Light"/>
              </a:rPr>
            </a:br>
            <a:r>
              <a:rPr lang="en-US" sz="2400">
                <a:latin typeface="Helvetica Neue Light"/>
                <a:ea typeface="Helvetica Neue Light"/>
                <a:cs typeface="Helvetica Neue Light"/>
                <a:sym typeface="Helvetica Neue Light"/>
              </a:rPr>
              <a:t>– Reporte de WWF, 2017</a:t>
            </a:r>
            <a:endParaRPr sz="2400"/>
          </a:p>
          <a:p>
            <a:pPr marL="228600" lvl="0" indent="-101600" algn="l" rtl="0">
              <a:lnSpc>
                <a:spcPct val="100000"/>
              </a:lnSpc>
              <a:spcBef>
                <a:spcPts val="1000"/>
              </a:spcBef>
              <a:spcAft>
                <a:spcPts val="0"/>
              </a:spcAft>
              <a:buClr>
                <a:schemeClr val="lt1"/>
              </a:buClr>
              <a:buSzPts val="2000"/>
              <a:buNone/>
            </a:pPr>
            <a:endParaRPr sz="2000"/>
          </a:p>
        </p:txBody>
      </p:sp>
      <p:sp>
        <p:nvSpPr>
          <p:cNvPr id="528" name="Google Shape;528;p65"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p:nvPr/>
        </p:nvSpPr>
        <p:spPr>
          <a:xfrm>
            <a:off x="1679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29" name="Google Shape;529;p65"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p:nvPr/>
        </p:nvSpPr>
        <p:spPr>
          <a:xfrm>
            <a:off x="1679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0" name="Google Shape;530;p65"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p:nvPr/>
        </p:nvSpPr>
        <p:spPr>
          <a:xfrm>
            <a:off x="1679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1" name="Google Shape;531;p65" descr="data:image/jpeg;base64,/9j/4AAQSkZJRgABAQAAAQABAAD/2wCEAAkGBxQSEBIUEBQVFBUVFBQVFBUUFRUUFBQUFBQWFhUUFBQYHCggGBolHBQUITEhJSkrLi4uFx8zODQsNygtLisBCgoKDg0OGxAQGi8kICQsLCwsLCwsLCwsLCwsLCwsLCwuLCwsLCwsLCwsLCwsLCwsLCwsLCwsLCwsLCwsLCwsLP/AABEIAPUAzgMBEQACEQEDEQH/xAAbAAABBQEBAAAAAAAAAAAAAAAAAwQFBgcCAf/EAE4QAAEDAgEGBwsJCAAFBQEAAAEAAgMEESEFBhIxQXEHIlFhcoGREyMkMjNSc6GxsrM0QlNidIKSwdEUNUOitMLh8CWDlMPSVGOTpPEW/8QAGgEAAQUBAAAAAAAAAAAAAAAAAAECAwQFBv/EADURAAIBAwEFBQgCAgMBAQAAAAABAgMEETEFITJRcRIzQZGxEyI0YYGh0fAUQsHhFSNS8UP/2gAMAwEAAhEDEQA/ANxQAIAEACABAAgAQAIAEACABAHl0Ac92b5w7QkygASA4AjtCXIHaABAAgAQAIAEACABAAgAQAIAEACABAAgAQAIARdUtG2+7H2KCdzShrLy3+g9U5PwEX13I09ZA/VVpbQiuGLf2/fIkVB+LG769+yw7Sq09o1PBJeb/BIrePixvJXyed6gq8r6u/7Y+iJo29PkNJat/nu7VXlcVn/d+ZPGjT5DKWof5x7SoHUm9ZPzZOqUF4Iaumd5zu0qJkihHkIumd5zu0puEO7K5CJnd5zvxH9UgvZjyBtU8anu/EUqk1oxPZwfghRuUpRqkdya74cikVeqtJPzY10KT1ihePL04/iE7wCpY3txHSb9fUjdnRf9RzFnVMPGDT1WU8dqXC1afVfjBFLZ9J6ZHsOd4+fGRuN/arMNsv8AtDyZBLZr/rIkafOSB3ztHpC3rVunta3lrldV+MleVjWj4Z6EnDUsd4rgdxV6nWp1OCSZWlCUdUKqUaCABAAgAQAIAEAIy1LW7bnkGJ/woKtzTp7pPfy8R8acpCDqlx1WHrP6KjO+nLgWOu9/vmSqklqJlt/Gud/6alWlKU+J5/eWg5YWgEJuMC5EXpjHoQeomSoQkUbJYjWVRsliNZUwlQ2emjhJyQcIOTRUeIFOSgDlAp4UCAUjFPEgHrJC03aSDzEj2I0EaT1JOkzjnj+dpjkcPYVcpbQuKeks9d5VnZUp+GOhPUOdsbrCQFh5dbe1alHbEHuqRx81vX75lGps6ceF5J+Cdrxdjg4coN1rU6sKizB5KMoSi8SWBRSDQQBxLJotJOxMqTVODm/BZFisvBGPq3P5hyD8ysCrtCrV3L3V8tfMuRoxj8wYFDBCsVaFPFDGdqRIaeFDQqEJFFIkQ3eomSxG71EyVDaRRsliNJUwlQ3emjxJyQURekFQi6do1uA6whRb0FGc2V4G+NKwb3AKWNvVekX5DHVgtWvMaPzmpR/GZ1OB/NPVnXf9Rrr0+Yi7O6kH8T1FO/gV34fdDf5NLn9mJnPGk+kP4Xfol/4+vy+6E/lUuf2Z4M8qT6T+V36I/wCOr8vuhf5VLn9mdDO2kP8AGaN+CT/j7j/z90H8mlz9RVmctKdU8f42/qmuxuF/RjlcUv8A0OIsqwu8WVh3OBUTtqy1i/IeqtN6SXmP6LKDmG8L7HXxTrtyjamx9pSfaWUwlGFRYlhlqyVndcsZO3FzmMDm7XPcGNuNmLgtmy2pOc1TqLOfEzLmxUU5wengW1bpmCFb5N25V7vuJ9H6D6XGupExrl4F+Q4YrcURMWap4oYzoBPwNPCEMUQkUUiSI2eoZEyEHqJolQ0ncALkgDlJsO1RyRLEr2Us5aaO4MgcfNZxj2BOhb1J6Ie6kY6srtbnwP4URPO82HqxHYrEbBvil5EbuV4Ig6vO6pdqc1g+qMe3/CsRsaS1yyJ3E3oQ9TlWZ/jSvPXo+7ZWI0KcdIojdSb1bI+aQnxiXdIl3tUy3aEb36iBCAE3FKIcOSiCZThDkpRBMpRDkpQEy1LkQtfBgfD7bO4T4bPEVHaXw7+hNbd6jUafysH2im/qI1h2XxEOpqXPdS6GsrsTnBCt8m7cq933E+j9B9LjXUiolzFMvyHLArcCFirQrEUMZ2pENPHJrFQ3kTJRJEQuV8uQU4768A7GDF5PIGhROOXhb2TxTxnwKblTPWV1xBGIx58mLt4Z+RspI2zfE8dP3HqP7aWm/wDf3kVPKFbJKbyyPfzEkN3Bo2cxup40oR0Qxzk9WRrsMBgOQYKQaN5ClAbvKUQQcUoCLilEEnOSgJkpRpw4pQOClGnBThDlAHBSgcoELTwZfvAegqPhlUtpfDP6E1t3sTUqfysH2im+PGsOy+Ih1NS57qXQ1ldic4IVvk3blXu+4n0foPpca6kVEuYpl+Q6YrkCFirVYiRs7UqQ0jcs5ahpm3mdYnxWNGlI87A1gxKbJpbtXyJIQct/hzKhlPLNVODbwWPkGM7hznUzZz7CEqpN8Xkvz+PMmXZjpv8Am/x+SszwtZfRGJ1uJLnHe449WpSJJLCDLe9kTUvSCjCUoAayOSgNZHJQGz3Jw0Qe5KgEXOSiCTnJcCHBclwIclyXAmTkuSiHBKUDwlAHBKUDwoELTwZ/vAegqPhFU9o/DS+nqTW3exNSp/KwfaKb48awrL4iHU1LnupdDWV2JzghW+TduVe77ifR+g+lxrqRUS5imX5DpiuwIGK6QAJJAAxJOAAG0lWIjGVitzjkncY8ngWBIfUvF42kYERt/iO9WGNsCnxUqnDuXP8AH59SXsRhx73y/P4GUWTGREvJdJK7xpZDpPN9YB+aMBgOTG+tWIwjBbhHJy1I+vkSMcit10iYPRCzvSAMpXIAbSOSgNJHJwg2kcnCCD3JQYi5yckNEyUohwXJRDklKIclyAPCUoHl0AeIEPCUoFp4M/3i30NR8JypbR+Gl9PUmtu9iapT+Vg+0U39RGsKy+Ih1NS57qXQ1hdic4IVvk3blXu+4n0foPpca6kVEuYpl+R7WV8cEbpJnBjGjEn2DlKuRZF2XJ4RUp6mWvd3zSipr3bFctfLyOlOto+rr3Wxu06Od8/L88/QdlQ4fP8AHL1JmFjWNDWANa0AAAAAAagANQVrJCMq2VNY9IrtfKo2PRXa2RNHETM9ADORyUBtI5KA2kKcINZHJRBBxTkNEnFOEEyU4Q5JQIckpQOUACBAulA8QB4lELTwZ/vFvoaj4LlR2j8NL6epPbd7E1WDysH2im/qI1hWXxEOpqXPdS6GsLsTnBCt8m7cq933E+j9B9LjXUhJZwyN7ziGtc4gayGi+HYuYg8Gj2ctIobKt1Y9k83i2DoYvmsabFriNr9R5uoW2KNH2e96+nT93jJSWMLT1LBTOwVlEbF3yJRuCLrZU1seiv10ijY5EDVuSCkZM5ADR7koDd7k4QazSAayBvNk5IQ6bk+Z+LIZXD6sb3ewJdwgjPkydou+GVo+tG9vtCVSXMTDI96ehpwUohwSlA8QAFKIc3QA5/YZbX7m+3LoOt7E3tx5i9ljdzSNYI3pw08SgWng0/eLPQ1HwXKjtH4aX09Se272JqsHlYPtFN8eNYVl8RDqalz3UuhrC7E5wQrfJu3Kvd9xPo/QfS411K5lM+Dz+ik9wrl46GpHjXVGZ0T/AAajHK6kBGwg6IIPMRdbtSTim0QQWcI0EZHg+hZ/N+qoK8q/LyJPYx+fmdjItP8AQR9bb+1O/l1fl5Ib7KP6ynRPtEByF4HNx3K7F5im+Q1reyEyy+8cnRPsSMU0WLNijLWk0dLcgH5PFydFUlc1cLeOcVn/AGwObNF/6Ol/6eH/AMU13Vb/ANCqEf1syjPeBkdZKyJjI2gizY2NY0cRuprQArdCcpxzJiTST3E3mxmAyWKOerkJbI1r2wxHR4rhcd1lte9iMGWt5xTK93Gm+zFZf2EhTlLe9yLxQZJgp/k8McXO1o0zvkPGd1lZdW6rT1l5FmNKC8BeRxOsntVZyb1ZOkhFyblofhELlfIFPUA91jaSfnAWd2jX1qxSvKtPR+YyVCEtUZhnZmY+mu+K74/5hzH/AH9FuWt9Ctue5mfWt3DetCoK8VwQIW7NPMt1S1s1QTHCfFA8pKBhdt8Gtv8AOIN9g2ild30aG5b5Fihbupv8DQ8n5NhpxaniZHsu0Xed8hu49qwat3Vq8TNOFCENEOTIeU9pUGWS4Q1rKOOUWlY1/SAJ6jrCkhWqQeYtobKnGWqKPnRmYyNhlpzogWux2IxIA0Tr7VsWe0ZTkoTX1KFxaKK7USN4ND/xFnoaj4D1a2j8NL6epWtu9iarT+Vg+0U3x41hWXxEOpqXPdS6GsrsTnBCt8m7cq933E+j9B9LjXUrWUj4PN6KT3CuXjoaseNdTL8nnvFGPr0ntatqvwyIaeqNWaFlImYs0KRIjbMx7pxOt3vFaUOFdEMfEyHyo/iO3FD0FRs0A4jei32BZ6XuoWT95njwmNDkzEuEM+Hz7x8Niv2vAJU1NPza+RUvoIvcCzrjvZdSanwofuVORIiMynleCA2mkawkXANy4jl0RilhRnU4Vkc5qOrGVLnFTSu0Y5mknYbtJ3aQCWdvVgsyiOjUi9GPnKAlG88Yc0tcLgixB1EFKm08oGs7jGs98g/s05LfEfiOv/bf/q6ayufbU8vVGTcUvZy+Q1zNyMKurZG/ybQZZcbExsIGiD9ZzmN+9dTXFb2NJz/ckdKHbmomyO6hqAAwAAFgANgAwsuTlJybk9WbcUksITKRCkbU5agYbOkbca7XNuxWIW1Wayokcq0I7mxakr45fJva7ccexMnRnDiWB0ZxloxlnR8lk+774U1l38SO47tlC4Mj/wARj9DUfAet3aXw8vp6mVb97HqatB5WD7RTf1EawbL4iHU1bnupdDWV2JzghXeTduVe77ifR+hJS411KzlH5PN6KT3CuXjoaseJdTLclHvdGPr03tatqvwyIKeqNbYsuJKxZqlRGzJXvw63e8VoR4V0Qj1ZE5QfxXbkS0BG4Q+Izot9gVFaIHqzx6YxyMN4RT4fP0h8NivWvAJU1NSzZ+Q0voIvcCzbjvZdSeHCiQcqkiRGScLx8Ij9G33pFrbM4JdStc6oz4PIxBtuWrgqmtcHWXjUQOjkN3xWx2lh1X9i57aFsqU+1HRmnbVe3HD1RanLPLJWc+snCaldysxvyA4HsNj1K9s+r7Oslz3EFzDtU+hWuCSPCtcRiP2dnOA4zOI7Y29i0dryxSiubKliv+x9C+lYBqELnZVOjpZHN16jbXbEkDfa3WrdjTU6yTILiTjTbRjUshcbuNzz/lyBdSt2hi5OqepfG4OY4tI1EEiyJRUlhoVNrQuNJnZ3emkhqLCWzdB+oSWcLtI2P28h32vmSsFTrKpT08UXFcuUHCQw4M/3jH6Go+A9T7S+Hl9PUgt+9j1NXp/KwfaKb48awbL4iHU1bnupdDWV2JzghXeTfuVe77ifR+hJS411KvlA94l9E/3SuXWjNZcS6mV5FddtH06f+1bNxwSIKeqNeaVlolYs0qVEbMemfr3u94rRjwrohstWRVa7AoejBam7QHiM6LfYFQT3CvVnjymNiowzhGPh8/SHw2K/a8AlTU1TNk+A0voIvcCzLjvJdSeHCiQcqsiRGR8L/wAoi9G33pFr7L4JdStc+BnjlqlQtvBfUFtdo7HxPHWCCPzWftKGaGeTLNo8VMGsuXOmoNq2HTje0/Oa5vaLJYS7MkxWsrBQeDeUNqa6La5sUo+4TpD/AOx6lvbTXbt4y5GZae7VaL0VgGoNa+lbKxzHaj6jsKko1HTmpLwGzgpxaZk2cWa8tMSQNKK+DhiBzHk/3XrXT291Cssp7zGq0JU3vIBWiEAbakAWjg0/eMfoqn4D1S2j8NL6epNb97HqatT+Vg+0U3x41g2XxEOpq3PdS6GsrsTnBCu8m/cq933E+j9CSlxrqVWvPeJfRv8AdK5daGuuJGU5vn5IPrQfkti54JfviV6WqNfBWUmTMVDlImMwY3UuxPSd7xWpHhXREb1ZGVTsCiWjBam7wO4jOi32BZudw9rezxzkxsckYbwjHw+fpf8AbYtK17sjqamq5sfIqX0EXuBZdw/+yXUsQ4USDiqjZIjJOF/5RF6NvvSLZ2XwS6lW61RnhWqVCw8HjrZTp+fuoP8A8Mh/IKrerNvPp/kmoPFWJszly5riTkg4xqbKLqTKXdmY6LjpN1BzCXMc0723Hr2LrIQVW3UX4oxZScKra5mrUdWyaNskTtJjhcHbzgjYRtC5mtRlSk4yNenUU45R2VEh5w7kOIOBBxBHIQdYToycXlMGk1hlOzkzIZKC+lAjfrMfzHdHzTzat2pbNptL+tXzM+vZ+MDOaiB0bi14LXA2IOBW0mmsozmsFk4Nf3jH6Kp+A9Uto/DS+nqTW/ex6mrU/lYPtFN8eNYNl8RDqatz3UuhrK7E5wQrvJv3Kvd9xPo/Qkpca6lSrj3iX0b/AHSuWWhsriRlObZ49J0ofYFsXXBL98SrS1Rr4KyUyw0d3TkxuDG6t3Gd0ne0rYjwroiB6sjahyJaMFqbrA7iN6LfYFkZ3E7W89JSNi4MO4RT4fP0v7GLVtO7RBU1NWzYPgNL6CP3Asi5f/ZLqyzDhRIOKrMlSMl4X/lEXo2+9ItrZfBLqU7vVGeFapULHwctvlOn5hOT/wBPKq958PPoS0V/2x6myOXKs2UJOKQUwzOZ16mTefecfzXX26xSj0MOs/fYtm3nHJSP4vGjJ4zDq3jkP+8xbcW0K8cS8xaVaVN5Rp+Scuw1LQY3C/mnWuduLSpQfvLdzNalXjUW4kCqxMeIAq+fOQBPEZWC0jBe/nNHL+v6Ba2zrtxl7OWngULugmu2iq8Gv7xj9FU/AkWjtH4aX09Slb97HqatB5WD7RTf1EawbL4iHU1bnupdDWV2JzghXeTfuKr3fcT6P0JKXGupUaw95k9G/wB0rlVobX9kZNmse+0vSj9i2bvu5fviVaPEjYLrFTLJ7pJ+RMGNVruO/pO9pW3HhXRFWWrI6dyV6MEbpA7iN6LfYFiZLTW86LkjYYMR4RT4fN0v7GLYs+6RWrcRqubB8BpfQR+6FjXPey6lumvdQ/cVXJUjJ+F09/i9G33pFt7K4JdSld6oz4rVKZcuCin0q6R9sI6eQ353uZGB2Od2FU9oS7NvL54J7ZZqo1NxXMGuN6iTRa53mgnsF0qWXgHuMIyq/SmeecDrAAPrBXZQWIpGFJ5bY0Thp3BM5jg5ji0jUQbFDSksME2t6NIzKzqNSe4T27qGksdqEgaLuaRscACecA7Rjh31goL2lPTxRpW112n2ZFtWQXzx7bgg7RbtSxfZaYjWVgzvM6DQyyW8jKn107yfWSujvZdq0b6epjUVisl8zSafysH2im+PGsSy+Ih1NO57qXQ1ldic4IV3k37iq933E+j9CSlxrqU6qPepOg73SuUWhueJkGbc2jJTE+dEO0gfmtu6WYT+pSpcSNlDlz6ZdwdXT1Ibgx7LcJjnlY7WHu7Cbt9RC3qcu1BNckVJLEmRErlI9BEbrTniN6LfYFzzkXHqdlya5C4MR4RD4fN0v7I1u2Pcop1uI1TNl3gVN6GP3QsW576XVl2mvdXQfuKgJUZVwuHv8XQb7ZFt7K4JdSjeaoz8rWKRrXBpkcwUZleLPqS17RtEDARGSNmk5z3bgw7VjbWrL3aS6svWVPe5/QtLisU0SDzsrRFSyE/OGj1a3fygq3ZU/aVkiGvPs02zKsiZFkrP2gx2042iTR1aWk+xAOw4rpK9aNFKUtM4MmnTdR4WpFzwuY4teC1wwIIsRvBUsZKSyhjTTwxNOGk1mTG52UaXR2Shx6DLuk6tEOUNw0qUm+RJSz21g18LkEbx6gDP82H3y2bfR1HrgefzXRXSxZfRGPT+I+podP5WD7RTfHjWPZfEQ6mjc91LoayuxOcEaxt439EqG5WaM18n6D6bxNdSlyYscOVrh6lyK0N/xMTp3FoAGBbgOYtwHrC6F4l9f8mctxsuSq4TQxyN1OaDuO0HnuubnBwk4vwNFNSWUPA5NDBFZazfgqrGUOa4CwfGQ11tdjcEEbxtwsrdC7lSWMZRDOj2t5G0mYdIx2k8zS21Nkka1mHKI2Ncd2lZWJbSeMRiiP8AjvxZZwbAAahgszJZwBcgXBivCEfDpul/2410Fj3KKFfjNRzaPgVN6GP3QsS576XVl+lwLoP3OUBIVzOTNSGtcHSvlY5osNDQLbXJxaRcnE/OCvWl77BNYzkr16Dqb0yPyZwf0cLw9/dKgjENl0WRXGoujbi/cXW5QVZqbWePcjjqRRsv/T8i0SyEm51lZMpOT7T3tl6MVFYQiSmjjMOEXLQkeImG7W4G23HE9ot1FdDsy37EO29WZl5V7T7K8BTgo8rVehZ8VqdtXuPqNsu8+hc8q5HgqBaeNruR2LXjc4Y9WpYtC6q0eF/Q0alGFTiRXJODumJ4ss7Ryd7f1XsFox2vLHvRKjsF4Mm8h5vwUgd3Bri9ws6SQhzy299EWADW6sALmwuSqlzfVK67L3LkT0bWNN51ZJqkWRplarEUL3nksN5wCmt6TqVFFEdWfYg2ULg6d3TKT37BBO4bi0Rtv1PC3to+7bNdDJtt9ZGpZMZpVFOLX79EfwvDv7VjbPWbmHX/AAaN28UZGprrznjmRtwRyghJJZWBU8FIdg4jnIXGJYeGdAnlJmK5Vi7nUzs82V/Y46Y9Tgt6i+1Ti/l6bijNYk0T+aGcf7Oe5yeScb38xx225D/ndVvLX2nvR19SWjV7O56GjQTte0OYQ4HUQbhYrTTwy7qKaSAwGkgTAaSBcDDKeWIoBeV4B2NGLzuaMVJTozqPEUNlKMdWY1nZlJtRUvkZgHEm2u3Fa3WMPm7OVdFa0nTpqLM2rNSllGt5tnwKm9DH7oXP3PfS6s0qXAug/c5QEgmSgDhxSCiT3cvWUopS87s8GRtMcB0nHAuHrDT+a1LKwcn26mnIpV7lRXZjqZjLIXEl2JOtb63Gay28GuUI4ppxK8MMkbGsvgC4SAkX1DBUNpQlOjiKzvLNo0qm80nSvqXOGseIFBACdRUNjaXPIaBtP5J0ISm8RWRspKKyzM88s5e7u7nHgwYfr1n1DDabdFY2fsV2pasybm49o8LQkuCin49XJ5sccQ/5smmfVAotrzxTjHm/T/6LZRzUzyRqea8OlWwfV03ncI3N957VR2TDtXGeSf4LV/LFHHM0hdSYQIApuWYtCd3IeMOtcpe0/Z3Elz3+ZuWsu1SXy3GS8I1H3OrEg8WVg/GzA33gt/CrthPNNx5P7P8A3kiuI4lkrTZFeIB9QZWlhN4pHN5gcD1alDUowqcSyPjOUdGTEefFSBi5h3sF/UQqz2fSfMl/kzB+flTs0B/y/wBXIWzqXzE/kzIutzvqnixlcOiQ0fyAH1qaFlRj/XzGOvN+JX6iqc++kSb6+ffy9atxiluRC23qNnFOGm4ZuO8DpvQx+6Fy9z30urNilwLoSBKgJCl565zTUkzBFolrmXIcL43diD1LSsrSFeDcuZVuK8qbWCuP4RKi2DWD7v8AlXVsqlzZX/mT5EJlLOionwe825Bq7BgrdKzo09EQzrznqyGcb4nE86skJ4UohzdAhJZOy/UQYRyOA80m43WOpQVbWlU4oksK84aMm4c/5wOM1h6v8qpLZVF6NlhXs/EJs/pyOKGjcB+d0R2VRWuWI72b0IHKGWZpj3x5PX/vqV6lQp017qK86sp6sj1KRmt8H9CYsnsJwdO98x5dDCOMdjHO++uc2pV7VbsrwRp2MMRcuZo+YVNeWaXY1rY2nncdN47Gxdqu7Fp7pVPoQbSnvjD6l1W4ZYIAgM6qbitkGzA7jqWLtejujVXhuf8Ag0dn1MScH4me57ZLNTSO0BeSPvjOUkDFvWLjrWZaVvZ1E3o9z/fkXq0O1EyNkq3mjPFRIjAHWmkFE3OSiCLylEYi8pyEOClENtzcd4HTehj90LlbnvpdWbNLgXQflygJDNOFI9+i6H5uW7sngl1M694kUYrXKJygDxAAlEOUogIAEAeIAEAPsh5MdVVMUDMC91i7zGDF7zzNaHHqUdWqqUHN+AsYuTwjbX6LRZo0WMaGtHmxsaGtHU0BchOTnJyerN6EFCKivA0bNagMNKwOFnuvI8bQ5+OiecDRb91dhaUfY0Yw8+pz9xU9pUciWVkgBACVTCHsc12oiyjq041IOEtGOhJwkpLwKDVQmKRzHbD2jYVyFSnKlNwlqjoYTVSKkjJs/MhGnm7rGO9SknDUyQ4lp5jrHXzLZsq/tI9h6r7r/RRuKfZfaWjKy2RXcEGTsPSYDIF6BRMlKhok4pwhwSlENqzcd4HTehj90LlLrvp9WbVLgj0JAlQEhm/Cie+xdD83Le2TwS6mde8SKMVrFE5QAIEPEoHiUQEACAPEACANVzCyAaWAyyi007RgdcUHjNaeRz8HEbAGjlXP7TuvaS9nHRa/N/6NGyo//o/oXjNzJv7RUNBHe47Pk5MDxGdbh2NdypuzLb2tXtvSPr4El9W7EOytWaUuoMIEACABAELnJkrurNNg47R+Icm9Ze0rP2sfaQ4l90XbO49nLsy0f2KNW0rJ43xSt0muFiD/ALgQufp1HFqUXvRryimsMyDObIElFJZ13RuPe5OX6ruR3t2bQOhtrmNePJ+K/fAy6tKVN/IiRIrDRHk600mBTkuQIcuKchBMlKIbTm4fA6f0Mfuhcpdd9Pqzbpd3HoiQJUBIZzwn+Vi6H5uW7sngl1M6+4kUcrWKJ4gAKBDxKB4lEBAAgDwoAvuYuaPiVVW3i4OghcPKHZLIDqjGsD52vxfGyr++UE6dN7/F8v8Afp10t21s6j7UtPU0FjXyPDWgvke6zRtc44kk7BrJOwArEo0pVZqEdWac5xpx7T0RpGQslimhDAbuJ0pHWtpvNrm2wYAAcgC7C3oRo01CJz1aq6s3JkipiIEACABAAgCs5x5B0rywjjfOaNvOOdYm0Nndp+1pLf4rn80aVpd49yengyoVUDJmOjlaHNOBa4LFhNxeYvDRpyimsPQzTOXMWSG76W8sevQ1yMHN549e9bdttCM/dqbnz8P9ehn1bVx3w3r7lQEn+8nMtHBUO9NJgU80kohwgDS8j52U8dPDG9x0mRsa62ja4aL24ywa9hWnUlJLc2zTp3NOMEnyHf8A/a0vnH+X/wAlF/xlfkP/AJdMp+fOVo6h0bojcAWIwvtOoHVitTZ9vOjFqZTuqsajTiVVaBVBAh4lA8KBASgCAF6ChknkEcDHSPdqa0XO88gG0nAbU2U4wXak8IFveEaTmzmPHTkSVWjNMMWxjjQRnld9K4fhH1taxLvabl7tLcufj/o0KFn/AGqeRbQHSPDWgve84AYucdvVyk4DasylSnVl2YLLL05xpxy9yL7m1kAUzS99nTOFnEeKxuvQZfZqudpGywA6mzs428eberMK5uXWl8vAnFdKwIAEACABAAgAQBB5azebNd7OJJy/Nd0hy86zbzZ0K3vR3S+z6/kuW95Klue9FPq6Z8LtGVpadnIRzHaueq0alGXZqLBr06kKqzFlcy/mpT1d3Edzk+kZYE9Iandant7ypR3LeuT/AHcMq28Z668zOMuZq1FLclvdI/pGAkAfWbrb6xzraoXlKtu0fJmfUt5w+aIMPVrBDkLoA8ugAQAIA8QAFKIckoEBKB1FGXODWguc42a1oJcTyADElI3hZYF1yJweSOs6tcYW/RMs6c9LW2LrufqrNuNp04bqfvP7f7LNK0nPe9yL7k+iip4+508bYmHWG3LnkbZHnjPO/AbAFh1ripWeZvJp0qEKeiJPJOSpak96FmbZXX7mOj555hhhiQrNrs+rX3vdHn+CKvdwpbtXyL5kXIkdMDocZ58aR1tJ3NzN5h7cV0lvbU6EezBGNWrzqvMiTVghBAAgAQAIAEACABAAgBGqpmSNLZGhwOw/lyJlSnGpHszWUOjOUXmLwVXKmabm3dTnSHmOOP3XbevtWJc7Ia96i/o/8P8APmadHaHhU8yuSAtJa9paRra4WPYVjzjKD7M1hmjGUZLMXkrOXMy6eou5o7lIfnM1E/WbqPt51coX9Wlue9cmQVLWE9+jKBlrNSpprkt7ozz48cPrN1j1jnWxQvaVXdnD5MoVLepD5r5EEHK3ggye3SACABKByUCHcETnuDGNc9zjZrWguc48gaMShtJZYFzyNwdyus6sf3Bv0bbPnO/5sfWSfqrNr7Tpw3Q95/Ys0rSpPe9yL1knJkNK21NGI7izn+NK8fWlONuYWHMsavdVa3G93LwNGlbQp/NkhR0skztGFheQbG3it6bzg3ltr5AUULSrXfuLdz8B1WvCkveZbclZnMbZ1SRKfoxhEN4OMnXYcy37bZdKlvn7z+3kZNe+nPdHcvuWhrQAABYDAAYAAbAFplE9QAIAEACABAAgAQAIAEACABAAgBrXZPjmbaVgdyHUR0XDEdSiq0adVYmsj6dSVN5i8FVynmk9lzTu7oPMdYP6nanddli3GyGt9F/R/n96mlR2gnuqL6orkrS1xa9pa4a2uFj2HZzrIqU5032ZrDNGE4zWYvJX8tZpU9Rclug8/PZgSecaj1qzQvqtLdnK5MiqW0J6rD5lGyxmTUQ3MY7szlZg4DnYfyutejtGlU3S91/PTzKFS0qR03lacCCQQQRrBwI3jYr+u9FUc5OydLUP0KeN8rtoYL2HK46mjnNgmznGCzJ4QLe8IuuR+DnU6tlt/wC1AQ5258xu1v3Q7esuvtWMd1JZ+b0LlOynLfLcXXJtDFTtLaaNsQIs4tuXvH15DdztxNuZZFa5qVX77/Bfp28KeiHtDSSTu0YGF9tZFgxvSecBu18yfQs61fgW7n4BVuKdLiZacmZmtFnVL9M/Rsu2MdJ3jP8A5Rygrbt9k0qe+p7z+xmVtoTluhuX3LRBC1jQ1jQ1oFg1oAaByADUtVJJYRQbb3sUSiAgAQAIAEACABAAgAQAIAEACABAAgAQAIAb1tFHM3RlY145xq5wdYPOEydONRYksodCcoPMXgrGUczTrpn/AHJCbfdeBftB3rIr7Hi99J4+T0/JoUtoyW6oslZrKWSE2mY6MnAaXinma8cUnmBusata1aPHH6+BpU69Opwsi8oZFp5yDNE19iDjcHA3tpNINjvRSuatLglgWpRhU4kPIw2OPQY1kcYx0GNDGDn0RYX5ziop1JTeZPLFhShBe6sD/J2SJ57GKM6J/iPuyPeDa7t7QRzq5Q2dXq78YXN/ggq3lKn45fyLRk7M6JtjO4zHzbaMX4L3d94kcwW1b7Lo0t8vefz/AAZtW+qT3LciyRxhoDWgNAFgALAAagANS0ksFLU6QA1r69kIBk0rE2u1jnAG4AvojC5IAvrUVWtGksyz5N+hJTpym8R9UjmPKcbi8XILGB7g5rmlrSL3II5Eir022s6LL8NwOlNYfN4HFNOJGNe3FrgCNmB1YKSE1OKlHRjZRcW4vVCicNBAAgAQAIAEACABAAgAQAIAEACABAAgAQBzJGHAtcA4HAgi4I5CDrQ1kE8Fdr8zoXYwl0J5BxmH7h1dRA5is6tsuhU3pdl/IuU76rDc9/UdZMzYghIdomR4+fJxiDytb4rTzgXU1Cyo0eGO/m9SOrdVKmr3ciaVsrggAQAIAZ5WpTLEWNIBLozjq4kjXH1NKhr03Uh2VzX2aZJSmoSy/n6DKoyQ5075AWgPMbXa7mIDjs6yG+tQztnKo5rG/CfTxX1JY10oKPLPn4MkMm05jhjY6xLWhptquBsU9Cm6dKMH4JIiqzU5uS8RypSMEACABAAgAQAIAEACABAAgAQAIAEACABAAgAQAIAEACABAAgAQAIAEACABAAgAQAIA//Z"/>
          <p:cNvSpPr/>
          <p:nvPr/>
        </p:nvSpPr>
        <p:spPr>
          <a:xfrm>
            <a:off x="1679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2" name="Google Shape;532;p65" descr="data:image/jpeg;base64,/9j/4AAQSkZJRgABAQAAAQABAAD/2wCEAAkGBxQQEhMUExMVFRQWGBgXFBYXGBoZGhwXGBUaHxgYFxcfHigjHB8oGxMYIzIhJSkrLi4uGB8zOTMsNygtLisBCgoKDg0OGxAQGywlICQwLCwsLzQsLDQsLCwsLCwsLC0sLCwsLCwsLDQsLCwsLCwsLCwsLCwsLCwsNCwsLCwsLP/AABEIAKgBLAMBEQACEQEDEQH/xAAcAAEAAgMBAQEAAAAAAAAAAAAABgcEBQgDAgH/xABDEAACAQICBQkFBwIFAwUAAAABAgADEQQSBQYHITETNUFRYXFzsbIiMoGRoRQjNGJyksFCUhUzgoPDQ1PTJJOis/D/xAAbAQEAAgMBAQAAAAAAAAAAAAAAAwQBAgUGB//EADQRAAIBAgMFBgUFAQADAAAAAAABAgMRBAUyEiExQXETUWGBkdE0obHB4RQiM0LwUhUj8f/aAAwDAQACEQMRAD8AvGAIAgCAIAgCAIAgCAIAgCAIAgCAIAgCAIAgCAIAgCAIAgCAIAgCAIAgCAIAgCAIAgCAIAgCAIAgCAIBqtZ9OpgMM9dwWy2CqNxZmNlW/Rv4noAJm0Y7TsaTmoRuyrcLtfxIqXqUaJpX3qgYOB2OWIJ7wL9kndFW3FVYmV96LgwWKWtTSqhulRVdD1qwuD8jK7VtxcTurnvMGRAEAQBAEAQBAEAQBAEAQBAITtD16/w0pSpIr13XP7d8qJcgFgLFiSDYXHA7+uWnT2t7IK1bY3LianUbaW+Krrh8UiK1S4p1KdwM1rhWUk8bGxB42Ft95tOlZXRpSxDk7SLMkBaEAQBAEAQBAEAQBAEAQBAEAQBAEAQBAIDtp/AL46el5LR1FfE6CkJaKJ0hqJzdg/Ap+kSlPUzpUtC6G9mpIIAgCAIAgCAIAgCAIAgCAIBRm2fnFfAp+upLVHSUMTr8iO6m/j8H49L1ibz0sjpa0dKykdMQBAEAQBAEAQBAEAQBAEAQBAEAQBAEAgO2n8Avjp6XktHUV8ToKQloonSGonN2D8Cn6RKU9TOlS0Lob2akggCAIAgCAIAgCAIAgCAIAgFGbZ+cV8Cn66ktUdJQxOvyI7qb+Pwfj0vWJvPSyOlrR0rKR0xAEAQBAEAQBAEAQBAEAQBAEAhW0/W2po+lTWjYVqxbKxFwqpbMwB3E3dQL7uPVaS0obT3kFeo4LdxZXuru0nF0ayHEVeWolgKgZVBCk72QqBYjjbgbW7RLKlFrcV4YiSe/gXvKpfEAgO2n8Avjp6XktHUV8ToKQloonSGonN2D8Cn6RKU9TOlS0Lob2akhh6Y0guGoVazAlaSM5A4nKL2HfwmUruxiT2U2UTido2kHqGoK+QXuKaomQDq3gk95N5aVKNig6873uXJqTp//ABDCU65UK9ytQDhnU2OXsO426L23yvOOy7FylPbjc300JBAEAQBAEAp/aJr/AIlMVUw+GfkkpEKzAAsz2BO8g2Avaw37jv6JYp01a7KdatJStE2uy3Xati6j4bEnOwQvTqWAJCkBlYCwPvAg26De81q00t6N6FVyeyyy5CWRAKM2z84r4FP11Jao6ShidfkR3U38fg/HpesTeelkdLWjpWUjpiAQ3aZrW+jqCCjblqxIQkXCqoGZrdJ9pQAd2+++1jJThtPeQ1qmwt3ErfQe0rGUKqtWqmtSv94jKt8t95QgAggcBwk8qUWtxWhiJJ7y+QbyoXz9gCAIAgCAIAgCAIAgFSbdvfwX6a/nSlihzKmK5FV1OB7pOU2dXygdcQCA7afwC+OnpeS0dRXxOgpCWiidIaic3YPwKfpEpT1M6VLQuhvZqSGg1+5uxngv5TenqRHV0Poc4y4c0vHYxzefGqeSyrW1F7DaCeSIsCAIAgCAIBzdr1zjjPFb+Jdp6UcyrrZu9jnOI8Gp5pNK2kkw2svaVS+IBRm2fnFfAp+upLVHSUMTr8iO6m/j8H49L1ibz0sjpa0dKykdMQCp9u/HA/7/APwyxQ5lPFcV5/YqepwPcZOVTqyh7q9w8pQOsekAQBAEAQBAK82la+VMDUXD4cLypUO7sLhQSQoVelvZJudwFtxvump01LeytWrODsjX7P8AaNWxGITDYrK3KXFOoq5SGAJswG4ggWBAFjbjfdmpSSV0a0a7lLZkWnIC2IBUm3b38F+mv50pYocypiuRVdTge6TlNnV8oHXEAgO2n8Avjp6XktHUV8ToKQloonSGonN2D8Cn6RKU9TOlS0Lob2akhoNfubsZ4L+U3p6kR1dD6HOMuHNLx2Mc3nxqnksq1tRew2gnkiLAgFK6wbVMS1ZhhSlOipIQlQzOAfeYngDxsBu65ZjRVt5SniZX/bwJ9s71tOkqLl1C1qRAqBfdIYHKwB4XysLb/dMiqQ2WWKNXbXiSyRkogHN2vXOOM8Vv4l2npRzKutm72Oc4jwanmk0raSTDay9pVL4gFGbZ+cV8Cn66ktUdJQxOvyI7qb+Pwfj0vWJvPSyOlrR0rKR0xAKn278cD/v/APDLFDmU8VxXn9ip6nA9xk5VOrKHur3DylA6x6QDUa16cXAYWpXZc2WwVb2zMxAUX6Bc7z1AzaMdp2NJz2I3KiobVccKmduSZL76WTKLdStcsD2knuMsdjEprEzuXTonHriaNKsl8tRFcX4gML2PaOErNWdi9F3V0ZcwZEAofbBzk3hU/Iy1R0lDEazUahc44PxR5GbVNLNKWtHR8pnSEAqTbt7+C/TX86UsUOZUxXIqupwPdJymzq+UDriAQHbT+AXx09LyWjqK+J0FIS0UTpDUTm7B+BT9IlKepnSpaF0N7NSQ0Gv3N2M8F/Kb09SI6uh9DnGXDml47GObz41TyWVa2ovYbQTyRFgGAcoU+A7pfOQWtsI447uw/wDzSCvyLmF5+RbMrlsQDm7XrnHGeK38S7T0o5lXWzd7HOcR4NTzSaVtJJhtZe0ql8QCjNs/OK+BT9dSWqOkoYnX5Ed1N/H4Px6XrE3npZHS1o6VlI6YgFT7d+OB/wB//hlihzKeK4rz+xU9Tge4ycqnVlD3V7h5SgdY9IBB9sfNzeLT9Ulo6iDE/wAZRUtFA6L2ec24Twh5mU6mpnSo6ESKaEggFE7YqZGkSSNzUqZHaLsPMGWqOkoYnWajZ9TLaSwgAueUv8FRiT8gZtU0s0o/yI6NlM6QgFTbdqZvgmt7Nqwv0XPJED5A/IyxQ5lTFcirFpFyFUXZiFUDpLGwA+Jk5Utc6slA6wgEB20/gF8dPS8lo6ividBSEtFE6Q1E5uwfgU/SJSnqZ0qWhdDezUkNFr1TLaPxgAueRqbh2KT/ABNoakaVdDObpdOYXrsbpkaOBI3NVqFe0XAv81I+Eq1tRfw2gnMiJxAOUjTKXVhZl9lgegjcQfiJfOTwLW2E0z/61reyeRUHtHKkj5OvzEgr8i3heZa8rlsQDnDX6mV0jjARY8qT8GUEH5ES5T0o5tb+Rm72NUydI3A3LRqEnquyAfUzWtpN8NrL0lUviAUZtn5xXwKfrqS1R0lDE6/Ijupv4/B+PS9Ym89LI6WtHSspHTEAqrbtSNsE1vZBrKT2sKZA+IRvlLFDmVMUuD6lTMpO4C5O4AcSTwAk5UOq6QsoHUB5SgdY+4BCdsCE6Ncge7UpE9gzgX+ZElo6iDEfxlES0UDo3UCmV0dgwRY8kp+BFx9CJTqamdKloRIJoSCAabWXVjD6QVVroSVvkdTldb8bHq3cDcbhu3TaM3HgaTpxmt5jasamYXR5LUVY1CLGo5zNl6huAA7gL2F+EzKblxMQpRhwJFNCQQDA01oejjKRpV0DoTfpBBHBlI3g7+I6z1zKk07o1lFSVmaLQOz3B4OqKqK7uu9DUbNlPWoAAv2m5E3lUk1Y0hRhF3RLJGSiAQHbT+AXx09LyWjqK+J0FIS0UTpDUTm7B+BT9IlKepnSpaF0N7NSQEQCFYnZdgHqZ8lRATc00chPgLXUdikAdFpL2siB4eF7kwwmGSki06ahEUBVUCwAHAASJu5Mlbcj1gyIBEtPbO8FjKpquro7G7mm2UMetgQRftFiZJGpJKxDOhCTuzf6G0TRwdIUqCBEG+3EkniWJ3k9pmjbbuySMVFWRnTBsIBHdZtS8LpAh6ysKgFhUpnK2XqO4gjvBtN4zceBHOlGfEytW9WcPo9GWgli1s7scztbhc9QudwsN53bzMSm5cTMKcYLcbiam4gFGbZ+cV8Cn66ktUdJQxOvyI7qb+Pwfj0vWJvPSyOlrR0rKR0xAMLTGiqWLpNSroHRug7iCOBUjeD2iZTad0YlFSVmR7QmzrBYSqKqq9R1N05RswU9BAAAuOgm9uPGbyqyasRRoQi7kukZMIB5YnDrVRkdQyMCrKRcEHiCIDVyH0Nl2j0qZ8lRlBuKTOSnxHvEdhJB6ZL2srECw8E7k0AtwkROfsAQBAEAQBAEAQBAEAjmv2gG0hg3pIQKgKvTvwLL0E9FwSL9om9OWy7kdWG3GxSuF1Ix9SryX2WopvYs4yoO01OBA/Lc9V5Z7SNr3KKozbtY6A0Lo8YbD0aANxSpql+vKoF/ja8qN3dzoxWykjNmDIgCAIAgCAIAgCAIAgCAIAgFYbWdT6+JqJicOhqEIKdSmPesrMVZR/V75BA37huO+09KaSsyriKUpPaRodnepGJbFUq9ak9GlSbP94MrMy+6qqd/GxJItYTapUVrIjo0pbV2XbKxeEAQBAEAQBAEAQBAEAQBAEAQBAEAQBAEAQBAEAQBAEAQBAEAQBAEAQBAEAQBAEAQBAEAQBAEAQBAEAQBAEAQBAEAQBAEAQBAEAQBAEAQBAEAQBAEAQBAEAQBAEAQBAEAQBAEAQBAEAQBAEAQBAEAQBAPPEV1pqXdlRFF2ZiAAOsk8IbsbRjKT2Yq7IJpjaph6RK0Kb1yP6r8mnwJBY/tt2yJ1VyOzQyOtNXqNR+b9vmaB9rWIvuw9EDqLMT893lNe1ZdWQ0uc36Iy8JtdN/vcLu6TTqb/gpXf847bwI55B/xP1X5+xZ+Hqh1VhwYBhfjYi+/5yc85KOy2u49IMFead2nfZcRVofZc/Jtlzcra+4b7cmbceuROrZ2sd3D5L21KNTbtfw/Jlap7Qvt+IWh9m5O6s2blc3ujhbIPOZjU2nYjxuU/pqXabd+HK33ZOZIcYQDQ6za3YbR4AqsWqEXWkm9yOs77KO0kcDa80lNRLuEwFbE6Fu73wILitrdQn7vCoo6M7lj8QALSPtn3HZhkEP7Tfkj4o7W6w9/DUj+l2XzBjtn3GZZBT5TfovwTXUvW9dJCrak1NqWTMCwYHPmtY2H9h4gSSE9o5GPy94RxvK6d/lb3JNNzniAeWKxKUkZ6jKiKLszEAAdpMw3bibQhKctmKuyB6X2q4emStCk9cj+onk0+BILH9okTqrkdqhkVWSvUko/N+3zNE+1rEX3YeiB1FmJ+e7ymO1ZcWQ0uc36IzMHtd3/AH2F3dJp1Ln9rKPVHbd6Ip5B/wAT9V90/sWhTa4B6xf5yc861Z2PqDAgEN09tHwmGJRCa7jcRTtlB6jUO79t5HKqlwOrhsnr1ltS/avHj6e9iLV9rdYn2MNSUfmdm+oAmnbPuOlHIKf9pv0X5PbB7XGuOVwoI6TTff8ABWG/5iFW8DSeQK37J+q9vYnOrutmGx+6jUs9rmk/suPh0jtUkSSM1LgcfFYCthta3d64f7qbyblMQBAEAQBAEAQBAEA88RXWmjO5CqoLMx4AAXJPwEN2Noxcmox4soXXTWyppCqd5Wgp+6p+TuOlj9L2HSTVlNyZ7TAYCGFh3yfF/ZeH1I5NDoHvh8DVqC9OlUcdaIzD5gQRyqwg7Skl1aPHE0mS6urK1uDAqfkYN4SUt8XdHS2i/wDJpeGnpEuLgfPqv8kurMqZIznrXjnDF+KfISpPUz3OXfC0+htNlHOKeHU8hNqWor5z8K+qLxlk8cYOndIjC4etWIvyaMwHWQNw+JsPjMSdlcmw9F1qsaa5uxzljMW9ao9SoxZ3JZmPST/HQB0AASme9p0404qEVZIy9C6CxGMYrh6TPl947gov1sSB8OMyot8CKviqVBXqSt9fQ3lXZvpBRcUkbsWot/rYfWb9nIprOMI3xa8mTDZNoavhWxYr0nplhRy5huNuVvlYXBtccD0ib0k1e5y86xFKtGm6ck9X2LEkxwTxxeJWkj1HYKiAsxPQALkzDdt5tCEpyUYreyhNcNaamkatzdaKn7ql1fmbrcj5XsO2rKTkz22BwMMLCy3yfF/ZeBH5qXjIw+Bq1BenSqOOtUZh8wJmxHKrCDtKSXVo8MTTKXVlKtbgwIPyMwzeDUt6d0dN4b3E/SPKXUfPJamesGpUG0vXNqzvhaDWpKStVh/Ww95Af7BwPWb9HGvUnd2XA9TlOXKEVWqLe96Xd49fp1K9kR3T0oUGqXCKz245VLW77QaylGOppHwykEgggjiDuI7xBlO6uj6o1WRgysVZTdWU2II4EEcDBiUVJWaui7NnWt32+madUj7RTHtdGdOAcDoNyAQN1yDuvYWac9rceQzTL/009qGl/J93t+CZSQ5QgCAIAgCAIAgCAQLbDpQ0sKlFTY139rw03sP3FPgTIqr3WO1kdBTrOo/6r5v8XKblc9YWZsy1Lp1UGLxKhwSeRpsPZsDYu4/q3g2B3dO+4tNThfezz2bZlOEuxpO3e+fRff0LUVQBYCwHACTnmm7nhjcFTrqUq00qKeKuoYfIzDSfE3p1J03tQbT8D2pUwoCgWAAAHYOEyattu7PqDBz1rxzhi/FPkJUnqZ7nLvhafQ2myjnFPDqeQm1LUV85+FfVF4yyeOI7tDoGpo7FBeIQP8EdWb6KZpU0sv5ZJRxcG++3qrFASqe3J5s410pYFHo11YI75xUUZrEqoIZRvt7A3i538JLTmo8Ti5pl1TEyVSm96VrefL1LV0VpvD4oXoVkqdJCsMw714j4iTqSfA81Ww1Wi/8A2Ra/3ebCZIBAK82yaTNPD0qCm3LMWf8ARTsbfuZD/pkNV7rHdyKgpVZVH/Vbur/FyoZAepLR2Z6lU3pri8Sgctvo023qFH9bL0k9AO4Cx4ndPTgmrs85m2ZTjN0aTtbi+fRff0LPAtuEmPOGPj8BSxClK1NKinodQR9eB7ZhpPcySnVnTe1BtPwMhVsABwG4TJG3c0uumlThMFXqqbOFyoep3IVT8C1/hNZu0blzAUFXxEYPhz6Lec8iVD3RNNm+qK452q1geQpkDLwzva+UnqAIJ68w7ZJThtb2cjNce8PFQhqfyRdGGw6UlCU1VFG4KoAA7gJYSseSnOU3tSd2YOndA0MahSvTDf2sNzqetW4jyPTeYlFPiTYfFVcPLapv2fVFB6xaGfBYipQc3ym6twzIfdb5cR0EEStJWdj22FxEcRSVSPP5Pmfeq+lDhMXQrA2CuA/htue/+kk94ERdncxjKCr0JQ8N3VcDoyWzwQgCAIAgCAIAgCAVRtsvymE6stXzS/8AEgrcUelyDTU6r7layE9CdFaogfYcHbhyFL/61v8AWW4aUeDxt/1NS/8A0/qbebFUQBAEA56145wxfinyEqT1M9zl3wtPobTZRzinh1PITalqK+c/Cvqi8ZZPHH4ygggi4O4g9UBOxTGuOzyth3aphkNWgd4Vd7p+XLxZeoi56+FzWnTa4HrcDm9OrFRqu0u/k/Z/L6EGPEjpG4jqPbIzsn1TcqQykqw3hgSCD1gjeIMNJqz4FsbNtd3xDDC4ls1SxNKoeLWFyj/mtcg9IBvv3menUbdmeYzXLI0l21Jbua7vFeH+6WPJjglR7aiftGG6uTa3fnF/4kFbieoyD+OfVfQrluEhO8jpLV4KMLhsnu8jTy92QW+kuR4I8Bib9tPa43f1NhMkAgCAQja+T9g3cOVp37t/82kdXSdfJLfqvJlKysevLy2UAf4dStxz1c3fyjfxaWaWk8bnN/1cr9y+iJfJDliAU/toC/aqFve5H2v05zl+uf6yvV4nqchv2Mu6/wBt/wBivH4HukT4HdXE6ewt8iX45RfvtLqPnc9TPWDUQBAEAQBAEAQCvtsmjTUw1KsBfkXs3YlSwJ/cqfORVVuudzIq2zWlTf8AZfNfi5T8rnqi1Nl+uFNaa4Su4RlNqDsbBlJvkJPBgSbdYsOjfPTnyZ5rN8vm5uvTV0+K7vHp3lmyY88edeutNSzsqqBdmYgADrJO4QbRi5O0Vdn0jhgCDcEXB6weEGGrOzPqDBz1rxzhi/FPkJUnqZ7nLvhafQ2myjnFPDqeQm1LUV85+FfVF4yyeOEAQDWaX1fw2LH39FHPDMRZx3OPaHwM1cU+JYoYutR/jk19PTgUbrpoRcDi3ooxZLKy34gN/S3aLfK0rTjsux7HAYl4igqklZ8PQw9XqhTF4Zl4itSt/wC4u748PjMLiibFJOhNP/l/Q6Rlw8AVztn0aXo0K4H+UxR/01LWJ/1IB/rkNZbkzvZDWUakqb5q68vw/kVJID1BbOzDXCmaSYSu4R09mizGwdb7kv8A3DgB0i3bJ6c/6s8xm+XzU3Xpq6fHwff0LIkxwDyxOISmpd2VFG8sxAAHaTwmG7cTaMJTezFXZ6Kbi44TJqaLXnRhxWBr01F3y50HSWQhgB35bfGaTV4l3L66o4mE3w4Po9xz4DKp7knWzLW1MGzUK5y0ajZlfoR7Ae1+UgDf0EdRJElOezxONm2AlXSqU9S5d69/qXLTcMAVIIO8EG4I6wZZPJtNOzMPS+lqOEpmpWcIo4X4k9Sjix7BMOSSuyWhQqVpbFNXf+4lA60abbHYmpXYWBsqL/ai+6O/iT2kyrKW07ntsHhlh6Kprz8WfGrmjDi8VRogXDuM36Bvc/tBmEruxtiqyo0ZVO5buvL5nR8uHgRAEAQBAEAQBAEA8cZhVrU3p1BmR1KsD0gixmGr7jeE5QkpR4ooHW7Vipo6qVa7UmP3VToYdR6mHSPiN0qyi4uzPbYLGwxULrVzX+5GimpdM/C6bxNIBaeJroo3BVquAO4XsJlNognhqM3eUIt9EY2Ox1Wtvq1alQjhyjs9u7MTMPfxJKdKFPRFLokvodI6L/yaXhp6RLi4HgKv8kurMqZIznrXjnDF+KfISpPUz3OXfC0+htNlHOKeHU8hNqWor5z8K+qLxlk8cR7X/EPS0fiHpuyOoUqykgj7xeBE0npL2WwjPFQjJXW/6MqjCbQtIU/+uHHU6IfqAD9ZAqkj008pwkv626N/k98RtKx7iwemnatMX/8AkSPpM9pI0jk2Fi7tN+ftYimJxD1XZ6jF3Y3ZmNyT2mRnThCMIqMVZIlOzPQLYrFpUI+6oEOzdBcb0Udt7N3DtE3pq8uhzM2xSo0HC/7pbvLm/sXnLR44x9IYJMRSelUGZHUqw7D1dR7Zhq6sb0qkqc1OPFFAa1at1dH1ijglCTyVS251/hh0j+LGVZRcWe3weMhiYbUePNd347maUzUuGww2nMTSGVMTXVRuCrVcAdwvYTKbXMgnhaE3eUIt9EYmOxlStvq1KlQi9i7s/wAsxMw96JKdOFPRFLokvodL4b3E/SPKXUfPpamesGpTO0nU5sNUbE0VvQclnA/6bk77j+wk7jwHDdulepC289ZlWYqrFUqj/cuHivf6+pBJEdoysJpKtRFqVarTHUlR0HyUiCKdGnUd5xT6pM8cRiHqNmqOzt/c7Fj8ybwbxhGCtFJLwPhVJIABJJAAG8kngAOkwZbsrsunZtqgcEhrVh9/UFsv/bTjl/UTYnuA6DexThbezyWa5gsRLs4aV837dxN5Kcc8MZilpKXfNlHHKjOe+ygm3bMN2N4Qc3sr6pfUx8LpijUfk1Yh8nK5WR0PJ5rZvaUbrjy64UkzeeHqQjtNbr24p7+7ce+AxiV6a1KZzI4upsRcdxAI+MJ3V0aVKcqcnCXFGRMmggCAIAgCAeGNwdOujU6qK6NxVhcH/wDdcw1fib06kqctqDsyv9MbKKTkthqzUvyOM69wa4YfHNInR7juUM9nFWqxv4rc/b6EffZVjQdz4cjrzuPpyc07KReWeYbul6L3MvB7JKzf52IpIOnIrP8AU5ZlUXzIp5/TWiDfWy9y2MNSyIq3vlULfuFv4lhHmZS2pN956Qalb6f2ZvicTWrDEqoqMWymmTbcN18w6pDKk273O/hs6jRpRpuF7Lv/AAZeqGz58BiVrtXWoArLlCFfeHG+YzMKbi73Isdm0cTR7NQtw5/gnslOKazWXRP2zDVaGfJygAzWzWswPC4v7vXNZK6sWMJX7CtGpa9issTsmxI9yvQb9WdPINIXSfI9DDPqL1Ra9H7GONleN/vw/wC9/wDxzHZSJP8AzmG7pei9zd6J2TKCDia5YdKUhlv2Fzc27gD2zdUe8p1s+bVqULeL9v8A6WJo7AU8PTWnRQIi8FHmes9p3mSpJbkcKrVnVk5zd2zJmSMQDHx+Bp4hDTqoro3FWFx39h7ZhpPiSU6s6ctqDsyvtL7J6bEnDVzT/JUGcdwa4IHfmkTo9zO3Qz6aVqsb+K3fj6GhbZVjb7nw5HXnf/xzTspF5Z5hu6XovczMHskrN/nYimg6RTVn3dhOXymexb4shqZ/TWiDfV29y2aaZQB1AD5SweZbu7n1Bg/GUEEEXB3EGAnYguntmGGrktQY4dj0AZqf7LjL8CB2SJ0lyOzhs6rU1aotpfP19yK19lOLB9mph2HWWdT8sh85G6Ujpxz3Dtb4yXp7nvgtk2IY/e16SD8gaofqFmVSfM0qZ9SWiDfWy9yd6tal4XAHMil6v/dqWLD9ItZfgL9ZMljTUTi4vMa+J3Sdl3Lh+SRzcoCAeWKpZ0db2zKVv3i38wzaEtmSfcabGaANRw3KAexSpMMvFF5UVVvf+pa27qKA7+E0cblqGKUY2tzb83a3o15p2Nro7DclTCXvYsbjd7zE/wAzZKxXqT25XMmZIxAEAQBAEAQBAEAQBAEAQBAEAQBAEAQBAEAQBAEAQBAEAQBAEAQBAEAQBAEAQBAEA//Z"/>
          <p:cNvSpPr/>
          <p:nvPr/>
        </p:nvSpPr>
        <p:spPr>
          <a:xfrm>
            <a:off x="1679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3" name="Google Shape;533;p65" descr="data:image/jpeg;base64,/9j/4AAQSkZJRgABAQAAAQABAAD/2wCEAAkGBxQQEhMUExMVFRQWGBgXFBYXGBoZGhwXGBUaHxgYFxcfHigjHB8oGxMYIzIhJSkrLi4uGB8zOTMsNygtLisBCgoKDg0OGxAQGywlICQwLCwsLzQsLDQsLCwsLCwsLC0sLCwsLCwsLDQsLCwsLCwsLCwsLCwsLCwsNCwsLCwsLP/AABEIAKgBLAMBEQACEQEDEQH/xAAcAAEAAgMBAQEAAAAAAAAAAAAABgcEBQgDAgH/xABDEAACAQICBQkFBwIFAwUAAAABAgADEQQSBQYHITETNUFRYXFzsbIiMoGRoRQjNGJyksFCUhUzgoPDQ1PTJJOis/D/xAAbAQEAAgMBAQAAAAAAAAAAAAAAAwQBAgUGB//EADQRAAIBAgMFBgUFAQADAAAAAAABAgMRBAUyEiExQXETUWGBkdE0obHB4RQiM0LwUhUj8f/aAAwDAQACEQMRAD8AvGAIAgCAIAgCAIAgCAIAgCAIAgCAIAgCAIAgCAIAgCAIAgCAIAgCAIAgCAIAgCAIAgCAIAgCAIAgCAIBqtZ9OpgMM9dwWy2CqNxZmNlW/Rv4noAJm0Y7TsaTmoRuyrcLtfxIqXqUaJpX3qgYOB2OWIJ7wL9kndFW3FVYmV96LgwWKWtTSqhulRVdD1qwuD8jK7VtxcTurnvMGRAEAQBAEAQBAEAQBAEAQBAITtD16/w0pSpIr13XP7d8qJcgFgLFiSDYXHA7+uWnT2t7IK1bY3LianUbaW+Krrh8UiK1S4p1KdwM1rhWUk8bGxB42Ft95tOlZXRpSxDk7SLMkBaEAQBAEAQBAEAQBAEAQBAEAQBAEAQBAIDtp/AL46el5LR1FfE6CkJaKJ0hqJzdg/Ap+kSlPUzpUtC6G9mpIIAgCAIAgCAIAgCAIAgCAIBRm2fnFfAp+upLVHSUMTr8iO6m/j8H49L1ibz0sjpa0dKykdMQBAEAQBAEAQBAEAQBAEAQBAEAQBAEAgO2n8Avjp6XktHUV8ToKQloonSGonN2D8Cn6RKU9TOlS0Lob2akggCAIAgCAIAgCAIAgCAIAgFGbZ+cV8Cn66ktUdJQxOvyI7qb+Pwfj0vWJvPSyOlrR0rKR0xAEAQBAEAQBAEAQBAEAQBAEAhW0/W2po+lTWjYVqxbKxFwqpbMwB3E3dQL7uPVaS0obT3kFeo4LdxZXuru0nF0ayHEVeWolgKgZVBCk72QqBYjjbgbW7RLKlFrcV4YiSe/gXvKpfEAgO2n8Avjp6XktHUV8ToKQloonSGonN2D8Cn6RKU9TOlS0Lob2akhh6Y0guGoVazAlaSM5A4nKL2HfwmUruxiT2U2UTido2kHqGoK+QXuKaomQDq3gk95N5aVKNig6873uXJqTp//ABDCU65UK9ytQDhnU2OXsO426L23yvOOy7FylPbjc300JBAEAQBAEAp/aJr/AIlMVUw+GfkkpEKzAAsz2BO8g2Avaw37jv6JYp01a7KdatJStE2uy3Xati6j4bEnOwQvTqWAJCkBlYCwPvAg26De81q00t6N6FVyeyyy5CWRAKM2z84r4FP11Jao6ShidfkR3U38fg/HpesTeelkdLWjpWUjpiAQ3aZrW+jqCCjblqxIQkXCqoGZrdJ9pQAd2+++1jJThtPeQ1qmwt3ErfQe0rGUKqtWqmtSv94jKt8t95QgAggcBwk8qUWtxWhiJJ7y+QbyoXz9gCAIAgCAIAgCAIAgFSbdvfwX6a/nSlihzKmK5FV1OB7pOU2dXygdcQCA7afwC+OnpeS0dRXxOgpCWiidIaic3YPwKfpEpT1M6VLQuhvZqSGg1+5uxngv5TenqRHV0Poc4y4c0vHYxzefGqeSyrW1F7DaCeSIsCAIAgCAIBzdr1zjjPFb+Jdp6UcyrrZu9jnOI8Gp5pNK2kkw2svaVS+IBRm2fnFfAp+upLVHSUMTr8iO6m/j8H49L1ibz0sjpa0dKykdMQCp9u/HA/7/APwyxQ5lPFcV5/YqepwPcZOVTqyh7q9w8pQOsekAQBAEAQBAK82la+VMDUXD4cLypUO7sLhQSQoVelvZJudwFtxvump01LeytWrODsjX7P8AaNWxGITDYrK3KXFOoq5SGAJswG4ggWBAFjbjfdmpSSV0a0a7lLZkWnIC2IBUm3b38F+mv50pYocypiuRVdTge6TlNnV8oHXEAgO2n8Avjp6XktHUV8ToKQloonSGonN2D8Cn6RKU9TOlS0Lob2akhoNfubsZ4L+U3p6kR1dD6HOMuHNLx2Mc3nxqnksq1tRew2gnkiLAgFK6wbVMS1ZhhSlOipIQlQzOAfeYngDxsBu65ZjRVt5SniZX/bwJ9s71tOkqLl1C1qRAqBfdIYHKwB4XysLb/dMiqQ2WWKNXbXiSyRkogHN2vXOOM8Vv4l2npRzKutm72Oc4jwanmk0raSTDay9pVL4gFGbZ+cV8Cn66ktUdJQxOvyI7qb+Pwfj0vWJvPSyOlrR0rKR0xAKn278cD/v/APDLFDmU8VxXn9ip6nA9xk5VOrKHur3DylA6x6QDUa16cXAYWpXZc2WwVb2zMxAUX6Bc7z1AzaMdp2NJz2I3KiobVccKmduSZL76WTKLdStcsD2knuMsdjEprEzuXTonHriaNKsl8tRFcX4gML2PaOErNWdi9F3V0ZcwZEAofbBzk3hU/Iy1R0lDEazUahc44PxR5GbVNLNKWtHR8pnSEAqTbt7+C/TX86UsUOZUxXIqupwPdJymzq+UDriAQHbT+AXx09LyWjqK+J0FIS0UTpDUTm7B+BT9IlKepnSpaF0N7NSQ0Gv3N2M8F/Kb09SI6uh9DnGXDml47GObz41TyWVa2ovYbQTyRFgGAcoU+A7pfOQWtsI447uw/wDzSCvyLmF5+RbMrlsQDm7XrnHGeK38S7T0o5lXWzd7HOcR4NTzSaVtJJhtZe0ql8QCjNs/OK+BT9dSWqOkoYnX5Ed1N/H4Px6XrE3npZHS1o6VlI6YgFT7d+OB/wB//hlihzKeK4rz+xU9Tge4ycqnVlD3V7h5SgdY9IBB9sfNzeLT9Ulo6iDE/wAZRUtFA6L2ec24Twh5mU6mpnSo6ESKaEggFE7YqZGkSSNzUqZHaLsPMGWqOkoYnWajZ9TLaSwgAueUv8FRiT8gZtU0s0o/yI6NlM6QgFTbdqZvgmt7Nqwv0XPJED5A/IyxQ5lTFcirFpFyFUXZiFUDpLGwA+Jk5Utc6slA6wgEB20/gF8dPS8lo6ividBSEtFE6Q1E5uwfgU/SJSnqZ0qWhdDezUkNFr1TLaPxgAueRqbh2KT/ABNoakaVdDObpdOYXrsbpkaOBI3NVqFe0XAv81I+Eq1tRfw2gnMiJxAOUjTKXVhZl9lgegjcQfiJfOTwLW2E0z/61reyeRUHtHKkj5OvzEgr8i3heZa8rlsQDnDX6mV0jjARY8qT8GUEH5ES5T0o5tb+Rm72NUydI3A3LRqEnquyAfUzWtpN8NrL0lUviAUZtn5xXwKfrqS1R0lDE6/Ijupv4/B+PS9Ym89LI6WtHSspHTEAqrbtSNsE1vZBrKT2sKZA+IRvlLFDmVMUuD6lTMpO4C5O4AcSTwAk5UOq6QsoHUB5SgdY+4BCdsCE6Ncge7UpE9gzgX+ZElo6iDEfxlES0UDo3UCmV0dgwRY8kp+BFx9CJTqamdKloRIJoSCAabWXVjD6QVVroSVvkdTldb8bHq3cDcbhu3TaM3HgaTpxmt5jasamYXR5LUVY1CLGo5zNl6huAA7gL2F+EzKblxMQpRhwJFNCQQDA01oejjKRpV0DoTfpBBHBlI3g7+I6z1zKk07o1lFSVmaLQOz3B4OqKqK7uu9DUbNlPWoAAv2m5E3lUk1Y0hRhF3RLJGSiAQHbT+AXx09LyWjqK+J0FIS0UTpDUTm7B+BT9IlKepnSpaF0N7NSQEQCFYnZdgHqZ8lRATc00chPgLXUdikAdFpL2siB4eF7kwwmGSki06ahEUBVUCwAHAASJu5Mlbcj1gyIBEtPbO8FjKpquro7G7mm2UMetgQRftFiZJGpJKxDOhCTuzf6G0TRwdIUqCBEG+3EkniWJ3k9pmjbbuySMVFWRnTBsIBHdZtS8LpAh6ysKgFhUpnK2XqO4gjvBtN4zceBHOlGfEytW9WcPo9GWgli1s7scztbhc9QudwsN53bzMSm5cTMKcYLcbiam4gFGbZ+cV8Cn66ktUdJQxOvyI7qb+Pwfj0vWJvPSyOlrR0rKR0xAMLTGiqWLpNSroHRug7iCOBUjeD2iZTad0YlFSVmR7QmzrBYSqKqq9R1N05RswU9BAAAuOgm9uPGbyqyasRRoQi7kukZMIB5YnDrVRkdQyMCrKRcEHiCIDVyH0Nl2j0qZ8lRlBuKTOSnxHvEdhJB6ZL2srECw8E7k0AtwkROfsAQBAEAQBAEAQBAEAjmv2gG0hg3pIQKgKvTvwLL0E9FwSL9om9OWy7kdWG3GxSuF1Ix9SryX2WopvYs4yoO01OBA/Lc9V5Z7SNr3KKozbtY6A0Lo8YbD0aANxSpql+vKoF/ja8qN3dzoxWykjNmDIgCAIAgCAIAgCAIAgCAIAgFYbWdT6+JqJicOhqEIKdSmPesrMVZR/V75BA37huO+09KaSsyriKUpPaRodnepGJbFUq9ak9GlSbP94MrMy+6qqd/GxJItYTapUVrIjo0pbV2XbKxeEAQBAEAQBAEAQBAEAQBAEAQBAEAQBAEAQBAEAQBAEAQBAEAQBAEAQBAEAQBAEAQBAEAQBAEAQBAEAQBAEAQBAEAQBAEAQBAEAQBAEAQBAEAQBAEAQBAEAQBAEAQBAEAQBAEAQBAEAQBAEAQBAEAQBAPPEV1pqXdlRFF2ZiAAOsk8IbsbRjKT2Yq7IJpjaph6RK0Kb1yP6r8mnwJBY/tt2yJ1VyOzQyOtNXqNR+b9vmaB9rWIvuw9EDqLMT893lNe1ZdWQ0uc36Iy8JtdN/vcLu6TTqb/gpXf847bwI55B/xP1X5+xZ+Hqh1VhwYBhfjYi+/5yc85KOy2u49IMFead2nfZcRVofZc/Jtlzcra+4b7cmbceuROrZ2sd3D5L21KNTbtfw/Jlap7Qvt+IWh9m5O6s2blc3ujhbIPOZjU2nYjxuU/pqXabd+HK33ZOZIcYQDQ6za3YbR4AqsWqEXWkm9yOs77KO0kcDa80lNRLuEwFbE6Fu73wILitrdQn7vCoo6M7lj8QALSPtn3HZhkEP7Tfkj4o7W6w9/DUj+l2XzBjtn3GZZBT5TfovwTXUvW9dJCrak1NqWTMCwYHPmtY2H9h4gSSE9o5GPy94RxvK6d/lb3JNNzniAeWKxKUkZ6jKiKLszEAAdpMw3bibQhKctmKuyB6X2q4emStCk9cj+onk0+BILH9okTqrkdqhkVWSvUko/N+3zNE+1rEX3YeiB1FmJ+e7ymO1ZcWQ0uc36IzMHtd3/AH2F3dJp1Ln9rKPVHbd6Ip5B/wAT9V90/sWhTa4B6xf5yc861Z2PqDAgEN09tHwmGJRCa7jcRTtlB6jUO79t5HKqlwOrhsnr1ltS/avHj6e9iLV9rdYn2MNSUfmdm+oAmnbPuOlHIKf9pv0X5PbB7XGuOVwoI6TTff8ABWG/5iFW8DSeQK37J+q9vYnOrutmGx+6jUs9rmk/suPh0jtUkSSM1LgcfFYCthta3d64f7qbyblMQBAEAQBAEAQBAEA88RXWmjO5CqoLMx4AAXJPwEN2Noxcmox4soXXTWyppCqd5Wgp+6p+TuOlj9L2HSTVlNyZ7TAYCGFh3yfF/ZeH1I5NDoHvh8DVqC9OlUcdaIzD5gQRyqwg7Skl1aPHE0mS6urK1uDAqfkYN4SUt8XdHS2i/wDJpeGnpEuLgfPqv8kurMqZIznrXjnDF+KfISpPUz3OXfC0+htNlHOKeHU8hNqWor5z8K+qLxlk8cYOndIjC4etWIvyaMwHWQNw+JsPjMSdlcmw9F1qsaa5uxzljMW9ao9SoxZ3JZmPST/HQB0AASme9p0404qEVZIy9C6CxGMYrh6TPl947gov1sSB8OMyot8CKviqVBXqSt9fQ3lXZvpBRcUkbsWot/rYfWb9nIprOMI3xa8mTDZNoavhWxYr0nplhRy5huNuVvlYXBtccD0ib0k1e5y86xFKtGm6ck9X2LEkxwTxxeJWkj1HYKiAsxPQALkzDdt5tCEpyUYreyhNcNaamkatzdaKn7ql1fmbrcj5XsO2rKTkz22BwMMLCy3yfF/ZeBH5qXjIw+Bq1BenSqOOtUZh8wJmxHKrCDtKSXVo8MTTKXVlKtbgwIPyMwzeDUt6d0dN4b3E/SPKXUfPJamesGpUG0vXNqzvhaDWpKStVh/Ww95Af7BwPWb9HGvUnd2XA9TlOXKEVWqLe96Xd49fp1K9kR3T0oUGqXCKz245VLW77QaylGOppHwykEgggjiDuI7xBlO6uj6o1WRgysVZTdWU2II4EEcDBiUVJWaui7NnWt32+madUj7RTHtdGdOAcDoNyAQN1yDuvYWac9rceQzTL/009qGl/J93t+CZSQ5QgCAIAgCAIAgCAQLbDpQ0sKlFTY139rw03sP3FPgTIqr3WO1kdBTrOo/6r5v8XKblc9YWZsy1Lp1UGLxKhwSeRpsPZsDYu4/q3g2B3dO+4tNThfezz2bZlOEuxpO3e+fRff0LUVQBYCwHACTnmm7nhjcFTrqUq00qKeKuoYfIzDSfE3p1J03tQbT8D2pUwoCgWAAAHYOEyattu7PqDBz1rxzhi/FPkJUnqZ7nLvhafQ2myjnFPDqeQm1LUV85+FfVF4yyeOI7tDoGpo7FBeIQP8EdWb6KZpU0sv5ZJRxcG++3qrFASqe3J5s410pYFHo11YI75xUUZrEqoIZRvt7A3i538JLTmo8Ti5pl1TEyVSm96VrefL1LV0VpvD4oXoVkqdJCsMw714j4iTqSfA81Ww1Wi/8A2Ra/3ebCZIBAK82yaTNPD0qCm3LMWf8ARTsbfuZD/pkNV7rHdyKgpVZVH/Vbur/FyoZAepLR2Z6lU3pri8Sgctvo023qFH9bL0k9AO4Cx4ndPTgmrs85m2ZTjN0aTtbi+fRff0LPAtuEmPOGPj8BSxClK1NKinodQR9eB7ZhpPcySnVnTe1BtPwMhVsABwG4TJG3c0uumlThMFXqqbOFyoep3IVT8C1/hNZu0blzAUFXxEYPhz6Lec8iVD3RNNm+qK452q1geQpkDLwzva+UnqAIJ68w7ZJThtb2cjNce8PFQhqfyRdGGw6UlCU1VFG4KoAA7gJYSseSnOU3tSd2YOndA0MahSvTDf2sNzqetW4jyPTeYlFPiTYfFVcPLapv2fVFB6xaGfBYipQc3ym6twzIfdb5cR0EEStJWdj22FxEcRSVSPP5Pmfeq+lDhMXQrA2CuA/htue/+kk94ERdncxjKCr0JQ8N3VcDoyWzwQgCAIAgCAIAgCAVRtsvymE6stXzS/8AEgrcUelyDTU6r7layE9CdFaogfYcHbhyFL/61v8AWW4aUeDxt/1NS/8A0/qbebFUQBAEA56145wxfinyEqT1M9zl3wtPobTZRzinh1PITalqK+c/Cvqi8ZZPHH4ygggi4O4g9UBOxTGuOzyth3aphkNWgd4Vd7p+XLxZeoi56+FzWnTa4HrcDm9OrFRqu0u/k/Z/L6EGPEjpG4jqPbIzsn1TcqQykqw3hgSCD1gjeIMNJqz4FsbNtd3xDDC4ls1SxNKoeLWFyj/mtcg9IBvv3menUbdmeYzXLI0l21Jbua7vFeH+6WPJjglR7aiftGG6uTa3fnF/4kFbieoyD+OfVfQrluEhO8jpLV4KMLhsnu8jTy92QW+kuR4I8Bib9tPa43f1NhMkAgCAQja+T9g3cOVp37t/82kdXSdfJLfqvJlKysevLy2UAf4dStxz1c3fyjfxaWaWk8bnN/1cr9y+iJfJDliAU/toC/aqFve5H2v05zl+uf6yvV4nqchv2Mu6/wBt/wBivH4HukT4HdXE6ewt8iX45RfvtLqPnc9TPWDUQBAEAQBAEAQCvtsmjTUw1KsBfkXs3YlSwJ/cqfORVVuudzIq2zWlTf8AZfNfi5T8rnqi1Nl+uFNaa4Su4RlNqDsbBlJvkJPBgSbdYsOjfPTnyZ5rN8vm5uvTV0+K7vHp3lmyY88edeutNSzsqqBdmYgADrJO4QbRi5O0Vdn0jhgCDcEXB6weEGGrOzPqDBz1rxzhi/FPkJUnqZ7nLvhafQ2myjnFPDqeQm1LUV85+FfVF4yyeOEAQDWaX1fw2LH39FHPDMRZx3OPaHwM1cU+JYoYutR/jk19PTgUbrpoRcDi3ooxZLKy34gN/S3aLfK0rTjsux7HAYl4igqklZ8PQw9XqhTF4Zl4itSt/wC4u748PjMLiibFJOhNP/l/Q6Rlw8AVztn0aXo0K4H+UxR/01LWJ/1IB/rkNZbkzvZDWUakqb5q68vw/kVJID1BbOzDXCmaSYSu4R09mizGwdb7kv8A3DgB0i3bJ6c/6s8xm+XzU3Xpq6fHwff0LIkxwDyxOISmpd2VFG8sxAAHaTwmG7cTaMJTezFXZ6Kbi44TJqaLXnRhxWBr01F3y50HSWQhgB35bfGaTV4l3L66o4mE3w4Po9xz4DKp7knWzLW1MGzUK5y0ajZlfoR7Ae1+UgDf0EdRJElOezxONm2AlXSqU9S5d69/qXLTcMAVIIO8EG4I6wZZPJtNOzMPS+lqOEpmpWcIo4X4k9Sjix7BMOSSuyWhQqVpbFNXf+4lA60abbHYmpXYWBsqL/ai+6O/iT2kyrKW07ntsHhlh6Kprz8WfGrmjDi8VRogXDuM36Bvc/tBmEruxtiqyo0ZVO5buvL5nR8uHgRAEAQBAEAQBAEA8cZhVrU3p1BmR1KsD0gixmGr7jeE5QkpR4ooHW7Vipo6qVa7UmP3VToYdR6mHSPiN0qyi4uzPbYLGwxULrVzX+5GimpdM/C6bxNIBaeJroo3BVquAO4XsJlNognhqM3eUIt9EY2Ox1Wtvq1alQjhyjs9u7MTMPfxJKdKFPRFLokvodI6L/yaXhp6RLi4HgKv8kurMqZIznrXjnDF+KfISpPUz3OXfC0+htNlHOKeHU8hNqWor5z8K+qLxlk8cR7X/EPS0fiHpuyOoUqykgj7xeBE0npL2WwjPFQjJXW/6MqjCbQtIU/+uHHU6IfqAD9ZAqkj008pwkv626N/k98RtKx7iwemnatMX/8AkSPpM9pI0jk2Fi7tN+ftYimJxD1XZ6jF3Y3ZmNyT2mRnThCMIqMVZIlOzPQLYrFpUI+6oEOzdBcb0Udt7N3DtE3pq8uhzM2xSo0HC/7pbvLm/sXnLR44x9IYJMRSelUGZHUqw7D1dR7Zhq6sb0qkqc1OPFFAa1at1dH1ijglCTyVS251/hh0j+LGVZRcWe3weMhiYbUePNd347maUzUuGww2nMTSGVMTXVRuCrVcAdwvYTKbXMgnhaE3eUIt9EYmOxlStvq1KlQi9i7s/wAsxMw96JKdOFPRFLokvodL4b3E/SPKXUfPpamesGpTO0nU5sNUbE0VvQclnA/6bk77j+wk7jwHDdulepC289ZlWYqrFUqj/cuHivf6+pBJEdoysJpKtRFqVarTHUlR0HyUiCKdGnUd5xT6pM8cRiHqNmqOzt/c7Fj8ybwbxhGCtFJLwPhVJIABJJAAG8kngAOkwZbsrsunZtqgcEhrVh9/UFsv/bTjl/UTYnuA6DexThbezyWa5gsRLs4aV837dxN5Kcc8MZilpKXfNlHHKjOe+ygm3bMN2N4Qc3sr6pfUx8LpijUfk1Yh8nK5WR0PJ5rZvaUbrjy64UkzeeHqQjtNbr24p7+7ce+AxiV6a1KZzI4upsRcdxAI+MJ3V0aVKcqcnCXFGRMmggCAIAgCAeGNwdOujU6qK6NxVhcH/wDdcw1fib06kqctqDsyv9MbKKTkthqzUvyOM69wa4YfHNInR7juUM9nFWqxv4rc/b6EffZVjQdz4cjrzuPpyc07KReWeYbul6L3MvB7JKzf52IpIOnIrP8AU5ZlUXzIp5/TWiDfWy9y2MNSyIq3vlULfuFv4lhHmZS2pN956Qalb6f2ZvicTWrDEqoqMWymmTbcN18w6pDKk273O/hs6jRpRpuF7Lv/AAZeqGz58BiVrtXWoArLlCFfeHG+YzMKbi73Isdm0cTR7NQtw5/gnslOKazWXRP2zDVaGfJygAzWzWswPC4v7vXNZK6sWMJX7CtGpa9issTsmxI9yvQb9WdPINIXSfI9DDPqL1Ra9H7GONleN/vw/wC9/wDxzHZSJP8AzmG7pei9zd6J2TKCDia5YdKUhlv2Fzc27gD2zdUe8p1s+bVqULeL9v8A6WJo7AU8PTWnRQIi8FHmes9p3mSpJbkcKrVnVk5zd2zJmSMQDHx+Bp4hDTqoro3FWFx39h7ZhpPiSU6s6ctqDsyvtL7J6bEnDVzT/JUGcdwa4IHfmkTo9zO3Qz6aVqsb+K3fj6GhbZVjb7nw5HXnf/xzTspF5Z5hu6XovczMHskrN/nYimg6RTVn3dhOXymexb4shqZ/TWiDfV29y2aaZQB1AD5SweZbu7n1Bg/GUEEEXB3EGAnYguntmGGrktQY4dj0AZqf7LjL8CB2SJ0lyOzhs6rU1aotpfP19yK19lOLB9mph2HWWdT8sh85G6Ujpxz3Dtb4yXp7nvgtk2IY/e16SD8gaofqFmVSfM0qZ9SWiDfWy9yd6tal4XAHMil6v/dqWLD9ItZfgL9ZMljTUTi4vMa+J3Sdl3Lh+SRzcoCAeWKpZ0db2zKVv3i38wzaEtmSfcabGaANRw3KAexSpMMvFF5UVVvf+pa27qKA7+E0cblqGKUY2tzb83a3o15p2Nro7DclTCXvYsbjd7zE/wAzZKxXqT25XMmZIxAEAQBAEAQBAEAQBAEAQBAEAQBAEAQBAEAQBAEAQBAEAQBAEAQBAEAQBAEAQBAEA//Z"/>
          <p:cNvSpPr/>
          <p:nvPr/>
        </p:nvSpPr>
        <p:spPr>
          <a:xfrm>
            <a:off x="1679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534" name="Google Shape;534;p65" descr="data:image/jpeg;base64,/9j/4AAQSkZJRgABAQAAAQABAAD/2wCEAAkGBhIPDw8PDxMQEBAQDRgQERAPDhEQEBEQGBAVFRUQFBcYHSoeGhkkHhQVHy8gJScpLC8sFR4yNjAtQScrMCkBCQoKDgwOGA4PGjUkHyQtNCwtNS80NSwwMS4sLSwvKSw1Ly8sKS0tLiovLC4sLCwsMCktMCwsLCwsLCksLDQsKf/AABEIALABAAMBIgACEQEDEQH/xAAbAAEAAgMBAQAAAAAAAAAAAAAAAQcFBggEA//EAEQQAAICAgADBAYECgcJAAAAAAABAgMEEQUSIQYHEzEUIkFRYbM0cXSRIzI1U1RzgZOj0hYXJUJSobIVM0NicoOUscL/xAAaAQEAAwEBAQAAAAAAAAAAAAAAAgMEAQUG/8QALxEAAgIBAgQEAwkBAAAAAAAAAAECAxEEEhMhMVEyQXHwYcHRBRQVIjORobHhgf/aAAwDAQACEQMRAD8AvEAAAAAAAAAAAAAAAAAAAAAAAAAAAAAAAAAAAAAAAAAAAAAAAAAAAAAAAAAAAAAAAAAAAAAAAAAAAAAAAAAAAAAAAAAAAAAAAAAAAAAAAAAAAAAAAAAAAAAAAAAAAAAAAAAAAAAAAAAAAAAAAAAAAAAAAAAAAAAAAAAAAAAAAAAAAAAAAAAAAAA1LvI7XW8Lxqr6Y1zlPJVTVvNyqLrnLa5WuvqonXB2SUY9WclJRWWbaCjv69cz8zifxf5gu/TM/MYn8X+Y2/h1/Yo+8wLxBR39emZ+Yxf438xP9emZ+Yxf4v8AMPw6/t/I+81l4ApCvvxzJSivAxeskv8Ai+1pf4viXbBma7Tzpxv8yyFkZ+Exed2qxMebqvyaKrIpNwstjGSTW09MyVNynGM4tSjKKlGS6pxa2mjn3vh/K+R+oq+UXp2b+hYn2Sr5US2/TquuE0/ERhY5SlHsfXiXGaMVRlkW10xk+WLtmopvW9LfwJ4dxanJi549ld0FLlcq5KSUkk2tr29V95XPfx9GwvtUvks9fccv7Ot+3T+XWHp0tPxs88jiPibCw77lCMpzajGMXKUm9JRS22/gY/h/abEyJ+HRkUWz5ebkrtjKXKvN6Xs6k9p/oOZ9kt+VI5gwMqymcLqZShZW1KM4dHF9Ev2dde57J6XSK+MnnDRG27htHWOzE5favDpslVbk0V2RaUoTtipJtJpNftRg+77vBr4lVyWahl1x3ZWvKa/O1+9e9exlT95P5byf11Xy4HKNJvtdc+WEdstxFSidFRZ8M/OrorlbdONdcdc05vlitvS2/raPtA1LvY/I+Z/2/nQMlcd81Huy2TwmzO8N7RY2VJxx76bpRjzSVVim1HetvXxMhKWuvuKV7ifpmX9lj84ui2vmi170196LdTSqbHBMjVPfHcYb+nHD/wBMxf30R/Tjh/6Zi/v4FfvuEX6a/wDxY/zla8E4R6VmU4nNyeLf4XPy711fra38PI3V6TT2JuM3y68iiVtkcZXU6Oo7Y4Nk41wysaU5y5YxjdFylJ+SSMwVhwbuU9GyaMj0vn8G6NvJ6Mo83K963zvRZ6RgujVFrhyyaIOT8SMTmdq8OiyVV2TRXZHXNCdsYyW0mtp/Bo+X9OMD9Mxf30Sju9b8sZn1V/JgbVi9ylM64T9Oa5oRlrwanrcU9b5ja9JTCEZzk1ldijizcmoroWTT2ywZyjCGVjSnOSjGMbotyk3pJL3mZ2VbwnuZqpyKLo5jm6b4XcngV+tyTUtPUunl5/EtFeRiujVFrhyyXwcmvzIx/Ee0ONjSjHIvpplJc0VbNQbSem1s8i7b4H6Xi/volY9+30rC+zT+aj4dlO6FZ+HTlvJdTtTfJ6OpqOpuPm5L3GuGlq4MbbJNZKXbPe4xRceDxzHyP9xdTa/dXbCb+5PZ7tnPXbDu3yOExjkxsjbVzqPi1xlVZXN/iuS29b96fmWH3S9srM6q2jIlz346TVj/ABrKpbScv+ZNa38UV3aRRr4tcsolC1uW2SwywzXe29cJUV88FZq9OKai5J8kusOZNKWtrbXt9hsRrHb3ndNEao8055KivWgtbrn6+pRcZa8+Xo37HvW81PjRbPws118zamoSlXtTUljS5VGUUoz1FRXKtt8spS9vX3+DP7OVW79JxrVqt+tDhvhztbbXMnTNuPL6vlvaknrzMdRk1ZFqqr9F8SElGePn8O9Fy6oR5VzeMpcrfRdZf4l5nonxCrGsl6bjZXCJJcruxcqdsJOyfqyqT2tbg29LyXkemoyi8Lr/AD9f2TMvqajxzsVybnh2ePFUq6VEk4ZVdfk5Ot9Zcr6PXVGql2VW3Tqdlc6uKYiylz5D5asiEX4XNOOlyvS2pL1ZbX3aF244RU36dib8KyyULq3Dw51XRscG5QfWO30a1rmfxN2n1Db2S9/1/SKLakllGqY348P1kf8AWjrOBybjr14frI/60dZRMf2r1h/35Fuj6M5+746WuLWtrpPGrlH4rlcf/aaLn7G8Rhfw/EnVJSj6NCL0/KcYKMov3NNeRje3fYKvilcHzeFfVtV265lyvzhNe2Pt+DKy/qp4tRJqhx0/OVGW6lL609P7yvdVqKYwctrj3J4lXNySymbD37Z8HDDoUk7VbO1wT6xhycqb922+n1My3cjU1wycn5TzLJR+KUYR396ZqPC+5fNus5syyFMW/XfiO+6X1ezf1suTg/Ca8SirHpXLXVDlivN/Ft+1t7bfvZDUWVwoVEHklXGTm5tYPj2n+g5n2O35Uike6DChfnW02xU67OH2RnCS3GUeavo0XpxvFldjZFUNc9mPOuO3pc0oOK2/2lcd2vd3mcPzXfkqrw3jSr/B2875m4NdNfBkdPZGNFib5vodsi3ZF4NR7YdkMjgmVDJxpT8HxN0Xp+tXP81Z7+m1t9JLZr/GuNSzs15U4qE7Z180Yva5oqEW17k2tnTHEOH15FU6boqyuyPLOEltNMpvincvlQyX6LKuzH8RSg7bOWxR5tuMlrq17/aa9LrYS/V5SSxnuim2lrw9C7YeRqXex+R8z6ofOgbbAwHb3gtmbw7IxqOXxLOXl55cselkZPb+pHkUNKyLfdGufOLK07ifpmX9lj81F2Fad1/YTK4bkZFmSqlGyhQj4dvO+bxObr09xZSL9dOM7nKLyiFEXGCTDOauxP5Yw/t3/wBSOlZFM9m+63Ox+IY+TYqPDryvEly3bly7k+i18UW6KyEIWKTxlfUhfFtxx3LmRJCJPONJzl3rP+2Mz6q/kQM/jdxdtkIWek0+vBS08ee1tJ68/ie3t13ZZubxDIyaFT4dnJy893LL1a4xe1r3oxa7rOMLytX7M6xH0Eb06oKFii0ufn5Hn7Hvk3HJufd/3aT4Vk23zurtVlHhcsKpQafOpbbb+H+ZYKKX4R3bcWryceyyxOuvJrnNem2S3CNiclr29Ey6F5HlavnPc57m+xrq6Yxgpbv3+lYX2afzUb53V/kfC/6Z/NmYPvR7CZXEr8aeMquWumUJeJZyPmc01rp1NQr7o+LRWozrjFeSjmTil9SS0bFw7dNCtzSa/wBKPzRtcksm898XG6a+H2YzlF3XyioVppySjNSlNr2JJffo1fuJxJPJzLtepGiNe/Zzynza+6P+Z8eHdyOVOe8q6quLfrOHNdY18G9Lf1lsdnezlPD6I4+PHUV1lJ9Zzk/Ocn7yFllVNDphLc2SjGU5qcljBljS+9OqE8Sqq6EpVWZOp2QaUsfVVko5HVqLinFbUnppv26N0NL71eD+l4MaY78Xx1Olf3ZTjCTlGXw5Od+T6pdDFp/1Y5L5+Fle5F8FZHhfFo3289Narzq5c9j1uVbgkvwtCcuje30bfsS9HpOXwr0fHspjxDCyoRh+Fasjc2/VqrntqvlT0ova/GaftXh4DxCjKp/2bZfKNsKJRws2aUIRb9aePFNcyhJLSbe9bSS8iOz3G1w6UeHcQVltM5NW46ctYvPHlTiktyk1LbS0kn06s9mUXzjjPw7/ABXb07mRS8/foZWHCYNUZXCshzhCM6sjAp5m2oeJc6op/jxb6esuu9xfXR6sfJq4vVOyahRmZFEo21Jtp4+l6+teTtp2m+sX572Yi/hORwbIx7cHpVkWymr7tOPgQ21RdryioKU2+jfT2x0ZP8Hf4PFMHxFuVdGRzrllKcbZ2Sior3tV8yXTUvgyuS6ST9H+/J+/I78GVdTFqyKfRq2Ka90lNJr79nWMDlniUdZty89Z01tfaGdTQIfajyq36/IaXluJ0NEg8Y2kaJAAI0NEgAEaJAADQABGiQAARokAAAAEaJAAI0ToAAEaJABGiQAAal3i8JyL6cSWHvxcbOjkJxjzSXLXYui2t7cktbXRs20E65uElJHGsrBSHH+wedG3xcHFcfSI+NOUZVxuosk25URTlqtJ9dxbb/xGc4p2SzsvF9ItrhHimPTGqMlGP4aGtylGfNrxddFLok9689q0tDRqetm8clyKuCip+zvZfLrps4bl4tt9NmPKEbpXQVVFs5KTUFzb5FpPm6vmj0WmTwnsnnYdtsY0ynUouuvknFx8Kt/gnFOS1ZZJynJvyW17S19DRx6ybzyXP3k7wkc6R7t+KOxTliWdbFOX4Sn2z2/7xfOLO93WKcYqn+615+fTrvqZLRJy/VSvxuS5CFSh0AAMhaAAAAAAAAAAAAAAAAAAAAAAAAAAAAAAAAAAAAAAAAAAAAAAAAAAAAAAAAAAAAAAAAAAAAAAAAAAAAAAAAAAAAAAAAAAAAAAAAAAAAAAAAAAAAAAAAAAAAAAAAAAAAAAAAAAAAAAAAAAAAAAAAAAAAAAAAAAAAAAAAAAAAAAAAAAAAAAAAAAAAAAAAAAAAAf/9k="/>
          <p:cNvSpPr/>
          <p:nvPr/>
        </p:nvSpPr>
        <p:spPr>
          <a:xfrm>
            <a:off x="1679575" y="-144463"/>
            <a:ext cx="304800" cy="30480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535" name="Google Shape;535;p65" descr="https://www.underconsideration.com/brandnew/archives/google_2015_logo_detail.png"/>
          <p:cNvPicPr preferRelativeResize="0"/>
          <p:nvPr/>
        </p:nvPicPr>
        <p:blipFill rotWithShape="1">
          <a:blip r:embed="rId3">
            <a:alphaModFix/>
          </a:blip>
          <a:srcRect/>
          <a:stretch/>
        </p:blipFill>
        <p:spPr>
          <a:xfrm>
            <a:off x="2725308" y="3641700"/>
            <a:ext cx="2486744" cy="828086"/>
          </a:xfrm>
          <a:prstGeom prst="rect">
            <a:avLst/>
          </a:prstGeom>
          <a:noFill/>
          <a:ln>
            <a:noFill/>
          </a:ln>
        </p:spPr>
      </p:pic>
      <p:sp>
        <p:nvSpPr>
          <p:cNvPr id="536" name="Google Shape;536;p65"/>
          <p:cNvSpPr/>
          <p:nvPr/>
        </p:nvSpPr>
        <p:spPr>
          <a:xfrm>
            <a:off x="1523999" y="6352582"/>
            <a:ext cx="9144001" cy="36933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a:solidFill>
                  <a:schemeClr val="lt1"/>
                </a:solidFill>
                <a:latin typeface="Helvetica Neue Light"/>
                <a:ea typeface="Helvetica Neue Light"/>
                <a:cs typeface="Helvetica Neue Light"/>
                <a:sym typeface="Helvetica Neue Light"/>
              </a:rPr>
              <a:t>  </a:t>
            </a:r>
            <a:r>
              <a:rPr lang="en-US" sz="1800" u="sng">
                <a:solidFill>
                  <a:schemeClr val="lt1"/>
                </a:solidFill>
                <a:latin typeface="Helvetica Neue Light"/>
                <a:ea typeface="Helvetica Neue Light"/>
                <a:cs typeface="Helvetica Neue Light"/>
                <a:sym typeface="Helvetica Neue Light"/>
                <a:hlinkClick r:id="rId4"/>
              </a:rPr>
              <a:t>http://there100.org/companies</a:t>
            </a:r>
            <a:endParaRPr sz="1800">
              <a:solidFill>
                <a:schemeClr val="lt1"/>
              </a:solidFill>
              <a:latin typeface="Helvetica Neue Light"/>
              <a:ea typeface="Helvetica Neue Light"/>
              <a:cs typeface="Helvetica Neue Light"/>
              <a:sym typeface="Helvetica Neue Light"/>
            </a:endParaRPr>
          </a:p>
        </p:txBody>
      </p:sp>
      <p:pic>
        <p:nvPicPr>
          <p:cNvPr id="537" name="Google Shape;537;p65" descr="http://media.virbcdn.com/cdn_images/resize_1024x1365/71/87aded9e69e34239-ikea.jpg"/>
          <p:cNvPicPr preferRelativeResize="0"/>
          <p:nvPr/>
        </p:nvPicPr>
        <p:blipFill rotWithShape="1">
          <a:blip r:embed="rId5">
            <a:alphaModFix/>
          </a:blip>
          <a:srcRect/>
          <a:stretch/>
        </p:blipFill>
        <p:spPr>
          <a:xfrm>
            <a:off x="691981" y="3728083"/>
            <a:ext cx="1638301" cy="655320"/>
          </a:xfrm>
          <a:prstGeom prst="rect">
            <a:avLst/>
          </a:prstGeom>
          <a:noFill/>
          <a:ln>
            <a:noFill/>
          </a:ln>
        </p:spPr>
      </p:pic>
      <p:pic>
        <p:nvPicPr>
          <p:cNvPr id="538" name="Google Shape;538;p65" descr="http://media.virbcdn.com/cdn_images/resize_1024x1365/a7/2cb8c8a91975f3c2-Facebook-160x64.jpg"/>
          <p:cNvPicPr preferRelativeResize="0"/>
          <p:nvPr/>
        </p:nvPicPr>
        <p:blipFill rotWithShape="1">
          <a:blip r:embed="rId6">
            <a:alphaModFix/>
          </a:blip>
          <a:srcRect/>
          <a:stretch/>
        </p:blipFill>
        <p:spPr>
          <a:xfrm>
            <a:off x="5607078" y="3710549"/>
            <a:ext cx="1954330" cy="690389"/>
          </a:xfrm>
          <a:prstGeom prst="rect">
            <a:avLst/>
          </a:prstGeom>
          <a:noFill/>
          <a:ln>
            <a:noFill/>
          </a:ln>
        </p:spPr>
      </p:pic>
      <p:sp>
        <p:nvSpPr>
          <p:cNvPr id="539" name="Google Shape;539;p65"/>
          <p:cNvSpPr/>
          <p:nvPr/>
        </p:nvSpPr>
        <p:spPr>
          <a:xfrm>
            <a:off x="110575" y="2626025"/>
            <a:ext cx="11700300" cy="9549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i="1">
                <a:solidFill>
                  <a:srgbClr val="FFC000"/>
                </a:solidFill>
                <a:latin typeface="Helvetica Neue"/>
                <a:ea typeface="Helvetica Neue"/>
                <a:cs typeface="Helvetica Neue"/>
                <a:sym typeface="Helvetica Neue"/>
              </a:rPr>
              <a:t>Más de 191 empresas importantes se han comprometido a ser 100% renovables</a:t>
            </a:r>
            <a:endParaRPr sz="2400" b="1" i="1">
              <a:solidFill>
                <a:srgbClr val="FFC000"/>
              </a:solidFill>
              <a:latin typeface="Helvetica Neue"/>
              <a:ea typeface="Helvetica Neue"/>
              <a:cs typeface="Helvetica Neue"/>
              <a:sym typeface="Helvetica Neue"/>
            </a:endParaRPr>
          </a:p>
        </p:txBody>
      </p:sp>
      <p:pic>
        <p:nvPicPr>
          <p:cNvPr id="540" name="Google Shape;540;p65" descr="Image result for apple logo"/>
          <p:cNvPicPr preferRelativeResize="0"/>
          <p:nvPr/>
        </p:nvPicPr>
        <p:blipFill rotWithShape="1">
          <a:blip r:embed="rId7">
            <a:alphaModFix/>
          </a:blip>
          <a:srcRect/>
          <a:stretch/>
        </p:blipFill>
        <p:spPr>
          <a:xfrm>
            <a:off x="10271804" y="3501724"/>
            <a:ext cx="1108039" cy="1108039"/>
          </a:xfrm>
          <a:prstGeom prst="rect">
            <a:avLst/>
          </a:prstGeom>
          <a:noFill/>
          <a:ln>
            <a:noFill/>
          </a:ln>
        </p:spPr>
      </p:pic>
      <p:pic>
        <p:nvPicPr>
          <p:cNvPr id="541" name="Google Shape;541;p65" descr="http://media.virbcdn.com/cdn_images/resize_1024x1365/84/c16c4238ccfa963c-160X64-Microsoft.jpg"/>
          <p:cNvPicPr preferRelativeResize="0"/>
          <p:nvPr/>
        </p:nvPicPr>
        <p:blipFill rotWithShape="1">
          <a:blip r:embed="rId8">
            <a:alphaModFix/>
          </a:blip>
          <a:srcRect/>
          <a:stretch/>
        </p:blipFill>
        <p:spPr>
          <a:xfrm>
            <a:off x="5266210" y="5024812"/>
            <a:ext cx="1650131" cy="660052"/>
          </a:xfrm>
          <a:prstGeom prst="rect">
            <a:avLst/>
          </a:prstGeom>
          <a:noFill/>
          <a:ln>
            <a:noFill/>
          </a:ln>
        </p:spPr>
      </p:pic>
      <p:pic>
        <p:nvPicPr>
          <p:cNvPr id="542" name="Google Shape;542;p65" descr="http://media.virbcdn.com/cdn_images/resize_1024x1365/15/30c742030a20dcf7-GM_Brandmark_Blue_2Dedited64.jpg"/>
          <p:cNvPicPr preferRelativeResize="0"/>
          <p:nvPr/>
        </p:nvPicPr>
        <p:blipFill rotWithShape="1">
          <a:blip r:embed="rId9">
            <a:alphaModFix/>
          </a:blip>
          <a:srcRect/>
          <a:stretch/>
        </p:blipFill>
        <p:spPr>
          <a:xfrm>
            <a:off x="1022113" y="4877396"/>
            <a:ext cx="954884" cy="954884"/>
          </a:xfrm>
          <a:prstGeom prst="rect">
            <a:avLst/>
          </a:prstGeom>
          <a:noFill/>
          <a:ln>
            <a:noFill/>
          </a:ln>
        </p:spPr>
      </p:pic>
      <p:pic>
        <p:nvPicPr>
          <p:cNvPr id="543" name="Google Shape;543;p65" descr="http://media.virbcdn.com/cdn_images/resize_1024x1365/7a/b69ce4799d90931e-rsz_gssignature_blue_print_160.jpg"/>
          <p:cNvPicPr preferRelativeResize="0"/>
          <p:nvPr/>
        </p:nvPicPr>
        <p:blipFill rotWithShape="1">
          <a:blip r:embed="rId10">
            <a:alphaModFix/>
          </a:blip>
          <a:srcRect/>
          <a:stretch/>
        </p:blipFill>
        <p:spPr>
          <a:xfrm>
            <a:off x="7474988" y="5089761"/>
            <a:ext cx="1325387" cy="530155"/>
          </a:xfrm>
          <a:prstGeom prst="rect">
            <a:avLst/>
          </a:prstGeom>
          <a:noFill/>
          <a:ln>
            <a:noFill/>
          </a:ln>
        </p:spPr>
      </p:pic>
      <p:pic>
        <p:nvPicPr>
          <p:cNvPr id="544" name="Google Shape;544;p65" descr="http://media.virbcdn.com/cdn_images/resize_1024x1365/2e/24f42b3aa1ac2d3e-_jnj_160.jpg"/>
          <p:cNvPicPr preferRelativeResize="0"/>
          <p:nvPr/>
        </p:nvPicPr>
        <p:blipFill rotWithShape="1">
          <a:blip r:embed="rId11">
            <a:alphaModFix/>
          </a:blip>
          <a:srcRect/>
          <a:stretch/>
        </p:blipFill>
        <p:spPr>
          <a:xfrm>
            <a:off x="9359022" y="4980968"/>
            <a:ext cx="2083866" cy="747740"/>
          </a:xfrm>
          <a:prstGeom prst="rect">
            <a:avLst/>
          </a:prstGeom>
          <a:noFill/>
          <a:ln>
            <a:noFill/>
          </a:ln>
        </p:spPr>
      </p:pic>
      <p:pic>
        <p:nvPicPr>
          <p:cNvPr id="545" name="Google Shape;545;p65" descr="http://media.virbcdn.com/cdn_images/resize_1024x1365/b5/0472be20f8afdcb9-nestle.jpg"/>
          <p:cNvPicPr preferRelativeResize="0"/>
          <p:nvPr/>
        </p:nvPicPr>
        <p:blipFill rotWithShape="1">
          <a:blip r:embed="rId12">
            <a:alphaModFix/>
          </a:blip>
          <a:srcRect/>
          <a:stretch/>
        </p:blipFill>
        <p:spPr>
          <a:xfrm>
            <a:off x="7956434" y="3743129"/>
            <a:ext cx="1920344" cy="625228"/>
          </a:xfrm>
          <a:prstGeom prst="rect">
            <a:avLst/>
          </a:prstGeom>
          <a:noFill/>
          <a:ln>
            <a:noFill/>
          </a:ln>
        </p:spPr>
      </p:pic>
      <p:pic>
        <p:nvPicPr>
          <p:cNvPr id="546" name="Google Shape;546;p65"/>
          <p:cNvPicPr preferRelativeResize="0"/>
          <p:nvPr/>
        </p:nvPicPr>
        <p:blipFill rotWithShape="1">
          <a:blip r:embed="rId13">
            <a:alphaModFix/>
          </a:blip>
          <a:srcRect/>
          <a:stretch/>
        </p:blipFill>
        <p:spPr>
          <a:xfrm>
            <a:off x="2535644" y="4962265"/>
            <a:ext cx="2171919" cy="785147"/>
          </a:xfrm>
          <a:prstGeom prst="rect">
            <a:avLst/>
          </a:prstGeom>
          <a:noFill/>
          <a:ln>
            <a:noFill/>
          </a:ln>
        </p:spPr>
      </p:pic>
      <p:pic>
        <p:nvPicPr>
          <p:cNvPr id="547" name="Google Shape;547;p65"/>
          <p:cNvPicPr preferRelativeResize="0"/>
          <p:nvPr/>
        </p:nvPicPr>
        <p:blipFill rotWithShape="1">
          <a:blip r:embed="rId14">
            <a:alphaModFix/>
          </a:blip>
          <a:srcRect/>
          <a:stretch/>
        </p:blipFill>
        <p:spPr>
          <a:xfrm>
            <a:off x="10472738" y="6157059"/>
            <a:ext cx="1523999" cy="574463"/>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66"/>
          <p:cNvSpPr txBox="1"/>
          <p:nvPr/>
        </p:nvSpPr>
        <p:spPr>
          <a:xfrm>
            <a:off x="107612" y="4019315"/>
            <a:ext cx="3585865" cy="26499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dirty="0">
                <a:solidFill>
                  <a:srgbClr val="FFC000"/>
                </a:solidFill>
                <a:latin typeface="Helvetica Light" panose="020B0403020202020204" pitchFamily="34" charset="0"/>
                <a:sym typeface="Helvetica Neue Light"/>
              </a:rPr>
              <a:t>Más de </a:t>
            </a:r>
            <a:r>
              <a:rPr lang="en-US" sz="4000" b="1" dirty="0">
                <a:solidFill>
                  <a:schemeClr val="bg1"/>
                </a:solidFill>
                <a:latin typeface="Helvetica Light" panose="020B0403020202020204" pitchFamily="34" charset="0"/>
                <a:sym typeface="Helvetica Neue Light"/>
              </a:rPr>
              <a:t>80</a:t>
            </a:r>
            <a:r>
              <a:rPr lang="en-US" sz="2200" dirty="0">
                <a:solidFill>
                  <a:srgbClr val="FFC000"/>
                </a:solidFill>
                <a:latin typeface="Helvetica Light" panose="020B0403020202020204" pitchFamily="34" charset="0"/>
                <a:sym typeface="Helvetica Neue Light"/>
              </a:rPr>
              <a:t> </a:t>
            </a:r>
            <a:r>
              <a:rPr lang="en-US" sz="2200" dirty="0" err="1">
                <a:solidFill>
                  <a:srgbClr val="FFC000"/>
                </a:solidFill>
                <a:latin typeface="Helvetica Light" panose="020B0403020202020204" pitchFamily="34" charset="0"/>
                <a:sym typeface="Helvetica Neue Light"/>
              </a:rPr>
              <a:t>jurisdicciones</a:t>
            </a:r>
            <a:r>
              <a:rPr lang="en-US" sz="2200" dirty="0">
                <a:solidFill>
                  <a:srgbClr val="FFC000"/>
                </a:solidFill>
                <a:latin typeface="Helvetica Light" panose="020B0403020202020204" pitchFamily="34" charset="0"/>
                <a:sym typeface="Helvetica Neue Light"/>
              </a:rPr>
              <a:t> (</a:t>
            </a:r>
            <a:r>
              <a:rPr lang="en-US" sz="2200" dirty="0" err="1">
                <a:solidFill>
                  <a:srgbClr val="FFC000"/>
                </a:solidFill>
                <a:latin typeface="Helvetica Light" panose="020B0403020202020204" pitchFamily="34" charset="0"/>
                <a:sym typeface="Helvetica Neue Light"/>
              </a:rPr>
              <a:t>nacionales</a:t>
            </a:r>
            <a:r>
              <a:rPr lang="en-US" sz="2200" dirty="0">
                <a:solidFill>
                  <a:srgbClr val="FFC000"/>
                </a:solidFill>
                <a:latin typeface="Helvetica Light" panose="020B0403020202020204" pitchFamily="34" charset="0"/>
                <a:sym typeface="Helvetica Neue Light"/>
              </a:rPr>
              <a:t> o </a:t>
            </a:r>
            <a:r>
              <a:rPr lang="en-US" sz="2200" dirty="0" err="1">
                <a:solidFill>
                  <a:srgbClr val="FFC000"/>
                </a:solidFill>
                <a:latin typeface="Helvetica Light" panose="020B0403020202020204" pitchFamily="34" charset="0"/>
                <a:sym typeface="Helvetica Neue Light"/>
              </a:rPr>
              <a:t>regionales</a:t>
            </a:r>
            <a:r>
              <a:rPr lang="en-US" sz="2200" dirty="0">
                <a:solidFill>
                  <a:srgbClr val="FFC000"/>
                </a:solidFill>
                <a:latin typeface="Helvetica Light" panose="020B0403020202020204" pitchFamily="34" charset="0"/>
                <a:sym typeface="Helvetica Neue Light"/>
              </a:rPr>
              <a:t>) </a:t>
            </a:r>
            <a:r>
              <a:rPr lang="en-US" sz="2200" dirty="0" err="1">
                <a:solidFill>
                  <a:srgbClr val="FFC000"/>
                </a:solidFill>
                <a:latin typeface="Helvetica Light" panose="020B0403020202020204" pitchFamily="34" charset="0"/>
                <a:sym typeface="Helvetica Neue Light"/>
              </a:rPr>
              <a:t>han</a:t>
            </a:r>
            <a:r>
              <a:rPr lang="en-US" sz="2200" dirty="0">
                <a:solidFill>
                  <a:srgbClr val="FFC000"/>
                </a:solidFill>
                <a:latin typeface="Helvetica Light" panose="020B0403020202020204" pitchFamily="34" charset="0"/>
                <a:sym typeface="Helvetica Neue Light"/>
              </a:rPr>
              <a:t> </a:t>
            </a:r>
            <a:r>
              <a:rPr lang="en-US" sz="2200" dirty="0" err="1">
                <a:solidFill>
                  <a:srgbClr val="FFC000"/>
                </a:solidFill>
                <a:latin typeface="Helvetica Light" panose="020B0403020202020204" pitchFamily="34" charset="0"/>
                <a:sym typeface="Helvetica Neue Light"/>
              </a:rPr>
              <a:t>implementado</a:t>
            </a:r>
            <a:r>
              <a:rPr lang="en-US" sz="2200" dirty="0">
                <a:solidFill>
                  <a:srgbClr val="FFC000"/>
                </a:solidFill>
                <a:latin typeface="Helvetica Light" panose="020B0403020202020204" pitchFamily="34" charset="0"/>
                <a:sym typeface="Helvetica Neue Light"/>
              </a:rPr>
              <a:t> o </a:t>
            </a:r>
            <a:r>
              <a:rPr lang="en-US" sz="2200" dirty="0" err="1">
                <a:solidFill>
                  <a:srgbClr val="FFC000"/>
                </a:solidFill>
                <a:latin typeface="Helvetica Light" panose="020B0403020202020204" pitchFamily="34" charset="0"/>
                <a:sym typeface="Helvetica Neue Light"/>
              </a:rPr>
              <a:t>están</a:t>
            </a:r>
            <a:r>
              <a:rPr lang="en-US" sz="2200" dirty="0">
                <a:solidFill>
                  <a:srgbClr val="FFC000"/>
                </a:solidFill>
                <a:latin typeface="Helvetica Light" panose="020B0403020202020204" pitchFamily="34" charset="0"/>
                <a:sym typeface="Helvetica Neue Light"/>
              </a:rPr>
              <a:t> </a:t>
            </a:r>
            <a:r>
              <a:rPr lang="en-US" sz="2200" dirty="0" err="1">
                <a:solidFill>
                  <a:srgbClr val="FFC000"/>
                </a:solidFill>
                <a:latin typeface="Helvetica Light" panose="020B0403020202020204" pitchFamily="34" charset="0"/>
                <a:sym typeface="Helvetica Neue Light"/>
              </a:rPr>
              <a:t>considerando</a:t>
            </a:r>
            <a:r>
              <a:rPr lang="en-US" sz="2200" dirty="0">
                <a:solidFill>
                  <a:srgbClr val="FFC000"/>
                </a:solidFill>
                <a:latin typeface="Helvetica Light" panose="020B0403020202020204" pitchFamily="34" charset="0"/>
                <a:sym typeface="Helvetica Neue Light"/>
              </a:rPr>
              <a:t> una </a:t>
            </a:r>
            <a:r>
              <a:rPr lang="en-US" sz="2200" dirty="0" err="1">
                <a:solidFill>
                  <a:srgbClr val="FFC000"/>
                </a:solidFill>
                <a:latin typeface="Helvetica Light" panose="020B0403020202020204" pitchFamily="34" charset="0"/>
                <a:sym typeface="Helvetica Neue Light"/>
              </a:rPr>
              <a:t>política</a:t>
            </a:r>
            <a:r>
              <a:rPr lang="en-US" sz="2200" dirty="0">
                <a:solidFill>
                  <a:srgbClr val="FFC000"/>
                </a:solidFill>
                <a:latin typeface="Helvetica Light" panose="020B0403020202020204" pitchFamily="34" charset="0"/>
                <a:sym typeface="Helvetica Neue Light"/>
              </a:rPr>
              <a:t> de </a:t>
            </a:r>
            <a:r>
              <a:rPr lang="en-US" sz="2200" dirty="0" err="1">
                <a:solidFill>
                  <a:srgbClr val="FFC000"/>
                </a:solidFill>
                <a:latin typeface="Helvetica Light" panose="020B0403020202020204" pitchFamily="34" charset="0"/>
                <a:sym typeface="Helvetica Neue Light"/>
              </a:rPr>
              <a:t>precios</a:t>
            </a:r>
            <a:r>
              <a:rPr lang="en-US" sz="2200" dirty="0">
                <a:solidFill>
                  <a:srgbClr val="FFC000"/>
                </a:solidFill>
                <a:latin typeface="Helvetica Light" panose="020B0403020202020204" pitchFamily="34" charset="0"/>
                <a:sym typeface="Helvetica Neue Light"/>
              </a:rPr>
              <a:t> al </a:t>
            </a:r>
            <a:r>
              <a:rPr lang="en-US" sz="2200" dirty="0" err="1">
                <a:solidFill>
                  <a:srgbClr val="FFC000"/>
                </a:solidFill>
                <a:latin typeface="Helvetica Light" panose="020B0403020202020204" pitchFamily="34" charset="0"/>
                <a:sym typeface="Helvetica Neue Light"/>
              </a:rPr>
              <a:t>carbono</a:t>
            </a:r>
            <a:endParaRPr sz="2200" dirty="0">
              <a:solidFill>
                <a:srgbClr val="FFC000"/>
              </a:solidFill>
              <a:latin typeface="Helvetica Light" panose="020B0403020202020204" pitchFamily="34" charset="0"/>
              <a:sym typeface="Helvetica Neue Light"/>
            </a:endParaRPr>
          </a:p>
        </p:txBody>
      </p:sp>
      <p:sp>
        <p:nvSpPr>
          <p:cNvPr id="554" name="Google Shape;554;p66"/>
          <p:cNvSpPr txBox="1"/>
          <p:nvPr/>
        </p:nvSpPr>
        <p:spPr>
          <a:xfrm>
            <a:off x="419101" y="246100"/>
            <a:ext cx="11315700" cy="425100"/>
          </a:xfrm>
          <a:prstGeom prst="rect">
            <a:avLst/>
          </a:prstGeom>
          <a:noFill/>
          <a:ln>
            <a:noFill/>
          </a:ln>
        </p:spPr>
        <p:txBody>
          <a:bodyPr spcFirstLastPara="1" wrap="square" lIns="91425" tIns="45700" rIns="91425" bIns="45700" anchor="t" anchorCtr="0">
            <a:noAutofit/>
          </a:bodyPr>
          <a:lstStyle/>
          <a:p>
            <a:pPr marL="0" marR="0" lvl="0" indent="0" rtl="0">
              <a:lnSpc>
                <a:spcPct val="90000"/>
              </a:lnSpc>
              <a:spcBef>
                <a:spcPts val="0"/>
              </a:spcBef>
              <a:spcAft>
                <a:spcPts val="0"/>
              </a:spcAft>
              <a:buClr>
                <a:srgbClr val="FFC000"/>
              </a:buClr>
              <a:buSzPts val="2400"/>
              <a:buFont typeface="Helvetica Neue"/>
              <a:buNone/>
            </a:pPr>
            <a:r>
              <a:rPr lang="en-US" sz="2800" b="1" dirty="0">
                <a:solidFill>
                  <a:srgbClr val="FFC000"/>
                </a:solidFill>
                <a:latin typeface="Helvetica Neue"/>
                <a:ea typeface="Helvetica Neue"/>
                <a:cs typeface="Helvetica Neue"/>
                <a:sym typeface="Helvetica Neue"/>
              </a:rPr>
              <a:t>Los </a:t>
            </a:r>
            <a:r>
              <a:rPr lang="en-US" sz="2800" b="1" dirty="0" err="1">
                <a:solidFill>
                  <a:srgbClr val="FFC000"/>
                </a:solidFill>
                <a:latin typeface="Helvetica Neue"/>
                <a:ea typeface="Helvetica Neue"/>
                <a:cs typeface="Helvetica Neue"/>
                <a:sym typeface="Helvetica Neue"/>
              </a:rPr>
              <a:t>precios</a:t>
            </a:r>
            <a:r>
              <a:rPr lang="en-US" sz="2800" b="1" dirty="0">
                <a:solidFill>
                  <a:srgbClr val="FFC000"/>
                </a:solidFill>
                <a:latin typeface="Helvetica Neue"/>
                <a:ea typeface="Helvetica Neue"/>
                <a:cs typeface="Helvetica Neue"/>
                <a:sym typeface="Helvetica Neue"/>
              </a:rPr>
              <a:t> al </a:t>
            </a:r>
            <a:r>
              <a:rPr lang="en-US" sz="2800" b="1" dirty="0" err="1">
                <a:solidFill>
                  <a:srgbClr val="FFC000"/>
                </a:solidFill>
                <a:latin typeface="Helvetica Neue"/>
                <a:ea typeface="Helvetica Neue"/>
                <a:cs typeface="Helvetica Neue"/>
                <a:sym typeface="Helvetica Neue"/>
              </a:rPr>
              <a:t>carbono</a:t>
            </a:r>
            <a:r>
              <a:rPr lang="en-US" sz="2800" b="1" dirty="0">
                <a:solidFill>
                  <a:srgbClr val="FFC000"/>
                </a:solidFill>
                <a:latin typeface="Helvetica Neue"/>
                <a:ea typeface="Helvetica Neue"/>
                <a:cs typeface="Helvetica Neue"/>
                <a:sym typeface="Helvetica Neue"/>
              </a:rPr>
              <a:t> se </a:t>
            </a:r>
            <a:r>
              <a:rPr lang="en-US" sz="2800" b="1" dirty="0" err="1">
                <a:solidFill>
                  <a:srgbClr val="FFC000"/>
                </a:solidFill>
                <a:latin typeface="Helvetica Neue"/>
                <a:ea typeface="Helvetica Neue"/>
                <a:cs typeface="Helvetica Neue"/>
                <a:sym typeface="Helvetica Neue"/>
              </a:rPr>
              <a:t>están</a:t>
            </a:r>
            <a:r>
              <a:rPr lang="en-US" sz="2800" b="1" dirty="0">
                <a:solidFill>
                  <a:srgbClr val="FFC000"/>
                </a:solidFill>
                <a:latin typeface="Helvetica Neue"/>
                <a:ea typeface="Helvetica Neue"/>
                <a:cs typeface="Helvetica Neue"/>
                <a:sym typeface="Helvetica Neue"/>
              </a:rPr>
              <a:t> </a:t>
            </a:r>
            <a:r>
              <a:rPr lang="en-US" sz="2800" b="1" dirty="0" err="1">
                <a:solidFill>
                  <a:srgbClr val="FFC000"/>
                </a:solidFill>
                <a:latin typeface="Helvetica Neue"/>
                <a:ea typeface="Helvetica Neue"/>
                <a:cs typeface="Helvetica Neue"/>
                <a:sym typeface="Helvetica Neue"/>
              </a:rPr>
              <a:t>promulgando</a:t>
            </a:r>
            <a:r>
              <a:rPr lang="en-US" sz="2800" b="1" dirty="0">
                <a:solidFill>
                  <a:srgbClr val="FFC000"/>
                </a:solidFill>
                <a:latin typeface="Helvetica Neue"/>
                <a:ea typeface="Helvetica Neue"/>
                <a:cs typeface="Helvetica Neue"/>
                <a:sym typeface="Helvetica Neue"/>
              </a:rPr>
              <a:t> </a:t>
            </a:r>
            <a:r>
              <a:rPr lang="en-US" sz="2800" b="1" dirty="0" err="1">
                <a:solidFill>
                  <a:srgbClr val="FFC000"/>
                </a:solidFill>
                <a:latin typeface="Helvetica Neue"/>
                <a:ea typeface="Helvetica Neue"/>
                <a:cs typeface="Helvetica Neue"/>
                <a:sym typeface="Helvetica Neue"/>
              </a:rPr>
              <a:t>en</a:t>
            </a:r>
            <a:r>
              <a:rPr lang="en-US" sz="2800" b="1" dirty="0">
                <a:solidFill>
                  <a:srgbClr val="FFC000"/>
                </a:solidFill>
                <a:latin typeface="Helvetica Neue"/>
                <a:ea typeface="Helvetica Neue"/>
                <a:cs typeface="Helvetica Neue"/>
                <a:sym typeface="Helvetica Neue"/>
              </a:rPr>
              <a:t> </a:t>
            </a:r>
            <a:r>
              <a:rPr lang="en-US" sz="2800" b="1" dirty="0" err="1">
                <a:solidFill>
                  <a:srgbClr val="FFC000"/>
                </a:solidFill>
                <a:latin typeface="Helvetica Neue"/>
                <a:ea typeface="Helvetica Neue"/>
                <a:cs typeface="Helvetica Neue"/>
                <a:sym typeface="Helvetica Neue"/>
              </a:rPr>
              <a:t>todo</a:t>
            </a:r>
            <a:r>
              <a:rPr lang="en-US" sz="2800" b="1" dirty="0">
                <a:solidFill>
                  <a:srgbClr val="FFC000"/>
                </a:solidFill>
                <a:latin typeface="Helvetica Neue"/>
                <a:ea typeface="Helvetica Neue"/>
                <a:cs typeface="Helvetica Neue"/>
                <a:sym typeface="Helvetica Neue"/>
              </a:rPr>
              <a:t> el </a:t>
            </a:r>
            <a:r>
              <a:rPr lang="en-US" sz="2800" b="1" dirty="0" err="1">
                <a:solidFill>
                  <a:srgbClr val="FFC000"/>
                </a:solidFill>
                <a:latin typeface="Helvetica Neue"/>
                <a:ea typeface="Helvetica Neue"/>
                <a:cs typeface="Helvetica Neue"/>
                <a:sym typeface="Helvetica Neue"/>
              </a:rPr>
              <a:t>mundo</a:t>
            </a:r>
            <a:endParaRPr sz="2800" b="1" dirty="0">
              <a:solidFill>
                <a:srgbClr val="FFC000"/>
              </a:solidFill>
              <a:latin typeface="Helvetica Neue"/>
              <a:ea typeface="Helvetica Neue"/>
              <a:cs typeface="Helvetica Neue"/>
              <a:sym typeface="Helvetica Neue"/>
            </a:endParaRPr>
          </a:p>
        </p:txBody>
      </p:sp>
      <p:sp>
        <p:nvSpPr>
          <p:cNvPr id="555" name="Google Shape;555;p66"/>
          <p:cNvSpPr txBox="1"/>
          <p:nvPr/>
        </p:nvSpPr>
        <p:spPr>
          <a:xfrm>
            <a:off x="-88739" y="6500003"/>
            <a:ext cx="3048000" cy="33855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dirty="0">
                <a:solidFill>
                  <a:schemeClr val="lt1"/>
                </a:solidFill>
                <a:latin typeface="Helvetica Neue Light"/>
                <a:ea typeface="Helvetica Neue Light"/>
                <a:cs typeface="Helvetica Neue Light"/>
                <a:sym typeface="Helvetica Neue Light"/>
              </a:rPr>
              <a:t>Fuente: World Bank, 2020</a:t>
            </a:r>
            <a:endParaRPr dirty="0"/>
          </a:p>
        </p:txBody>
      </p:sp>
      <p:pic>
        <p:nvPicPr>
          <p:cNvPr id="558" name="Google Shape;558;p66"/>
          <p:cNvPicPr preferRelativeResize="0"/>
          <p:nvPr/>
        </p:nvPicPr>
        <p:blipFill rotWithShape="1">
          <a:blip r:embed="rId3">
            <a:alphaModFix/>
          </a:blip>
          <a:srcRect/>
          <a:stretch/>
        </p:blipFill>
        <p:spPr>
          <a:xfrm>
            <a:off x="10472738" y="6157059"/>
            <a:ext cx="1523999" cy="574463"/>
          </a:xfrm>
          <a:prstGeom prst="rect">
            <a:avLst/>
          </a:prstGeom>
          <a:noFill/>
          <a:ln>
            <a:noFill/>
          </a:ln>
        </p:spPr>
      </p:pic>
      <p:pic>
        <p:nvPicPr>
          <p:cNvPr id="8" name="Picture 6">
            <a:extLst>
              <a:ext uri="{FF2B5EF4-FFF2-40B4-BE49-F238E27FC236}">
                <a16:creationId xmlns:a16="http://schemas.microsoft.com/office/drawing/2014/main" id="{B3C6D9DE-FF87-E147-AEA2-91CF26448B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979244" y="1409700"/>
            <a:ext cx="8212755" cy="4592177"/>
          </a:xfrm>
          <a:prstGeom prst="rect">
            <a:avLst/>
          </a:prstGeom>
        </p:spPr>
      </p:pic>
      <p:pic>
        <p:nvPicPr>
          <p:cNvPr id="9" name="Picture 9">
            <a:extLst>
              <a:ext uri="{FF2B5EF4-FFF2-40B4-BE49-F238E27FC236}">
                <a16:creationId xmlns:a16="http://schemas.microsoft.com/office/drawing/2014/main" id="{2DEA6427-B206-D849-978E-17C3B133D0AF}"/>
              </a:ext>
            </a:extLst>
          </p:cNvPr>
          <p:cNvPicPr>
            <a:picLocks noChangeAspect="1"/>
          </p:cNvPicPr>
          <p:nvPr/>
        </p:nvPicPr>
        <p:blipFill>
          <a:blip r:embed="rId5"/>
          <a:stretch>
            <a:fillRect/>
          </a:stretch>
        </p:blipFill>
        <p:spPr>
          <a:xfrm>
            <a:off x="3981450" y="5866588"/>
            <a:ext cx="8210550" cy="996034"/>
          </a:xfrm>
          <a:prstGeom prst="rect">
            <a:avLst/>
          </a:prstGeom>
        </p:spPr>
      </p:pic>
      <p:sp>
        <p:nvSpPr>
          <p:cNvPr id="10" name="Rectangle 12">
            <a:extLst>
              <a:ext uri="{FF2B5EF4-FFF2-40B4-BE49-F238E27FC236}">
                <a16:creationId xmlns:a16="http://schemas.microsoft.com/office/drawing/2014/main" id="{A3B1E7E7-00DC-3B41-BA55-9884558FAE6F}"/>
              </a:ext>
            </a:extLst>
          </p:cNvPr>
          <p:cNvSpPr/>
          <p:nvPr/>
        </p:nvSpPr>
        <p:spPr>
          <a:xfrm>
            <a:off x="252599" y="1409700"/>
            <a:ext cx="3295889" cy="2062103"/>
          </a:xfrm>
          <a:prstGeom prst="rect">
            <a:avLst/>
          </a:prstGeom>
          <a:noFill/>
        </p:spPr>
        <p:txBody>
          <a:bodyPr wrap="square">
            <a:spAutoFit/>
          </a:bodyPr>
          <a:lstStyle/>
          <a:p>
            <a:pPr algn="ctr"/>
            <a:r>
              <a:rPr lang="en-US" sz="2200" dirty="0" err="1">
                <a:solidFill>
                  <a:srgbClr val="FFC000"/>
                </a:solidFill>
                <a:latin typeface="Helvetica Light" panose="020B0403020202020204" pitchFamily="34" charset="0"/>
              </a:rPr>
              <a:t>Precios</a:t>
            </a:r>
            <a:r>
              <a:rPr lang="en-US" sz="2200" dirty="0">
                <a:solidFill>
                  <a:srgbClr val="FFC000"/>
                </a:solidFill>
                <a:latin typeface="Helvetica Light" panose="020B0403020202020204" pitchFamily="34" charset="0"/>
              </a:rPr>
              <a:t> al </a:t>
            </a:r>
            <a:r>
              <a:rPr lang="en-US" sz="2200" dirty="0" err="1">
                <a:solidFill>
                  <a:srgbClr val="FFC000"/>
                </a:solidFill>
                <a:latin typeface="Helvetica Light" panose="020B0403020202020204" pitchFamily="34" charset="0"/>
              </a:rPr>
              <a:t>carbono</a:t>
            </a:r>
            <a:r>
              <a:rPr lang="en-US" sz="2200" dirty="0">
                <a:solidFill>
                  <a:srgbClr val="FFC000"/>
                </a:solidFill>
                <a:latin typeface="Helvetica Light" panose="020B0403020202020204" pitchFamily="34" charset="0"/>
              </a:rPr>
              <a:t> </a:t>
            </a:r>
            <a:r>
              <a:rPr lang="en-US" sz="2200" dirty="0" err="1">
                <a:solidFill>
                  <a:srgbClr val="FFC000"/>
                </a:solidFill>
                <a:latin typeface="Helvetica Light" panose="020B0403020202020204" pitchFamily="34" charset="0"/>
              </a:rPr>
              <a:t>implementados</a:t>
            </a:r>
            <a:r>
              <a:rPr lang="en-US" sz="2200" dirty="0">
                <a:solidFill>
                  <a:srgbClr val="FFC000"/>
                </a:solidFill>
                <a:latin typeface="Helvetica Light" panose="020B0403020202020204" pitchFamily="34" charset="0"/>
              </a:rPr>
              <a:t> o </a:t>
            </a:r>
            <a:r>
              <a:rPr lang="en-US" sz="2200" dirty="0" err="1">
                <a:solidFill>
                  <a:srgbClr val="FFC000"/>
                </a:solidFill>
                <a:latin typeface="Helvetica Light" panose="020B0403020202020204" pitchFamily="34" charset="0"/>
              </a:rPr>
              <a:t>programados</a:t>
            </a:r>
            <a:r>
              <a:rPr lang="en-US" sz="2200" dirty="0">
                <a:solidFill>
                  <a:srgbClr val="FFC000"/>
                </a:solidFill>
                <a:latin typeface="Helvetica Light" panose="020B0403020202020204" pitchFamily="34" charset="0"/>
              </a:rPr>
              <a:t> </a:t>
            </a:r>
            <a:r>
              <a:rPr lang="en-US" sz="2200" dirty="0" err="1">
                <a:solidFill>
                  <a:srgbClr val="FFC000"/>
                </a:solidFill>
                <a:latin typeface="Helvetica Light" panose="020B0403020202020204" pitchFamily="34" charset="0"/>
              </a:rPr>
              <a:t>cubren</a:t>
            </a:r>
            <a:r>
              <a:rPr lang="en-US" sz="2200" dirty="0">
                <a:solidFill>
                  <a:srgbClr val="FFC000"/>
                </a:solidFill>
                <a:latin typeface="Helvetica Light" panose="020B0403020202020204" pitchFamily="34" charset="0"/>
              </a:rPr>
              <a:t> </a:t>
            </a:r>
            <a:r>
              <a:rPr lang="en-US" sz="4000" b="1" dirty="0">
                <a:solidFill>
                  <a:schemeClr val="bg1"/>
                </a:solidFill>
                <a:latin typeface="Helvetica Light" panose="020B0403020202020204" pitchFamily="34" charset="0"/>
              </a:rPr>
              <a:t>22%</a:t>
            </a:r>
            <a:r>
              <a:rPr lang="en-US" sz="2200" dirty="0">
                <a:solidFill>
                  <a:srgbClr val="FFC000"/>
                </a:solidFill>
                <a:latin typeface="Helvetica Light" panose="020B0403020202020204" pitchFamily="34" charset="0"/>
              </a:rPr>
              <a:t> de las </a:t>
            </a:r>
            <a:r>
              <a:rPr lang="en-US" sz="2200" dirty="0" err="1">
                <a:solidFill>
                  <a:srgbClr val="FFC000"/>
                </a:solidFill>
                <a:latin typeface="Helvetica Light" panose="020B0403020202020204" pitchFamily="34" charset="0"/>
              </a:rPr>
              <a:t>emisiones</a:t>
            </a:r>
            <a:r>
              <a:rPr lang="en-US" sz="2200" dirty="0">
                <a:solidFill>
                  <a:srgbClr val="FFC000"/>
                </a:solidFill>
                <a:latin typeface="Helvetica Light" panose="020B0403020202020204" pitchFamily="34" charset="0"/>
              </a:rPr>
              <a:t> </a:t>
            </a:r>
            <a:r>
              <a:rPr lang="en-US" sz="2200" dirty="0" err="1">
                <a:solidFill>
                  <a:srgbClr val="FFC000"/>
                </a:solidFill>
                <a:latin typeface="Helvetica Light" panose="020B0403020202020204" pitchFamily="34" charset="0"/>
              </a:rPr>
              <a:t>globales</a:t>
            </a:r>
            <a:endParaRPr lang="en-US" sz="2200" dirty="0">
              <a:solidFill>
                <a:srgbClr val="FFC000"/>
              </a:solidFill>
              <a:latin typeface="Helvetica Light" panose="020B040302020202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pic>
        <p:nvPicPr>
          <p:cNvPr id="564" name="Google Shape;564;p67"/>
          <p:cNvPicPr preferRelativeResize="0"/>
          <p:nvPr/>
        </p:nvPicPr>
        <p:blipFill rotWithShape="1">
          <a:blip r:embed="rId3">
            <a:alphaModFix/>
          </a:blip>
          <a:srcRect r="343"/>
          <a:stretch/>
        </p:blipFill>
        <p:spPr>
          <a:xfrm>
            <a:off x="1" y="2424113"/>
            <a:ext cx="5895975" cy="4425950"/>
          </a:xfrm>
          <a:prstGeom prst="rect">
            <a:avLst/>
          </a:prstGeom>
          <a:noFill/>
          <a:ln>
            <a:noFill/>
          </a:ln>
        </p:spPr>
      </p:pic>
      <p:pic>
        <p:nvPicPr>
          <p:cNvPr id="565" name="Google Shape;565;p67"/>
          <p:cNvPicPr preferRelativeResize="0"/>
          <p:nvPr/>
        </p:nvPicPr>
        <p:blipFill rotWithShape="1">
          <a:blip r:embed="rId4">
            <a:alphaModFix/>
          </a:blip>
          <a:srcRect t="5932" r="8415"/>
          <a:stretch/>
        </p:blipFill>
        <p:spPr>
          <a:xfrm>
            <a:off x="1943896" y="14288"/>
            <a:ext cx="3560763" cy="2895600"/>
          </a:xfrm>
          <a:prstGeom prst="rect">
            <a:avLst/>
          </a:prstGeom>
          <a:noFill/>
          <a:ln>
            <a:noFill/>
          </a:ln>
        </p:spPr>
      </p:pic>
      <p:pic>
        <p:nvPicPr>
          <p:cNvPr id="566" name="Google Shape;566;p67"/>
          <p:cNvPicPr preferRelativeResize="0"/>
          <p:nvPr/>
        </p:nvPicPr>
        <p:blipFill rotWithShape="1">
          <a:blip r:embed="rId5">
            <a:alphaModFix/>
          </a:blip>
          <a:srcRect l="5464"/>
          <a:stretch/>
        </p:blipFill>
        <p:spPr>
          <a:xfrm>
            <a:off x="5933281" y="2498725"/>
            <a:ext cx="3276600" cy="4359275"/>
          </a:xfrm>
          <a:prstGeom prst="rect">
            <a:avLst/>
          </a:prstGeom>
          <a:noFill/>
          <a:ln>
            <a:noFill/>
          </a:ln>
        </p:spPr>
      </p:pic>
      <p:pic>
        <p:nvPicPr>
          <p:cNvPr id="567" name="Google Shape;567;p67"/>
          <p:cNvPicPr preferRelativeResize="0"/>
          <p:nvPr/>
        </p:nvPicPr>
        <p:blipFill rotWithShape="1">
          <a:blip r:embed="rId6">
            <a:alphaModFix/>
          </a:blip>
          <a:srcRect/>
          <a:stretch/>
        </p:blipFill>
        <p:spPr>
          <a:xfrm>
            <a:off x="0" y="-14287"/>
            <a:ext cx="2514600" cy="2924175"/>
          </a:xfrm>
          <a:prstGeom prst="rect">
            <a:avLst/>
          </a:prstGeom>
          <a:noFill/>
          <a:ln>
            <a:noFill/>
          </a:ln>
        </p:spPr>
      </p:pic>
      <p:sp>
        <p:nvSpPr>
          <p:cNvPr id="568" name="Google Shape;568;p67"/>
          <p:cNvSpPr/>
          <p:nvPr/>
        </p:nvSpPr>
        <p:spPr>
          <a:xfrm>
            <a:off x="9297159" y="475321"/>
            <a:ext cx="2703923" cy="249299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solidFill>
                  <a:srgbClr val="113A75"/>
                </a:solidFill>
                <a:latin typeface="Helvetica Neue Light"/>
                <a:ea typeface="Helvetica Neue Light"/>
                <a:cs typeface="Helvetica Neue Light"/>
                <a:sym typeface="Helvetica Neue Light"/>
              </a:rPr>
              <a:t>“El mundo tal como lo hemos creado es un proceso de nuestro pensamiento. No se puede cambiar sin cambiar nuestro pensamiento.”</a:t>
            </a:r>
            <a:endParaRPr/>
          </a:p>
          <a:p>
            <a:pPr marL="0" marR="0" lvl="0" indent="0" algn="l" rtl="0">
              <a:spcBef>
                <a:spcPts val="0"/>
              </a:spcBef>
              <a:spcAft>
                <a:spcPts val="0"/>
              </a:spcAft>
              <a:buNone/>
            </a:pPr>
            <a:r>
              <a:rPr lang="en-US" sz="1600" b="1">
                <a:solidFill>
                  <a:srgbClr val="113A75"/>
                </a:solidFill>
                <a:latin typeface="Helvetica Neue"/>
                <a:ea typeface="Helvetica Neue"/>
                <a:cs typeface="Helvetica Neue"/>
                <a:sym typeface="Helvetica Neue"/>
              </a:rPr>
              <a:t>	- Albert Einstein</a:t>
            </a:r>
            <a:endParaRPr/>
          </a:p>
        </p:txBody>
      </p:sp>
      <p:sp>
        <p:nvSpPr>
          <p:cNvPr id="569" name="Google Shape;569;p67"/>
          <p:cNvSpPr/>
          <p:nvPr/>
        </p:nvSpPr>
        <p:spPr>
          <a:xfrm>
            <a:off x="9297158" y="3507238"/>
            <a:ext cx="2703923" cy="28931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solidFill>
                  <a:srgbClr val="113A75"/>
                </a:solidFill>
                <a:latin typeface="Helvetica Neue Light"/>
                <a:ea typeface="Helvetica Neue Light"/>
                <a:cs typeface="Helvetica Neue Light"/>
                <a:sym typeface="Helvetica Neue Light"/>
              </a:rPr>
              <a:t>“Nunca dudes que un pequeño grupo de ciudadanos reflexivos y comprometidos puede cambiar el mundo. De hecho, es lo único que lo ha hecho.”</a:t>
            </a:r>
            <a:br>
              <a:rPr lang="en-US" sz="2200" i="1">
                <a:solidFill>
                  <a:srgbClr val="113A75"/>
                </a:solidFill>
                <a:latin typeface="Helvetica Neue Light"/>
                <a:ea typeface="Helvetica Neue Light"/>
                <a:cs typeface="Helvetica Neue Light"/>
                <a:sym typeface="Helvetica Neue Light"/>
              </a:rPr>
            </a:br>
            <a:r>
              <a:rPr lang="en-US" sz="2200" i="1">
                <a:solidFill>
                  <a:srgbClr val="113A75"/>
                </a:solidFill>
                <a:latin typeface="Helvetica Neue Light"/>
                <a:ea typeface="Helvetica Neue Light"/>
                <a:cs typeface="Helvetica Neue Light"/>
                <a:sym typeface="Helvetica Neue Light"/>
              </a:rPr>
              <a:t>	</a:t>
            </a:r>
            <a:r>
              <a:rPr lang="en-US" sz="1600" b="1">
                <a:solidFill>
                  <a:srgbClr val="113A75"/>
                </a:solidFill>
                <a:latin typeface="Helvetica Neue"/>
                <a:ea typeface="Helvetica Neue"/>
                <a:cs typeface="Helvetica Neue"/>
                <a:sym typeface="Helvetica Neue"/>
              </a:rPr>
              <a:t>- Margaret Mead</a:t>
            </a:r>
            <a:endParaRPr/>
          </a:p>
        </p:txBody>
      </p:sp>
      <p:pic>
        <p:nvPicPr>
          <p:cNvPr id="570" name="Google Shape;570;p67"/>
          <p:cNvPicPr preferRelativeResize="0"/>
          <p:nvPr/>
        </p:nvPicPr>
        <p:blipFill rotWithShape="1">
          <a:blip r:embed="rId7">
            <a:alphaModFix/>
          </a:blip>
          <a:srcRect/>
          <a:stretch/>
        </p:blipFill>
        <p:spPr>
          <a:xfrm>
            <a:off x="5362577" y="1"/>
            <a:ext cx="3810000" cy="2909888"/>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576" name="Google Shape;576;p68" descr="0923_climate-march.jpg"/>
          <p:cNvPicPr preferRelativeResize="0"/>
          <p:nvPr/>
        </p:nvPicPr>
        <p:blipFill rotWithShape="1">
          <a:blip r:embed="rId3">
            <a:alphaModFix/>
          </a:blip>
          <a:srcRect/>
          <a:stretch/>
        </p:blipFill>
        <p:spPr>
          <a:xfrm>
            <a:off x="0" y="0"/>
            <a:ext cx="9582115" cy="6858000"/>
          </a:xfrm>
          <a:prstGeom prst="rect">
            <a:avLst/>
          </a:prstGeom>
          <a:noFill/>
          <a:ln>
            <a:noFill/>
          </a:ln>
        </p:spPr>
      </p:pic>
      <p:sp>
        <p:nvSpPr>
          <p:cNvPr id="577" name="Google Shape;577;p68"/>
          <p:cNvSpPr txBox="1"/>
          <p:nvPr/>
        </p:nvSpPr>
        <p:spPr>
          <a:xfrm>
            <a:off x="9659756" y="351256"/>
            <a:ext cx="2532244" cy="224676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dirty="0" err="1">
                <a:solidFill>
                  <a:srgbClr val="113A75"/>
                </a:solidFill>
                <a:latin typeface="Helvetica Neue"/>
                <a:ea typeface="Helvetica Neue"/>
                <a:cs typeface="Helvetica Neue"/>
                <a:sym typeface="Helvetica Neue"/>
              </a:rPr>
              <a:t>Marcha</a:t>
            </a:r>
            <a:r>
              <a:rPr lang="en-US" sz="2800" b="1" dirty="0">
                <a:solidFill>
                  <a:srgbClr val="113A75"/>
                </a:solidFill>
                <a:latin typeface="Helvetica Neue"/>
                <a:ea typeface="Helvetica Neue"/>
                <a:cs typeface="Helvetica Neue"/>
                <a:sym typeface="Helvetica Neue"/>
              </a:rPr>
              <a:t> </a:t>
            </a:r>
            <a:r>
              <a:rPr lang="en-US" sz="2800" b="1" dirty="0" err="1">
                <a:solidFill>
                  <a:srgbClr val="113A75"/>
                </a:solidFill>
                <a:latin typeface="Helvetica Neue"/>
                <a:ea typeface="Helvetica Neue"/>
                <a:cs typeface="Helvetica Neue"/>
                <a:sym typeface="Helvetica Neue"/>
              </a:rPr>
              <a:t>Climática</a:t>
            </a:r>
            <a:r>
              <a:rPr lang="en-US" sz="2800" b="1" dirty="0">
                <a:solidFill>
                  <a:srgbClr val="113A75"/>
                </a:solidFill>
                <a:latin typeface="Helvetica Neue"/>
                <a:ea typeface="Helvetica Neue"/>
                <a:cs typeface="Helvetica Neue"/>
                <a:sym typeface="Helvetica Neue"/>
              </a:rPr>
              <a:t>, Ciudad de Nueva York</a:t>
            </a:r>
            <a:endParaRPr sz="4600" b="1" dirty="0">
              <a:solidFill>
                <a:srgbClr val="113A75"/>
              </a:solidFill>
              <a:latin typeface="Helvetica Neue"/>
              <a:ea typeface="Helvetica Neue"/>
              <a:cs typeface="Helvetica Neue"/>
              <a:sym typeface="Helvetica Neue"/>
            </a:endParaRPr>
          </a:p>
        </p:txBody>
      </p:sp>
      <p:sp>
        <p:nvSpPr>
          <p:cNvPr id="578" name="Google Shape;578;p68"/>
          <p:cNvSpPr/>
          <p:nvPr/>
        </p:nvSpPr>
        <p:spPr>
          <a:xfrm>
            <a:off x="-2" y="5713980"/>
            <a:ext cx="3406589" cy="792764"/>
          </a:xfrm>
          <a:prstGeom prst="homePlate">
            <a:avLst>
              <a:gd name="adj" fmla="val 50000"/>
            </a:avLst>
          </a:prstGeom>
          <a:solidFill>
            <a:srgbClr val="20386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b="1" dirty="0">
                <a:solidFill>
                  <a:srgbClr val="FFC000"/>
                </a:solidFill>
                <a:latin typeface="Helvetica Light" panose="020B0403020202020204" pitchFamily="34" charset="0"/>
                <a:ea typeface="+mn-ea"/>
                <a:cs typeface="+mn-cs"/>
                <a:sym typeface="Helvetica Neue Light"/>
              </a:rPr>
              <a:t>400,000 personas</a:t>
            </a:r>
            <a:endParaRPr sz="2500" b="1" dirty="0">
              <a:solidFill>
                <a:srgbClr val="FFC000"/>
              </a:solidFill>
              <a:latin typeface="Helvetica Light" panose="020B0403020202020204" pitchFamily="34" charset="0"/>
              <a:ea typeface="+mn-ea"/>
              <a:cs typeface="+mn-cs"/>
            </a:endParaRPr>
          </a:p>
        </p:txBody>
      </p:sp>
      <p:sp>
        <p:nvSpPr>
          <p:cNvPr id="579" name="Google Shape;579;p68"/>
          <p:cNvSpPr txBox="1"/>
          <p:nvPr/>
        </p:nvSpPr>
        <p:spPr>
          <a:xfrm>
            <a:off x="9831679" y="5798858"/>
            <a:ext cx="2238702"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a:solidFill>
                  <a:srgbClr val="113A75"/>
                </a:solidFill>
                <a:latin typeface="Helvetica Neue Light"/>
                <a:ea typeface="Helvetica Neue Light"/>
                <a:cs typeface="Helvetica Neue Light"/>
                <a:sym typeface="Helvetica Neue Light"/>
              </a:rPr>
              <a:t>21 de Septiembre, 2014</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Shape 584"/>
        <p:cNvGrpSpPr/>
        <p:nvPr/>
      </p:nvGrpSpPr>
      <p:grpSpPr>
        <a:xfrm>
          <a:off x="0" y="0"/>
          <a:ext cx="0" cy="0"/>
          <a:chOff x="0" y="0"/>
          <a:chExt cx="0" cy="0"/>
        </a:xfrm>
      </p:grpSpPr>
      <p:pic>
        <p:nvPicPr>
          <p:cNvPr id="585" name="Google Shape;585;p69" descr="Students protest climate change by wearing breathing masks and holding signs reading, âWhat I stand for is what I stand on.â"/>
          <p:cNvPicPr preferRelativeResize="0"/>
          <p:nvPr/>
        </p:nvPicPr>
        <p:blipFill rotWithShape="1">
          <a:blip r:embed="rId3">
            <a:alphaModFix/>
          </a:blip>
          <a:srcRect/>
          <a:stretch/>
        </p:blipFill>
        <p:spPr>
          <a:xfrm>
            <a:off x="1" y="0"/>
            <a:ext cx="9664262" cy="6858000"/>
          </a:xfrm>
          <a:prstGeom prst="rect">
            <a:avLst/>
          </a:prstGeom>
          <a:noFill/>
          <a:ln>
            <a:noFill/>
          </a:ln>
        </p:spPr>
      </p:pic>
      <p:sp>
        <p:nvSpPr>
          <p:cNvPr id="586" name="Google Shape;586;p69"/>
          <p:cNvSpPr txBox="1"/>
          <p:nvPr/>
        </p:nvSpPr>
        <p:spPr>
          <a:xfrm>
            <a:off x="9831679" y="326013"/>
            <a:ext cx="2238702" cy="224676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dirty="0" err="1">
                <a:solidFill>
                  <a:srgbClr val="113A75"/>
                </a:solidFill>
                <a:latin typeface="Helvetica Neue"/>
                <a:ea typeface="Helvetica Neue"/>
                <a:cs typeface="Helvetica Neue"/>
                <a:sym typeface="Helvetica Neue"/>
              </a:rPr>
              <a:t>Huelga</a:t>
            </a:r>
            <a:r>
              <a:rPr lang="en-US" sz="2800" b="1" dirty="0">
                <a:solidFill>
                  <a:srgbClr val="113A75"/>
                </a:solidFill>
                <a:latin typeface="Helvetica Neue"/>
                <a:ea typeface="Helvetica Neue"/>
                <a:cs typeface="Helvetica Neue"/>
                <a:sym typeface="Helvetica Neue"/>
              </a:rPr>
              <a:t> </a:t>
            </a:r>
            <a:r>
              <a:rPr lang="en-US" sz="2800" b="1" dirty="0" err="1">
                <a:solidFill>
                  <a:srgbClr val="113A75"/>
                </a:solidFill>
                <a:latin typeface="Helvetica Neue"/>
                <a:ea typeface="Helvetica Neue"/>
                <a:cs typeface="Helvetica Neue"/>
                <a:sym typeface="Helvetica Neue"/>
              </a:rPr>
              <a:t>climática</a:t>
            </a:r>
            <a:r>
              <a:rPr lang="en-US" sz="2800" b="1" dirty="0">
                <a:solidFill>
                  <a:srgbClr val="113A75"/>
                </a:solidFill>
                <a:latin typeface="Helvetica Neue"/>
                <a:ea typeface="Helvetica Neue"/>
                <a:cs typeface="Helvetica Neue"/>
                <a:sym typeface="Helvetica Neue"/>
              </a:rPr>
              <a:t> </a:t>
            </a:r>
            <a:r>
              <a:rPr lang="en-US" sz="2800" b="1" dirty="0" err="1">
                <a:solidFill>
                  <a:srgbClr val="113A75"/>
                </a:solidFill>
                <a:latin typeface="Helvetica Neue"/>
                <a:ea typeface="Helvetica Neue"/>
                <a:cs typeface="Helvetica Neue"/>
                <a:sym typeface="Helvetica Neue"/>
              </a:rPr>
              <a:t>juvenil</a:t>
            </a:r>
            <a:r>
              <a:rPr lang="en-US" sz="2800" b="1" dirty="0">
                <a:solidFill>
                  <a:srgbClr val="113A75"/>
                </a:solidFill>
                <a:latin typeface="Helvetica Neue"/>
                <a:ea typeface="Helvetica Neue"/>
                <a:cs typeface="Helvetica Neue"/>
                <a:sym typeface="Helvetica Neue"/>
              </a:rPr>
              <a:t> #</a:t>
            </a:r>
            <a:r>
              <a:rPr lang="en-US" sz="2800" b="1" dirty="0" err="1">
                <a:solidFill>
                  <a:srgbClr val="113A75"/>
                </a:solidFill>
                <a:latin typeface="Helvetica Neue"/>
                <a:ea typeface="Helvetica Neue"/>
                <a:cs typeface="Helvetica Neue"/>
                <a:sym typeface="Helvetica Neue"/>
              </a:rPr>
              <a:t>FridaysForFuture</a:t>
            </a:r>
            <a:endParaRPr sz="4600" b="1" dirty="0">
              <a:solidFill>
                <a:srgbClr val="113A75"/>
              </a:solidFill>
              <a:latin typeface="Helvetica Neue"/>
              <a:ea typeface="Helvetica Neue"/>
              <a:cs typeface="Helvetica Neue"/>
              <a:sym typeface="Helvetica Neue"/>
            </a:endParaRPr>
          </a:p>
        </p:txBody>
      </p:sp>
      <p:sp>
        <p:nvSpPr>
          <p:cNvPr id="587" name="Google Shape;587;p69"/>
          <p:cNvSpPr/>
          <p:nvPr/>
        </p:nvSpPr>
        <p:spPr>
          <a:xfrm>
            <a:off x="-1" y="5486400"/>
            <a:ext cx="6436660" cy="1020344"/>
          </a:xfrm>
          <a:prstGeom prst="homePlate">
            <a:avLst>
              <a:gd name="adj" fmla="val 50000"/>
            </a:avLst>
          </a:prstGeom>
          <a:solidFill>
            <a:srgbClr val="20386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b="1" dirty="0">
                <a:solidFill>
                  <a:srgbClr val="FFC000"/>
                </a:solidFill>
                <a:latin typeface="Helvetica Light" panose="020B0403020202020204" pitchFamily="34" charset="0"/>
                <a:ea typeface="+mn-ea"/>
                <a:sym typeface="Helvetica Neue Light"/>
              </a:rPr>
              <a:t>¡1.4 </a:t>
            </a:r>
            <a:r>
              <a:rPr lang="en-US" sz="2500" b="1" dirty="0" err="1">
                <a:solidFill>
                  <a:srgbClr val="FFC000"/>
                </a:solidFill>
                <a:latin typeface="Helvetica Light" panose="020B0403020202020204" pitchFamily="34" charset="0"/>
                <a:ea typeface="+mn-ea"/>
                <a:sym typeface="Helvetica Neue Light"/>
              </a:rPr>
              <a:t>millones</a:t>
            </a:r>
            <a:r>
              <a:rPr lang="en-US" sz="2500" b="1" dirty="0">
                <a:solidFill>
                  <a:srgbClr val="FFC000"/>
                </a:solidFill>
                <a:latin typeface="Helvetica Light" panose="020B0403020202020204" pitchFamily="34" charset="0"/>
                <a:ea typeface="+mn-ea"/>
                <a:sym typeface="Helvetica Neue Light"/>
              </a:rPr>
              <a:t> de </a:t>
            </a:r>
            <a:r>
              <a:rPr lang="en-US" sz="2500" b="1" dirty="0" err="1">
                <a:solidFill>
                  <a:srgbClr val="FFC000"/>
                </a:solidFill>
                <a:latin typeface="Helvetica Light" panose="020B0403020202020204" pitchFamily="34" charset="0"/>
                <a:ea typeface="+mn-ea"/>
                <a:sym typeface="Helvetica Neue Light"/>
              </a:rPr>
              <a:t>jóvenes</a:t>
            </a:r>
            <a:r>
              <a:rPr lang="en-US" sz="2500" b="1" dirty="0">
                <a:solidFill>
                  <a:srgbClr val="FFC000"/>
                </a:solidFill>
                <a:latin typeface="Helvetica Light" panose="020B0403020202020204" pitchFamily="34" charset="0"/>
                <a:ea typeface="+mn-ea"/>
                <a:sym typeface="Helvetica Neue Light"/>
              </a:rPr>
              <a:t> </a:t>
            </a:r>
            <a:r>
              <a:rPr lang="en-US" sz="2500" b="1" dirty="0" err="1">
                <a:solidFill>
                  <a:srgbClr val="FFC000"/>
                </a:solidFill>
                <a:latin typeface="Helvetica Light" panose="020B0403020202020204" pitchFamily="34" charset="0"/>
                <a:ea typeface="+mn-ea"/>
                <a:sym typeface="Helvetica Neue Light"/>
              </a:rPr>
              <a:t>en</a:t>
            </a:r>
            <a:r>
              <a:rPr lang="en-US" sz="2500" b="1" dirty="0">
                <a:solidFill>
                  <a:srgbClr val="FFC000"/>
                </a:solidFill>
                <a:latin typeface="Helvetica Light" panose="020B0403020202020204" pitchFamily="34" charset="0"/>
                <a:ea typeface="+mn-ea"/>
                <a:sym typeface="Helvetica Neue Light"/>
              </a:rPr>
              <a:t> 123 </a:t>
            </a:r>
            <a:r>
              <a:rPr lang="en-US" sz="2500" b="1" dirty="0" err="1">
                <a:solidFill>
                  <a:srgbClr val="FFC000"/>
                </a:solidFill>
                <a:latin typeface="Helvetica Light" panose="020B0403020202020204" pitchFamily="34" charset="0"/>
                <a:ea typeface="+mn-ea"/>
                <a:sym typeface="Helvetica Neue Light"/>
              </a:rPr>
              <a:t>países</a:t>
            </a:r>
            <a:r>
              <a:rPr lang="en-US" sz="2500" b="1" dirty="0">
                <a:solidFill>
                  <a:srgbClr val="FFC000"/>
                </a:solidFill>
                <a:latin typeface="Helvetica Light" panose="020B0403020202020204" pitchFamily="34" charset="0"/>
                <a:ea typeface="+mn-ea"/>
                <a:sym typeface="Helvetica Neue Light"/>
              </a:rPr>
              <a:t>! </a:t>
            </a:r>
            <a:endParaRPr sz="2500" b="1" dirty="0">
              <a:solidFill>
                <a:srgbClr val="FFC000"/>
              </a:solidFill>
              <a:latin typeface="Helvetica Light" panose="020B0403020202020204" pitchFamily="34" charset="0"/>
              <a:ea typeface="+mn-ea"/>
            </a:endParaRPr>
          </a:p>
        </p:txBody>
      </p:sp>
      <p:sp>
        <p:nvSpPr>
          <p:cNvPr id="588" name="Google Shape;588;p69"/>
          <p:cNvSpPr txBox="1"/>
          <p:nvPr/>
        </p:nvSpPr>
        <p:spPr>
          <a:xfrm>
            <a:off x="9831679" y="5798858"/>
            <a:ext cx="2238702" cy="70788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i="1" dirty="0">
                <a:solidFill>
                  <a:srgbClr val="113A75"/>
                </a:solidFill>
                <a:latin typeface="Helvetica Neue Light"/>
                <a:ea typeface="Helvetica Neue Light"/>
                <a:cs typeface="Helvetica Neue Light"/>
                <a:sym typeface="Helvetica Neue Light"/>
              </a:rPr>
              <a:t>15 de </a:t>
            </a:r>
            <a:r>
              <a:rPr lang="en-US" sz="2000" i="1" dirty="0" err="1">
                <a:solidFill>
                  <a:srgbClr val="113A75"/>
                </a:solidFill>
                <a:latin typeface="Helvetica Neue Light"/>
                <a:ea typeface="Helvetica Neue Light"/>
                <a:cs typeface="Helvetica Neue Light"/>
                <a:sym typeface="Helvetica Neue Light"/>
              </a:rPr>
              <a:t>Marzo</a:t>
            </a:r>
            <a:r>
              <a:rPr lang="en-US" sz="2000" i="1" dirty="0">
                <a:solidFill>
                  <a:srgbClr val="113A75"/>
                </a:solidFill>
                <a:latin typeface="Helvetica Neue Light"/>
                <a:ea typeface="Helvetica Neue Light"/>
                <a:cs typeface="Helvetica Neue Light"/>
                <a:sym typeface="Helvetica Neue Light"/>
              </a:rPr>
              <a:t>, </a:t>
            </a:r>
            <a:endParaRPr dirty="0"/>
          </a:p>
          <a:p>
            <a:pPr marL="0" marR="0" lvl="0" indent="0" algn="l" rtl="0">
              <a:spcBef>
                <a:spcPts val="0"/>
              </a:spcBef>
              <a:spcAft>
                <a:spcPts val="0"/>
              </a:spcAft>
              <a:buNone/>
            </a:pPr>
            <a:r>
              <a:rPr lang="en-US" sz="2000" i="1" dirty="0">
                <a:solidFill>
                  <a:srgbClr val="113A75"/>
                </a:solidFill>
                <a:latin typeface="Helvetica Neue Light"/>
                <a:ea typeface="Helvetica Neue Light"/>
                <a:cs typeface="Helvetica Neue Light"/>
                <a:sym typeface="Helvetica Neue Light"/>
              </a:rPr>
              <a:t>2019</a:t>
            </a:r>
            <a:endParaRP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0122476" y="216321"/>
            <a:ext cx="2225394" cy="1815882"/>
          </a:xfrm>
          <a:prstGeom prst="rect">
            <a:avLst/>
          </a:prstGeom>
          <a:noFill/>
        </p:spPr>
        <p:txBody>
          <a:bodyPr wrap="square" rtlCol="0">
            <a:spAutoFit/>
          </a:bodyPr>
          <a:lstStyle/>
          <a:p>
            <a:r>
              <a:rPr lang="en-US" sz="2800" b="1" dirty="0" err="1">
                <a:solidFill>
                  <a:srgbClr val="113A75"/>
                </a:solidFill>
                <a:latin typeface="Helvetica" pitchFamily="2" charset="0"/>
                <a:cs typeface="Arial"/>
              </a:rPr>
              <a:t>Marchas</a:t>
            </a:r>
            <a:r>
              <a:rPr lang="en-US" sz="2800" b="1" dirty="0">
                <a:solidFill>
                  <a:srgbClr val="113A75"/>
                </a:solidFill>
                <a:latin typeface="Helvetica" pitchFamily="2" charset="0"/>
                <a:cs typeface="Arial"/>
              </a:rPr>
              <a:t> </a:t>
            </a:r>
            <a:r>
              <a:rPr lang="en-US" sz="2800" b="1" dirty="0" err="1">
                <a:solidFill>
                  <a:srgbClr val="113A75"/>
                </a:solidFill>
                <a:latin typeface="Helvetica" pitchFamily="2" charset="0"/>
                <a:cs typeface="Arial"/>
              </a:rPr>
              <a:t>Climáticas</a:t>
            </a:r>
            <a:r>
              <a:rPr lang="en-US" sz="2800" b="1" dirty="0">
                <a:solidFill>
                  <a:srgbClr val="113A75"/>
                </a:solidFill>
                <a:latin typeface="Helvetica" pitchFamily="2" charset="0"/>
                <a:cs typeface="Arial"/>
              </a:rPr>
              <a:t> </a:t>
            </a:r>
            <a:r>
              <a:rPr lang="en-US" sz="2800" b="1" dirty="0" err="1">
                <a:solidFill>
                  <a:srgbClr val="113A75"/>
                </a:solidFill>
                <a:latin typeface="Helvetica" pitchFamily="2" charset="0"/>
                <a:cs typeface="Arial"/>
              </a:rPr>
              <a:t>en</a:t>
            </a:r>
            <a:r>
              <a:rPr lang="en-US" sz="2800" b="1" dirty="0">
                <a:solidFill>
                  <a:srgbClr val="113A75"/>
                </a:solidFill>
                <a:latin typeface="Helvetica" pitchFamily="2" charset="0"/>
                <a:cs typeface="Arial"/>
              </a:rPr>
              <a:t> el </a:t>
            </a:r>
            <a:r>
              <a:rPr lang="en-US" sz="2800" b="1" dirty="0" err="1">
                <a:solidFill>
                  <a:srgbClr val="113A75"/>
                </a:solidFill>
                <a:latin typeface="Helvetica" pitchFamily="2" charset="0"/>
                <a:cs typeface="Arial"/>
              </a:rPr>
              <a:t>mundo</a:t>
            </a:r>
            <a:endParaRPr lang="en-US" sz="2800" b="1" dirty="0">
              <a:solidFill>
                <a:srgbClr val="113A75"/>
              </a:solidFill>
              <a:latin typeface="Helvetica" pitchFamily="2" charset="0"/>
              <a:cs typeface="Arial"/>
            </a:endParaRPr>
          </a:p>
        </p:txBody>
      </p:sp>
      <p:pic>
        <p:nvPicPr>
          <p:cNvPr id="3" name="Picture 2">
            <a:extLst>
              <a:ext uri="{FF2B5EF4-FFF2-40B4-BE49-F238E27FC236}">
                <a16:creationId xmlns:a16="http://schemas.microsoft.com/office/drawing/2014/main" id="{B67874E2-D1DE-8A40-9DDA-3F20D252E25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924207" cy="6858000"/>
          </a:xfrm>
          <a:prstGeom prst="rect">
            <a:avLst/>
          </a:prstGeom>
        </p:spPr>
      </p:pic>
      <p:sp>
        <p:nvSpPr>
          <p:cNvPr id="9" name="Pentagon 8"/>
          <p:cNvSpPr/>
          <p:nvPr/>
        </p:nvSpPr>
        <p:spPr>
          <a:xfrm>
            <a:off x="0" y="455679"/>
            <a:ext cx="9789459" cy="1309326"/>
          </a:xfrm>
          <a:prstGeom prst="homePlate">
            <a:avLst/>
          </a:prstGeom>
          <a:solidFill>
            <a:srgbClr val="20386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b="1" dirty="0" err="1">
                <a:solidFill>
                  <a:srgbClr val="FFC000"/>
                </a:solidFill>
                <a:latin typeface="Helvetica Light" panose="020B0403020202020204" pitchFamily="34" charset="0"/>
                <a:cs typeface="Calibri (Body)"/>
              </a:rPr>
              <a:t>Septiembre</a:t>
            </a:r>
            <a:r>
              <a:rPr lang="en-US" sz="2500" b="1" dirty="0">
                <a:solidFill>
                  <a:srgbClr val="FFC000"/>
                </a:solidFill>
                <a:latin typeface="Helvetica Light" panose="020B0403020202020204" pitchFamily="34" charset="0"/>
                <a:cs typeface="Calibri (Body)"/>
              </a:rPr>
              <a:t> 2019: Más de 7 </a:t>
            </a:r>
            <a:r>
              <a:rPr lang="en-US" sz="2500" b="1" dirty="0" err="1">
                <a:solidFill>
                  <a:srgbClr val="FFC000"/>
                </a:solidFill>
                <a:latin typeface="Helvetica Light" panose="020B0403020202020204" pitchFamily="34" charset="0"/>
                <a:cs typeface="Calibri (Body)"/>
              </a:rPr>
              <a:t>milliones</a:t>
            </a:r>
            <a:r>
              <a:rPr lang="en-US" sz="2500" b="1" dirty="0">
                <a:solidFill>
                  <a:srgbClr val="FFC000"/>
                </a:solidFill>
                <a:latin typeface="Helvetica Light" panose="020B0403020202020204" pitchFamily="34" charset="0"/>
                <a:cs typeface="Calibri (Body)"/>
              </a:rPr>
              <a:t> de personas </a:t>
            </a:r>
            <a:r>
              <a:rPr lang="en-US" sz="2500" b="1" dirty="0" err="1">
                <a:solidFill>
                  <a:srgbClr val="FFC000"/>
                </a:solidFill>
                <a:latin typeface="Helvetica Light" panose="020B0403020202020204" pitchFamily="34" charset="0"/>
                <a:cs typeface="Calibri (Body)"/>
              </a:rPr>
              <a:t>en</a:t>
            </a:r>
            <a:r>
              <a:rPr lang="en-US" sz="2500" b="1" dirty="0">
                <a:solidFill>
                  <a:srgbClr val="FFC000"/>
                </a:solidFill>
                <a:latin typeface="Helvetica Light" panose="020B0403020202020204" pitchFamily="34" charset="0"/>
                <a:cs typeface="Calibri (Body)"/>
              </a:rPr>
              <a:t> 185 </a:t>
            </a:r>
            <a:r>
              <a:rPr lang="en-US" sz="2500" b="1" dirty="0" err="1">
                <a:solidFill>
                  <a:srgbClr val="FFC000"/>
                </a:solidFill>
                <a:latin typeface="Helvetica Light" panose="020B0403020202020204" pitchFamily="34" charset="0"/>
                <a:cs typeface="Calibri (Body)"/>
              </a:rPr>
              <a:t>países</a:t>
            </a:r>
            <a:endParaRPr lang="en-US" sz="2500" b="1" dirty="0">
              <a:solidFill>
                <a:srgbClr val="FFC000"/>
              </a:solidFill>
              <a:latin typeface="Helvetica Light" panose="020B0403020202020204" pitchFamily="34" charset="0"/>
              <a:cs typeface="Calibri (Body)"/>
            </a:endParaRPr>
          </a:p>
        </p:txBody>
      </p:sp>
      <p:pic>
        <p:nvPicPr>
          <p:cNvPr id="7" name="Picture 6">
            <a:extLst>
              <a:ext uri="{FF2B5EF4-FFF2-40B4-BE49-F238E27FC236}">
                <a16:creationId xmlns:a16="http://schemas.microsoft.com/office/drawing/2014/main" id="{6FAF8D88-458E-2E41-AC27-292B56AC915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469880" y="6144768"/>
            <a:ext cx="1530586" cy="576072"/>
          </a:xfrm>
          <a:prstGeom prst="rect">
            <a:avLst/>
          </a:prstGeom>
        </p:spPr>
      </p:pic>
    </p:spTree>
    <p:extLst>
      <p:ext uri="{BB962C8B-B14F-4D97-AF65-F5344CB8AC3E}">
        <p14:creationId xmlns:p14="http://schemas.microsoft.com/office/powerpoint/2010/main" val="328126715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594" name="Google Shape;594;p70"/>
          <p:cNvPicPr preferRelativeResize="0"/>
          <p:nvPr/>
        </p:nvPicPr>
        <p:blipFill rotWithShape="1">
          <a:blip r:embed="rId3">
            <a:alphaModFix/>
          </a:blip>
          <a:srcRect/>
          <a:stretch/>
        </p:blipFill>
        <p:spPr>
          <a:xfrm>
            <a:off x="195263" y="259901"/>
            <a:ext cx="4717396" cy="6085821"/>
          </a:xfrm>
          <a:prstGeom prst="rect">
            <a:avLst/>
          </a:prstGeom>
          <a:noFill/>
          <a:ln>
            <a:noFill/>
          </a:ln>
        </p:spPr>
      </p:pic>
      <p:sp>
        <p:nvSpPr>
          <p:cNvPr id="595" name="Google Shape;595;p70"/>
          <p:cNvSpPr txBox="1"/>
          <p:nvPr/>
        </p:nvSpPr>
        <p:spPr>
          <a:xfrm>
            <a:off x="195263" y="6392968"/>
            <a:ext cx="2406870" cy="338554"/>
          </a:xfrm>
          <a:prstGeom prst="rect">
            <a:avLst/>
          </a:prstGeom>
          <a:no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dirty="0" err="1">
                <a:solidFill>
                  <a:schemeClr val="lt1"/>
                </a:solidFill>
                <a:latin typeface="Helvetica Neue Light"/>
                <a:ea typeface="Helvetica Neue Light"/>
                <a:cs typeface="Helvetica Neue Light"/>
                <a:sym typeface="Helvetica Neue Light"/>
              </a:rPr>
              <a:t>Ilustración</a:t>
            </a:r>
            <a:r>
              <a:rPr lang="en-US" sz="1600" dirty="0">
                <a:solidFill>
                  <a:schemeClr val="lt1"/>
                </a:solidFill>
                <a:latin typeface="Helvetica Neue Light"/>
                <a:ea typeface="Helvetica Neue Light"/>
                <a:cs typeface="Helvetica Neue Light"/>
                <a:sym typeface="Helvetica Neue Light"/>
              </a:rPr>
              <a:t> de Elise </a:t>
            </a:r>
            <a:r>
              <a:rPr lang="en-US" sz="1600" dirty="0" err="1">
                <a:solidFill>
                  <a:schemeClr val="lt1"/>
                </a:solidFill>
                <a:latin typeface="Helvetica Neue Light"/>
                <a:ea typeface="Helvetica Neue Light"/>
                <a:cs typeface="Helvetica Neue Light"/>
                <a:sym typeface="Helvetica Neue Light"/>
              </a:rPr>
              <a:t>Amel</a:t>
            </a:r>
            <a:endParaRPr sz="1600" dirty="0">
              <a:solidFill>
                <a:schemeClr val="lt1"/>
              </a:solidFill>
              <a:latin typeface="Helvetica Neue Light"/>
              <a:ea typeface="Helvetica Neue Light"/>
              <a:cs typeface="Helvetica Neue Light"/>
              <a:sym typeface="Helvetica Neue Light"/>
            </a:endParaRPr>
          </a:p>
        </p:txBody>
      </p:sp>
      <p:sp>
        <p:nvSpPr>
          <p:cNvPr id="596" name="Google Shape;596;p70"/>
          <p:cNvSpPr txBox="1"/>
          <p:nvPr/>
        </p:nvSpPr>
        <p:spPr>
          <a:xfrm>
            <a:off x="5400183" y="259901"/>
            <a:ext cx="6268200" cy="7716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None/>
            </a:pPr>
            <a:r>
              <a:rPr lang="en-US" sz="4800" b="1" i="1" dirty="0">
                <a:solidFill>
                  <a:schemeClr val="lt1"/>
                </a:solidFill>
                <a:latin typeface="Helvetica Neue"/>
                <a:ea typeface="Helvetica Neue"/>
                <a:cs typeface="Helvetica Neue"/>
                <a:sym typeface="Helvetica Neue"/>
              </a:rPr>
              <a:t>¿</a:t>
            </a:r>
            <a:r>
              <a:rPr lang="en-US" sz="4800" b="1" i="1" dirty="0" err="1">
                <a:solidFill>
                  <a:schemeClr val="lt1"/>
                </a:solidFill>
                <a:latin typeface="Helvetica Neue"/>
                <a:ea typeface="Helvetica Neue"/>
                <a:cs typeface="Helvetica Neue"/>
                <a:sym typeface="Helvetica Neue"/>
              </a:rPr>
              <a:t>Qué</a:t>
            </a:r>
            <a:r>
              <a:rPr lang="en-US" sz="4800" b="1" i="1" dirty="0">
                <a:solidFill>
                  <a:schemeClr val="lt1"/>
                </a:solidFill>
                <a:latin typeface="Helvetica Neue"/>
                <a:ea typeface="Helvetica Neue"/>
                <a:cs typeface="Helvetica Neue"/>
                <a:sym typeface="Helvetica Neue"/>
              </a:rPr>
              <a:t> </a:t>
            </a:r>
            <a:r>
              <a:rPr lang="en-US" sz="4800" b="1" i="1" dirty="0" err="1">
                <a:solidFill>
                  <a:schemeClr val="lt1"/>
                </a:solidFill>
                <a:latin typeface="Helvetica Neue"/>
                <a:ea typeface="Helvetica Neue"/>
                <a:cs typeface="Helvetica Neue"/>
                <a:sym typeface="Helvetica Neue"/>
              </a:rPr>
              <a:t>puedes</a:t>
            </a:r>
            <a:r>
              <a:rPr lang="en-US" sz="4800" b="1" i="1" dirty="0">
                <a:solidFill>
                  <a:schemeClr val="lt1"/>
                </a:solidFill>
                <a:latin typeface="Helvetica Neue"/>
                <a:ea typeface="Helvetica Neue"/>
                <a:cs typeface="Helvetica Neue"/>
                <a:sym typeface="Helvetica Neue"/>
              </a:rPr>
              <a:t> </a:t>
            </a:r>
            <a:r>
              <a:rPr lang="en-US" sz="4800" b="1" i="1" dirty="0" err="1">
                <a:solidFill>
                  <a:schemeClr val="lt1"/>
                </a:solidFill>
                <a:latin typeface="Helvetica Neue"/>
                <a:ea typeface="Helvetica Neue"/>
                <a:cs typeface="Helvetica Neue"/>
                <a:sym typeface="Helvetica Neue"/>
              </a:rPr>
              <a:t>hacer</a:t>
            </a:r>
            <a:r>
              <a:rPr lang="en-US" sz="4800" b="1" i="1" dirty="0">
                <a:solidFill>
                  <a:schemeClr val="lt1"/>
                </a:solidFill>
                <a:latin typeface="Helvetica Neue"/>
                <a:ea typeface="Helvetica Neue"/>
                <a:cs typeface="Helvetica Neue"/>
                <a:sym typeface="Helvetica Neue"/>
              </a:rPr>
              <a:t>?</a:t>
            </a:r>
            <a:endParaRPr sz="4800" dirty="0"/>
          </a:p>
        </p:txBody>
      </p:sp>
      <p:pic>
        <p:nvPicPr>
          <p:cNvPr id="597" name="Google Shape;597;p70"/>
          <p:cNvPicPr preferRelativeResize="0"/>
          <p:nvPr/>
        </p:nvPicPr>
        <p:blipFill rotWithShape="1">
          <a:blip r:embed="rId4">
            <a:alphaModFix/>
          </a:blip>
          <a:srcRect/>
          <a:stretch/>
        </p:blipFill>
        <p:spPr>
          <a:xfrm>
            <a:off x="10472738" y="6157059"/>
            <a:ext cx="1523999" cy="574463"/>
          </a:xfrm>
          <a:prstGeom prst="rect">
            <a:avLst/>
          </a:prstGeom>
          <a:noFill/>
          <a:ln>
            <a:noFill/>
          </a:ln>
        </p:spPr>
      </p:pic>
      <p:sp>
        <p:nvSpPr>
          <p:cNvPr id="598" name="Google Shape;598;p70"/>
          <p:cNvSpPr txBox="1"/>
          <p:nvPr/>
        </p:nvSpPr>
        <p:spPr>
          <a:xfrm>
            <a:off x="5249427" y="1102823"/>
            <a:ext cx="6899388" cy="4786263"/>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500" b="1" dirty="0">
                <a:solidFill>
                  <a:srgbClr val="FFC000"/>
                </a:solidFill>
                <a:latin typeface="Helvetica Light" panose="020B0403020202020204" pitchFamily="34" charset="0"/>
                <a:ea typeface="+mn-ea"/>
                <a:sym typeface="Helvetica Neue"/>
              </a:rPr>
              <a:t>Privado y personal: </a:t>
            </a:r>
            <a:r>
              <a:rPr lang="en-US" sz="2800" dirty="0" err="1">
                <a:solidFill>
                  <a:srgbClr val="F3F3F3"/>
                </a:solidFill>
                <a:latin typeface="Helvetica Neue"/>
                <a:ea typeface="Helvetica Neue"/>
                <a:cs typeface="Helvetica Neue"/>
                <a:sym typeface="Helvetica Neue"/>
              </a:rPr>
              <a:t>aprender</a:t>
            </a:r>
            <a:r>
              <a:rPr lang="en-US" sz="2800" dirty="0">
                <a:solidFill>
                  <a:srgbClr val="F3F3F3"/>
                </a:solidFill>
                <a:latin typeface="Helvetica Neue"/>
                <a:ea typeface="Helvetica Neue"/>
                <a:cs typeface="Helvetica Neue"/>
                <a:sym typeface="Helvetica Neue"/>
              </a:rPr>
              <a:t>, </a:t>
            </a:r>
            <a:r>
              <a:rPr lang="en-US" sz="2800" dirty="0" err="1">
                <a:solidFill>
                  <a:srgbClr val="F3F3F3"/>
                </a:solidFill>
                <a:latin typeface="Helvetica Neue"/>
                <a:ea typeface="Helvetica Neue"/>
                <a:cs typeface="Helvetica Neue"/>
                <a:sym typeface="Helvetica Neue"/>
              </a:rPr>
              <a:t>donar</a:t>
            </a:r>
            <a:r>
              <a:rPr lang="en-US" sz="2800" dirty="0">
                <a:solidFill>
                  <a:srgbClr val="F3F3F3"/>
                </a:solidFill>
                <a:latin typeface="Helvetica Neue"/>
                <a:ea typeface="Helvetica Neue"/>
                <a:cs typeface="Helvetica Neue"/>
                <a:sym typeface="Helvetica Neue"/>
              </a:rPr>
              <a:t> </a:t>
            </a:r>
            <a:r>
              <a:rPr lang="en-US" sz="2800" dirty="0" err="1">
                <a:solidFill>
                  <a:srgbClr val="F3F3F3"/>
                </a:solidFill>
                <a:latin typeface="Helvetica Neue"/>
                <a:ea typeface="Helvetica Neue"/>
                <a:cs typeface="Helvetica Neue"/>
                <a:sym typeface="Helvetica Neue"/>
              </a:rPr>
              <a:t>tiempo</a:t>
            </a:r>
            <a:r>
              <a:rPr lang="en-US" sz="2800" dirty="0">
                <a:solidFill>
                  <a:srgbClr val="F3F3F3"/>
                </a:solidFill>
                <a:latin typeface="Helvetica Neue"/>
                <a:ea typeface="Helvetica Neue"/>
                <a:cs typeface="Helvetica Neue"/>
                <a:sym typeface="Helvetica Neue"/>
              </a:rPr>
              <a:t> y dinero, </a:t>
            </a:r>
            <a:r>
              <a:rPr lang="en-US" sz="2800" dirty="0" err="1">
                <a:solidFill>
                  <a:srgbClr val="F3F3F3"/>
                </a:solidFill>
                <a:latin typeface="Helvetica Neue"/>
                <a:ea typeface="Helvetica Neue"/>
                <a:cs typeface="Helvetica Neue"/>
                <a:sym typeface="Helvetica Neue"/>
              </a:rPr>
              <a:t>caminar</a:t>
            </a:r>
            <a:r>
              <a:rPr lang="en-US" sz="2800" dirty="0">
                <a:solidFill>
                  <a:srgbClr val="F3F3F3"/>
                </a:solidFill>
                <a:latin typeface="Helvetica Neue"/>
                <a:ea typeface="Helvetica Neue"/>
                <a:cs typeface="Helvetica Neue"/>
                <a:sym typeface="Helvetica Neue"/>
              </a:rPr>
              <a:t>, </a:t>
            </a:r>
            <a:r>
              <a:rPr lang="en-US" sz="2800" dirty="0" err="1">
                <a:solidFill>
                  <a:srgbClr val="F3F3F3"/>
                </a:solidFill>
                <a:latin typeface="Helvetica Neue"/>
                <a:ea typeface="Helvetica Neue"/>
                <a:cs typeface="Helvetica Neue"/>
                <a:sym typeface="Helvetica Neue"/>
              </a:rPr>
              <a:t>reducir</a:t>
            </a:r>
            <a:r>
              <a:rPr lang="en-US" sz="2800" dirty="0">
                <a:solidFill>
                  <a:srgbClr val="F3F3F3"/>
                </a:solidFill>
                <a:latin typeface="Helvetica Neue"/>
                <a:ea typeface="Helvetica Neue"/>
                <a:cs typeface="Helvetica Neue"/>
                <a:sym typeface="Helvetica Neue"/>
              </a:rPr>
              <a:t>, </a:t>
            </a:r>
            <a:r>
              <a:rPr lang="en-US" sz="2800" dirty="0" err="1">
                <a:solidFill>
                  <a:srgbClr val="F3F3F3"/>
                </a:solidFill>
                <a:latin typeface="Helvetica Neue"/>
                <a:ea typeface="Helvetica Neue"/>
                <a:cs typeface="Helvetica Neue"/>
                <a:sym typeface="Helvetica Neue"/>
              </a:rPr>
              <a:t>reciclar</a:t>
            </a:r>
            <a:r>
              <a:rPr lang="en-US" sz="2800" dirty="0">
                <a:solidFill>
                  <a:srgbClr val="F3F3F3"/>
                </a:solidFill>
                <a:latin typeface="Helvetica Neue"/>
                <a:ea typeface="Helvetica Neue"/>
                <a:cs typeface="Helvetica Neue"/>
                <a:sym typeface="Helvetica Neue"/>
              </a:rPr>
              <a:t>.</a:t>
            </a:r>
            <a:endParaRPr sz="2800" dirty="0">
              <a:solidFill>
                <a:srgbClr val="F3F3F3"/>
              </a:solidFill>
              <a:latin typeface="Helvetica Neue"/>
              <a:ea typeface="Helvetica Neue"/>
              <a:cs typeface="Helvetica Neue"/>
              <a:sym typeface="Helvetica Neue"/>
            </a:endParaRPr>
          </a:p>
          <a:p>
            <a:pPr marL="0" lvl="0" indent="0" algn="l" rtl="0">
              <a:spcBef>
                <a:spcPts val="0"/>
              </a:spcBef>
              <a:spcAft>
                <a:spcPts val="0"/>
              </a:spcAft>
              <a:buNone/>
            </a:pPr>
            <a:endParaRPr sz="1000" dirty="0">
              <a:solidFill>
                <a:srgbClr val="F3F3F3"/>
              </a:solidFill>
              <a:latin typeface="Helvetica Neue"/>
              <a:ea typeface="Helvetica Neue"/>
              <a:cs typeface="Helvetica Neue"/>
              <a:sym typeface="Helvetica Neue"/>
            </a:endParaRPr>
          </a:p>
          <a:p>
            <a:pPr marL="0" lvl="0" indent="0" algn="l" rtl="0">
              <a:spcBef>
                <a:spcPts val="0"/>
              </a:spcBef>
              <a:spcAft>
                <a:spcPts val="0"/>
              </a:spcAft>
              <a:buNone/>
            </a:pPr>
            <a:r>
              <a:rPr lang="en-US" sz="2500" b="1" dirty="0">
                <a:solidFill>
                  <a:srgbClr val="FFC000"/>
                </a:solidFill>
                <a:latin typeface="Helvetica Light" panose="020B0403020202020204" pitchFamily="34" charset="0"/>
                <a:ea typeface="+mn-ea"/>
                <a:sym typeface="Helvetica Neue"/>
              </a:rPr>
              <a:t>Redes </a:t>
            </a:r>
            <a:r>
              <a:rPr lang="en-US" sz="2500" b="1" dirty="0" err="1">
                <a:solidFill>
                  <a:srgbClr val="FFC000"/>
                </a:solidFill>
                <a:latin typeface="Helvetica Light" panose="020B0403020202020204" pitchFamily="34" charset="0"/>
                <a:ea typeface="+mn-ea"/>
                <a:sym typeface="Helvetica Neue"/>
              </a:rPr>
              <a:t>sociales</a:t>
            </a:r>
            <a:r>
              <a:rPr lang="en-US" sz="2500" b="1" dirty="0">
                <a:solidFill>
                  <a:srgbClr val="FFC000"/>
                </a:solidFill>
                <a:latin typeface="Helvetica Light" panose="020B0403020202020204" pitchFamily="34" charset="0"/>
                <a:ea typeface="+mn-ea"/>
                <a:sym typeface="Helvetica Neue"/>
              </a:rPr>
              <a:t>: </a:t>
            </a:r>
            <a:r>
              <a:rPr lang="en-US" sz="2800" dirty="0" err="1">
                <a:solidFill>
                  <a:srgbClr val="F3F3F3"/>
                </a:solidFill>
                <a:latin typeface="Helvetica Neue"/>
                <a:ea typeface="Helvetica Neue"/>
                <a:cs typeface="Helvetica Neue"/>
                <a:sym typeface="Helvetica Neue"/>
              </a:rPr>
              <a:t>persuadir</a:t>
            </a:r>
            <a:r>
              <a:rPr lang="en-US" sz="2800" dirty="0">
                <a:solidFill>
                  <a:srgbClr val="F3F3F3"/>
                </a:solidFill>
                <a:latin typeface="Helvetica Neue"/>
                <a:ea typeface="Helvetica Neue"/>
                <a:cs typeface="Helvetica Neue"/>
                <a:sym typeface="Helvetica Neue"/>
              </a:rPr>
              <a:t>, </a:t>
            </a:r>
            <a:r>
              <a:rPr lang="en-US" sz="2800" dirty="0" err="1">
                <a:solidFill>
                  <a:srgbClr val="F3F3F3"/>
                </a:solidFill>
                <a:latin typeface="Helvetica Neue"/>
                <a:ea typeface="Helvetica Neue"/>
                <a:cs typeface="Helvetica Neue"/>
                <a:sym typeface="Helvetica Neue"/>
              </a:rPr>
              <a:t>apoyar</a:t>
            </a:r>
            <a:r>
              <a:rPr lang="en-US" sz="2800" dirty="0">
                <a:solidFill>
                  <a:srgbClr val="F3F3F3"/>
                </a:solidFill>
                <a:latin typeface="Helvetica Neue"/>
                <a:ea typeface="Helvetica Neue"/>
                <a:cs typeface="Helvetica Neue"/>
                <a:sym typeface="Helvetica Neue"/>
              </a:rPr>
              <a:t>, </a:t>
            </a:r>
            <a:r>
              <a:rPr lang="en-US" sz="2800" dirty="0" err="1">
                <a:solidFill>
                  <a:srgbClr val="F3F3F3"/>
                </a:solidFill>
                <a:latin typeface="Helvetica Neue"/>
                <a:ea typeface="Helvetica Neue"/>
                <a:cs typeface="Helvetica Neue"/>
                <a:sym typeface="Helvetica Neue"/>
              </a:rPr>
              <a:t>liderar</a:t>
            </a:r>
            <a:endParaRPr sz="2800" dirty="0">
              <a:solidFill>
                <a:srgbClr val="F3F3F3"/>
              </a:solidFill>
              <a:latin typeface="Helvetica Neue"/>
              <a:ea typeface="Helvetica Neue"/>
              <a:cs typeface="Helvetica Neue"/>
              <a:sym typeface="Helvetica Neue"/>
            </a:endParaRPr>
          </a:p>
          <a:p>
            <a:pPr marL="0" lvl="0" indent="0" algn="l" rtl="0">
              <a:spcBef>
                <a:spcPts val="0"/>
              </a:spcBef>
              <a:spcAft>
                <a:spcPts val="0"/>
              </a:spcAft>
              <a:buNone/>
            </a:pPr>
            <a:endParaRPr sz="1000" dirty="0">
              <a:solidFill>
                <a:srgbClr val="F3F3F3"/>
              </a:solidFill>
              <a:latin typeface="Helvetica Neue"/>
              <a:ea typeface="Helvetica Neue"/>
              <a:cs typeface="Helvetica Neue"/>
              <a:sym typeface="Helvetica Neue"/>
            </a:endParaRPr>
          </a:p>
          <a:p>
            <a:pPr marL="0" lvl="0" indent="0" algn="l" rtl="0">
              <a:spcBef>
                <a:spcPts val="0"/>
              </a:spcBef>
              <a:spcAft>
                <a:spcPts val="0"/>
              </a:spcAft>
              <a:buNone/>
            </a:pPr>
            <a:r>
              <a:rPr lang="en-US" sz="2500" b="1" dirty="0" err="1">
                <a:solidFill>
                  <a:srgbClr val="FFC000"/>
                </a:solidFill>
                <a:latin typeface="Helvetica Light" panose="020B0403020202020204" pitchFamily="34" charset="0"/>
                <a:ea typeface="+mn-ea"/>
                <a:sym typeface="Helvetica Neue"/>
              </a:rPr>
              <a:t>Organizaciones</a:t>
            </a:r>
            <a:r>
              <a:rPr lang="en-US" sz="2500" b="1" dirty="0">
                <a:solidFill>
                  <a:srgbClr val="FFC000"/>
                </a:solidFill>
                <a:latin typeface="Helvetica Light" panose="020B0403020202020204" pitchFamily="34" charset="0"/>
                <a:ea typeface="+mn-ea"/>
                <a:sym typeface="Helvetica Neue"/>
              </a:rPr>
              <a:t>: </a:t>
            </a:r>
            <a:r>
              <a:rPr lang="en-US" sz="2800" dirty="0" err="1">
                <a:solidFill>
                  <a:srgbClr val="F3F3F3"/>
                </a:solidFill>
                <a:latin typeface="Helvetica Neue"/>
                <a:ea typeface="Helvetica Neue"/>
                <a:cs typeface="Helvetica Neue"/>
                <a:sym typeface="Helvetica Neue"/>
              </a:rPr>
              <a:t>compartir</a:t>
            </a:r>
            <a:r>
              <a:rPr lang="en-US" sz="2800" dirty="0">
                <a:solidFill>
                  <a:srgbClr val="F3F3F3"/>
                </a:solidFill>
                <a:latin typeface="Helvetica Neue"/>
                <a:ea typeface="Helvetica Neue"/>
                <a:cs typeface="Helvetica Neue"/>
                <a:sym typeface="Helvetica Neue"/>
              </a:rPr>
              <a:t> ideas, </a:t>
            </a:r>
            <a:r>
              <a:rPr lang="en-US" sz="2800" dirty="0" err="1">
                <a:solidFill>
                  <a:srgbClr val="F3F3F3"/>
                </a:solidFill>
                <a:latin typeface="Helvetica Neue"/>
                <a:ea typeface="Helvetica Neue"/>
                <a:cs typeface="Helvetica Neue"/>
                <a:sym typeface="Helvetica Neue"/>
              </a:rPr>
              <a:t>cambiar</a:t>
            </a:r>
            <a:r>
              <a:rPr lang="en-US" sz="2800" dirty="0">
                <a:solidFill>
                  <a:srgbClr val="F3F3F3"/>
                </a:solidFill>
                <a:latin typeface="Helvetica Neue"/>
                <a:ea typeface="Helvetica Neue"/>
                <a:cs typeface="Helvetica Neue"/>
                <a:sym typeface="Helvetica Neue"/>
              </a:rPr>
              <a:t> </a:t>
            </a:r>
            <a:r>
              <a:rPr lang="en-US" sz="2800" dirty="0" err="1">
                <a:solidFill>
                  <a:srgbClr val="F3F3F3"/>
                </a:solidFill>
                <a:latin typeface="Helvetica Neue"/>
                <a:ea typeface="Helvetica Neue"/>
                <a:cs typeface="Helvetica Neue"/>
                <a:sym typeface="Helvetica Neue"/>
              </a:rPr>
              <a:t>procesos</a:t>
            </a:r>
            <a:r>
              <a:rPr lang="en-US" sz="2800" dirty="0">
                <a:solidFill>
                  <a:srgbClr val="F3F3F3"/>
                </a:solidFill>
                <a:latin typeface="Helvetica Neue"/>
                <a:ea typeface="Helvetica Neue"/>
                <a:cs typeface="Helvetica Neue"/>
                <a:sym typeface="Helvetica Neue"/>
              </a:rPr>
              <a:t>, </a:t>
            </a:r>
            <a:r>
              <a:rPr lang="en-US" sz="2800" dirty="0" err="1">
                <a:solidFill>
                  <a:srgbClr val="F3F3F3"/>
                </a:solidFill>
                <a:latin typeface="Helvetica Neue"/>
                <a:ea typeface="Helvetica Neue"/>
                <a:cs typeface="Helvetica Neue"/>
                <a:sym typeface="Helvetica Neue"/>
              </a:rPr>
              <a:t>productos</a:t>
            </a:r>
            <a:r>
              <a:rPr lang="en-US" sz="2800" dirty="0">
                <a:solidFill>
                  <a:srgbClr val="F3F3F3"/>
                </a:solidFill>
                <a:latin typeface="Helvetica Neue"/>
                <a:ea typeface="Helvetica Neue"/>
                <a:cs typeface="Helvetica Neue"/>
                <a:sym typeface="Helvetica Neue"/>
              </a:rPr>
              <a:t> </a:t>
            </a:r>
            <a:r>
              <a:rPr lang="en-US" sz="2800" dirty="0" err="1">
                <a:solidFill>
                  <a:srgbClr val="F3F3F3"/>
                </a:solidFill>
                <a:latin typeface="Helvetica Neue"/>
                <a:ea typeface="Helvetica Neue"/>
                <a:cs typeface="Helvetica Neue"/>
                <a:sym typeface="Helvetica Neue"/>
              </a:rPr>
              <a:t>más</a:t>
            </a:r>
            <a:r>
              <a:rPr lang="en-US" sz="2800" dirty="0">
                <a:solidFill>
                  <a:srgbClr val="F3F3F3"/>
                </a:solidFill>
                <a:latin typeface="Helvetica Neue"/>
                <a:ea typeface="Helvetica Neue"/>
                <a:cs typeface="Helvetica Neue"/>
                <a:sym typeface="Helvetica Neue"/>
              </a:rPr>
              <a:t> durables. </a:t>
            </a:r>
            <a:endParaRPr sz="2800" dirty="0">
              <a:solidFill>
                <a:srgbClr val="F3F3F3"/>
              </a:solidFill>
              <a:latin typeface="Helvetica Neue"/>
              <a:ea typeface="Helvetica Neue"/>
              <a:cs typeface="Helvetica Neue"/>
              <a:sym typeface="Helvetica Neue"/>
            </a:endParaRPr>
          </a:p>
          <a:p>
            <a:pPr marL="0" lvl="0" indent="0" algn="l" rtl="0">
              <a:spcBef>
                <a:spcPts val="0"/>
              </a:spcBef>
              <a:spcAft>
                <a:spcPts val="0"/>
              </a:spcAft>
              <a:buNone/>
            </a:pPr>
            <a:endParaRPr sz="1000" dirty="0">
              <a:solidFill>
                <a:srgbClr val="F3F3F3"/>
              </a:solidFill>
              <a:latin typeface="Helvetica Neue"/>
              <a:ea typeface="Helvetica Neue"/>
              <a:cs typeface="Helvetica Neue"/>
              <a:sym typeface="Helvetica Neue"/>
            </a:endParaRPr>
          </a:p>
          <a:p>
            <a:pPr marL="0" lvl="0" indent="0" algn="l" rtl="0">
              <a:spcBef>
                <a:spcPts val="0"/>
              </a:spcBef>
              <a:spcAft>
                <a:spcPts val="0"/>
              </a:spcAft>
              <a:buNone/>
            </a:pPr>
            <a:r>
              <a:rPr lang="en-US" sz="2500" b="1" dirty="0" err="1">
                <a:solidFill>
                  <a:srgbClr val="FFC000"/>
                </a:solidFill>
                <a:latin typeface="Helvetica Light" panose="020B0403020202020204" pitchFamily="34" charset="0"/>
                <a:ea typeface="+mn-ea"/>
                <a:sym typeface="Helvetica Neue"/>
              </a:rPr>
              <a:t>Público</a:t>
            </a:r>
            <a:r>
              <a:rPr lang="en-US" sz="2500" b="1" dirty="0">
                <a:solidFill>
                  <a:srgbClr val="FFC000"/>
                </a:solidFill>
                <a:latin typeface="Helvetica Light" panose="020B0403020202020204" pitchFamily="34" charset="0"/>
                <a:ea typeface="+mn-ea"/>
                <a:sym typeface="Helvetica Neue"/>
              </a:rPr>
              <a:t>: </a:t>
            </a:r>
            <a:r>
              <a:rPr lang="en-US" sz="2800" dirty="0" err="1">
                <a:solidFill>
                  <a:srgbClr val="F3F3F3"/>
                </a:solidFill>
                <a:latin typeface="Helvetica Neue"/>
                <a:ea typeface="Helvetica Neue"/>
                <a:cs typeface="Helvetica Neue"/>
                <a:sym typeface="Helvetica Neue"/>
              </a:rPr>
              <a:t>ocupar</a:t>
            </a:r>
            <a:r>
              <a:rPr lang="en-US" sz="2800" dirty="0">
                <a:solidFill>
                  <a:srgbClr val="F3F3F3"/>
                </a:solidFill>
                <a:latin typeface="Helvetica Neue"/>
                <a:ea typeface="Helvetica Neue"/>
                <a:cs typeface="Helvetica Neue"/>
                <a:sym typeface="Helvetica Neue"/>
              </a:rPr>
              <a:t> </a:t>
            </a:r>
            <a:r>
              <a:rPr lang="en-US" sz="2800" dirty="0" err="1">
                <a:solidFill>
                  <a:srgbClr val="F3F3F3"/>
                </a:solidFill>
                <a:latin typeface="Helvetica Neue"/>
                <a:ea typeface="Helvetica Neue"/>
                <a:cs typeface="Helvetica Neue"/>
                <a:sym typeface="Helvetica Neue"/>
              </a:rPr>
              <a:t>puestos</a:t>
            </a:r>
            <a:r>
              <a:rPr lang="en-US" sz="2800" dirty="0">
                <a:solidFill>
                  <a:srgbClr val="F3F3F3"/>
                </a:solidFill>
                <a:latin typeface="Helvetica Neue"/>
                <a:ea typeface="Helvetica Neue"/>
                <a:cs typeface="Helvetica Neue"/>
                <a:sym typeface="Helvetica Neue"/>
              </a:rPr>
              <a:t> </a:t>
            </a:r>
            <a:r>
              <a:rPr lang="en-US" sz="2800" dirty="0" err="1">
                <a:solidFill>
                  <a:srgbClr val="F3F3F3"/>
                </a:solidFill>
                <a:latin typeface="Helvetica Neue"/>
                <a:ea typeface="Helvetica Neue"/>
                <a:cs typeface="Helvetica Neue"/>
                <a:sym typeface="Helvetica Neue"/>
              </a:rPr>
              <a:t>políticos</a:t>
            </a:r>
            <a:r>
              <a:rPr lang="en-US" sz="2800" dirty="0">
                <a:solidFill>
                  <a:srgbClr val="F3F3F3"/>
                </a:solidFill>
                <a:latin typeface="Helvetica Neue"/>
                <a:ea typeface="Helvetica Neue"/>
                <a:cs typeface="Helvetica Neue"/>
                <a:sym typeface="Helvetica Neue"/>
              </a:rPr>
              <a:t>, </a:t>
            </a:r>
            <a:r>
              <a:rPr lang="en-US" sz="2800" dirty="0" err="1">
                <a:solidFill>
                  <a:srgbClr val="F3F3F3"/>
                </a:solidFill>
                <a:latin typeface="Helvetica Neue"/>
                <a:ea typeface="Helvetica Neue"/>
                <a:cs typeface="Helvetica Neue"/>
                <a:sym typeface="Helvetica Neue"/>
              </a:rPr>
              <a:t>leyes,organizaciones</a:t>
            </a:r>
            <a:r>
              <a:rPr lang="en-US" sz="2800" dirty="0">
                <a:solidFill>
                  <a:srgbClr val="F3F3F3"/>
                </a:solidFill>
                <a:latin typeface="Helvetica Neue"/>
                <a:ea typeface="Helvetica Neue"/>
                <a:cs typeface="Helvetica Neue"/>
                <a:sym typeface="Helvetica Neue"/>
              </a:rPr>
              <a:t>, </a:t>
            </a:r>
            <a:r>
              <a:rPr lang="en-US" sz="2800" dirty="0" err="1">
                <a:solidFill>
                  <a:srgbClr val="F3F3F3"/>
                </a:solidFill>
                <a:latin typeface="Helvetica Neue"/>
                <a:ea typeface="Helvetica Neue"/>
                <a:cs typeface="Helvetica Neue"/>
                <a:sym typeface="Helvetica Neue"/>
              </a:rPr>
              <a:t>votaciones</a:t>
            </a:r>
            <a:r>
              <a:rPr lang="en-US" sz="2800" dirty="0">
                <a:solidFill>
                  <a:srgbClr val="F3F3F3"/>
                </a:solidFill>
                <a:latin typeface="Helvetica Neue"/>
                <a:ea typeface="Helvetica Neue"/>
                <a:cs typeface="Helvetica Neue"/>
                <a:sym typeface="Helvetica Neue"/>
              </a:rPr>
              <a:t>, </a:t>
            </a:r>
            <a:r>
              <a:rPr lang="en-US" sz="2800" dirty="0" err="1">
                <a:solidFill>
                  <a:srgbClr val="F3F3F3"/>
                </a:solidFill>
                <a:latin typeface="Helvetica Neue"/>
                <a:ea typeface="Helvetica Neue"/>
                <a:cs typeface="Helvetica Neue"/>
                <a:sym typeface="Helvetica Neue"/>
              </a:rPr>
              <a:t>protestas</a:t>
            </a:r>
            <a:r>
              <a:rPr lang="en-US" sz="2800" dirty="0">
                <a:solidFill>
                  <a:srgbClr val="F3F3F3"/>
                </a:solidFill>
                <a:latin typeface="Helvetica Neue"/>
                <a:ea typeface="Helvetica Neue"/>
                <a:cs typeface="Helvetica Neue"/>
                <a:sym typeface="Helvetica Neue"/>
              </a:rPr>
              <a:t>. </a:t>
            </a:r>
            <a:endParaRPr sz="2800" dirty="0">
              <a:solidFill>
                <a:srgbClr val="F3F3F3"/>
              </a:solidFill>
              <a:latin typeface="Helvetica Neue"/>
              <a:ea typeface="Helvetica Neue"/>
              <a:cs typeface="Helvetica Neue"/>
              <a:sym typeface="Helvetica Neue"/>
            </a:endParaRPr>
          </a:p>
          <a:p>
            <a:pPr marL="0" lvl="0" indent="0" algn="l" rtl="0">
              <a:spcBef>
                <a:spcPts val="0"/>
              </a:spcBef>
              <a:spcAft>
                <a:spcPts val="0"/>
              </a:spcAft>
              <a:buNone/>
            </a:pPr>
            <a:endParaRPr sz="1000" dirty="0">
              <a:solidFill>
                <a:srgbClr val="F3F3F3"/>
              </a:solidFill>
              <a:latin typeface="Helvetica Neue"/>
              <a:ea typeface="Helvetica Neue"/>
              <a:cs typeface="Helvetica Neue"/>
              <a:sym typeface="Helvetica Neue"/>
            </a:endParaRPr>
          </a:p>
          <a:p>
            <a:pPr marL="0" lvl="0" indent="0" algn="l" rtl="0">
              <a:spcBef>
                <a:spcPts val="0"/>
              </a:spcBef>
              <a:spcAft>
                <a:spcPts val="0"/>
              </a:spcAft>
              <a:buNone/>
            </a:pPr>
            <a:r>
              <a:rPr lang="en-US" sz="2500" b="1" dirty="0">
                <a:solidFill>
                  <a:srgbClr val="FFC000"/>
                </a:solidFill>
                <a:latin typeface="Helvetica Light" panose="020B0403020202020204" pitchFamily="34" charset="0"/>
                <a:ea typeface="+mn-ea"/>
                <a:sym typeface="Helvetica Neue"/>
              </a:rPr>
              <a:t>Cultural: </a:t>
            </a:r>
            <a:r>
              <a:rPr lang="en-US" sz="2800" dirty="0" err="1">
                <a:solidFill>
                  <a:srgbClr val="F3F3F3"/>
                </a:solidFill>
                <a:latin typeface="Helvetica Neue"/>
                <a:ea typeface="Helvetica Neue"/>
                <a:cs typeface="Helvetica Neue"/>
                <a:sym typeface="Helvetica Neue"/>
              </a:rPr>
              <a:t>cambiar</a:t>
            </a:r>
            <a:r>
              <a:rPr lang="en-US" sz="2800" dirty="0">
                <a:solidFill>
                  <a:srgbClr val="F3F3F3"/>
                </a:solidFill>
                <a:latin typeface="Helvetica Neue"/>
                <a:ea typeface="Helvetica Neue"/>
                <a:cs typeface="Helvetica Neue"/>
                <a:sym typeface="Helvetica Neue"/>
              </a:rPr>
              <a:t> </a:t>
            </a:r>
            <a:r>
              <a:rPr lang="en-US" sz="2800" dirty="0" err="1">
                <a:solidFill>
                  <a:srgbClr val="F3F3F3"/>
                </a:solidFill>
                <a:latin typeface="Helvetica Neue"/>
                <a:ea typeface="Helvetica Neue"/>
                <a:cs typeface="Helvetica Neue"/>
                <a:sym typeface="Helvetica Neue"/>
              </a:rPr>
              <a:t>sistemas</a:t>
            </a:r>
            <a:r>
              <a:rPr lang="en-US" sz="2800" dirty="0">
                <a:solidFill>
                  <a:srgbClr val="F3F3F3"/>
                </a:solidFill>
                <a:latin typeface="Helvetica Neue"/>
                <a:ea typeface="Helvetica Neue"/>
                <a:cs typeface="Helvetica Neue"/>
                <a:sym typeface="Helvetica Neue"/>
              </a:rPr>
              <a:t>, </a:t>
            </a:r>
            <a:r>
              <a:rPr lang="en-US" sz="2800" dirty="0" err="1">
                <a:solidFill>
                  <a:srgbClr val="F3F3F3"/>
                </a:solidFill>
                <a:latin typeface="Helvetica Neue"/>
                <a:ea typeface="Helvetica Neue"/>
                <a:cs typeface="Helvetica Neue"/>
                <a:sym typeface="Helvetica Neue"/>
              </a:rPr>
              <a:t>normas</a:t>
            </a:r>
            <a:r>
              <a:rPr lang="en-US" sz="2800" dirty="0">
                <a:solidFill>
                  <a:srgbClr val="F3F3F3"/>
                </a:solidFill>
                <a:latin typeface="Helvetica Neue"/>
                <a:ea typeface="Helvetica Neue"/>
                <a:cs typeface="Helvetica Neue"/>
                <a:sym typeface="Helvetica Neue"/>
              </a:rPr>
              <a:t>, </a:t>
            </a:r>
            <a:r>
              <a:rPr lang="en-US" sz="2800" dirty="0" err="1">
                <a:solidFill>
                  <a:srgbClr val="F3F3F3"/>
                </a:solidFill>
                <a:latin typeface="Helvetica Neue"/>
                <a:ea typeface="Helvetica Neue"/>
                <a:cs typeface="Helvetica Neue"/>
                <a:sym typeface="Helvetica Neue"/>
              </a:rPr>
              <a:t>historias</a:t>
            </a:r>
            <a:r>
              <a:rPr lang="en-US" sz="2800" dirty="0">
                <a:solidFill>
                  <a:srgbClr val="F3F3F3"/>
                </a:solidFill>
                <a:latin typeface="Helvetica Neue"/>
                <a:ea typeface="Helvetica Neue"/>
                <a:cs typeface="Helvetica Neue"/>
                <a:sym typeface="Helvetica Neue"/>
              </a:rPr>
              <a:t> y </a:t>
            </a:r>
            <a:r>
              <a:rPr lang="en-US" sz="2800" dirty="0" err="1">
                <a:solidFill>
                  <a:srgbClr val="F3F3F3"/>
                </a:solidFill>
                <a:latin typeface="Helvetica Neue"/>
                <a:ea typeface="Helvetica Neue"/>
                <a:cs typeface="Helvetica Neue"/>
                <a:sym typeface="Helvetica Neue"/>
              </a:rPr>
              <a:t>símbolos</a:t>
            </a:r>
            <a:r>
              <a:rPr lang="en-US" sz="2800" dirty="0">
                <a:solidFill>
                  <a:srgbClr val="F3F3F3"/>
                </a:solidFill>
                <a:latin typeface="Helvetica Neue"/>
                <a:ea typeface="Helvetica Neue"/>
                <a:cs typeface="Helvetica Neue"/>
                <a:sym typeface="Helvetica Neue"/>
              </a:rPr>
              <a:t>.</a:t>
            </a:r>
            <a:endParaRPr sz="2800" dirty="0">
              <a:solidFill>
                <a:srgbClr val="F3F3F3"/>
              </a:solidFill>
              <a:latin typeface="Helvetica Neue"/>
              <a:ea typeface="Helvetica Neue"/>
              <a:cs typeface="Helvetica Neue"/>
              <a:sym typeface="Helvetica Neue"/>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p71"/>
          <p:cNvSpPr txBox="1">
            <a:spLocks noGrp="1"/>
          </p:cNvSpPr>
          <p:nvPr>
            <p:ph type="body" idx="4294967295"/>
          </p:nvPr>
        </p:nvSpPr>
        <p:spPr>
          <a:xfrm>
            <a:off x="0" y="2286165"/>
            <a:ext cx="8229600" cy="41338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r>
              <a:rPr lang="en-US"/>
              <a:t> </a:t>
            </a:r>
            <a:endParaRPr>
              <a:solidFill>
                <a:schemeClr val="dk1"/>
              </a:solidFill>
              <a:latin typeface="Century Gothic"/>
              <a:ea typeface="Century Gothic"/>
              <a:cs typeface="Century Gothic"/>
              <a:sym typeface="Century Gothic"/>
            </a:endParaRPr>
          </a:p>
        </p:txBody>
      </p:sp>
      <p:sp>
        <p:nvSpPr>
          <p:cNvPr id="604" name="Google Shape;604;p71"/>
          <p:cNvSpPr/>
          <p:nvPr/>
        </p:nvSpPr>
        <p:spPr>
          <a:xfrm>
            <a:off x="914399" y="990890"/>
            <a:ext cx="10547510" cy="5249419"/>
          </a:xfrm>
          <a:prstGeom prst="flowChartPunchedTape">
            <a:avLst/>
          </a:prstGeom>
          <a:solidFill>
            <a:srgbClr val="FFF0E2"/>
          </a:solidFill>
          <a:ln w="9525" cap="flat" cmpd="sng">
            <a:solidFill>
              <a:srgbClr val="FFF0E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605" name="Google Shape;605;p71"/>
          <p:cNvSpPr/>
          <p:nvPr/>
        </p:nvSpPr>
        <p:spPr>
          <a:xfrm>
            <a:off x="1236134" y="2118444"/>
            <a:ext cx="9971776" cy="3539430"/>
          </a:xfrm>
          <a:prstGeom prst="rect">
            <a:avLst/>
          </a:prstGeom>
          <a:noFill/>
          <a:ln>
            <a:noFill/>
          </a:ln>
        </p:spPr>
        <p:txBody>
          <a:bodyPr spcFirstLastPara="1" wrap="square" lIns="91425" tIns="45700" rIns="91425" bIns="45700" anchor="t" anchorCtr="0">
            <a:noAutofit/>
          </a:bodyPr>
          <a:lstStyle/>
          <a:p>
            <a:pPr marL="0" marR="0" lvl="0" indent="457200" algn="l" rtl="0">
              <a:spcBef>
                <a:spcPts val="0"/>
              </a:spcBef>
              <a:spcAft>
                <a:spcPts val="0"/>
              </a:spcAft>
              <a:buNone/>
            </a:pPr>
            <a:r>
              <a:rPr lang="en-US" sz="2800" dirty="0" err="1">
                <a:solidFill>
                  <a:schemeClr val="dk1"/>
                </a:solidFill>
                <a:latin typeface="Corsiva"/>
                <a:ea typeface="Corsiva"/>
                <a:cs typeface="Corsiva"/>
                <a:sym typeface="Corsiva"/>
              </a:rPr>
              <a:t>Nosotros</a:t>
            </a:r>
            <a:r>
              <a:rPr lang="en-US" sz="2800" dirty="0">
                <a:solidFill>
                  <a:schemeClr val="dk1"/>
                </a:solidFill>
                <a:latin typeface="Corsiva"/>
                <a:ea typeface="Corsiva"/>
                <a:cs typeface="Corsiva"/>
                <a:sym typeface="Corsiva"/>
              </a:rPr>
              <a:t>, los </a:t>
            </a:r>
            <a:r>
              <a:rPr lang="en-US" sz="2800" dirty="0" err="1">
                <a:solidFill>
                  <a:schemeClr val="dk1"/>
                </a:solidFill>
                <a:latin typeface="Corsiva"/>
                <a:ea typeface="Corsiva"/>
                <a:cs typeface="Corsiva"/>
                <a:sym typeface="Corsiva"/>
              </a:rPr>
              <a:t>miembros</a:t>
            </a:r>
            <a:r>
              <a:rPr lang="en-US" sz="2800" dirty="0">
                <a:solidFill>
                  <a:schemeClr val="dk1"/>
                </a:solidFill>
                <a:latin typeface="Corsiva"/>
                <a:ea typeface="Corsiva"/>
                <a:cs typeface="Corsiva"/>
                <a:sym typeface="Corsiva"/>
              </a:rPr>
              <a:t> de la Cumbre de </a:t>
            </a:r>
            <a:r>
              <a:rPr lang="en-US" sz="2800" dirty="0" err="1">
                <a:solidFill>
                  <a:schemeClr val="dk1"/>
                </a:solidFill>
                <a:latin typeface="Corsiva"/>
                <a:ea typeface="Corsiva"/>
                <a:cs typeface="Corsiva"/>
                <a:sym typeface="Corsiva"/>
              </a:rPr>
              <a:t>Soluciones</a:t>
            </a:r>
            <a:r>
              <a:rPr lang="en-US" sz="2800" dirty="0">
                <a:solidFill>
                  <a:schemeClr val="dk1"/>
                </a:solidFill>
                <a:latin typeface="Corsiva"/>
                <a:ea typeface="Corsiva"/>
                <a:cs typeface="Corsiva"/>
                <a:sym typeface="Corsiva"/>
              </a:rPr>
              <a:t> </a:t>
            </a:r>
            <a:r>
              <a:rPr lang="en-US" sz="2800" dirty="0" err="1">
                <a:solidFill>
                  <a:schemeClr val="dk1"/>
                </a:solidFill>
                <a:latin typeface="Corsiva"/>
                <a:ea typeface="Corsiva"/>
                <a:cs typeface="Corsiva"/>
                <a:sym typeface="Corsiva"/>
              </a:rPr>
              <a:t>Climáticas</a:t>
            </a:r>
            <a:r>
              <a:rPr lang="en-US" sz="2800" dirty="0">
                <a:solidFill>
                  <a:schemeClr val="dk1"/>
                </a:solidFill>
                <a:latin typeface="Corsiva"/>
                <a:ea typeface="Corsiva"/>
                <a:cs typeface="Corsiva"/>
                <a:sym typeface="Corsiva"/>
              </a:rPr>
              <a:t>, que </a:t>
            </a:r>
            <a:r>
              <a:rPr lang="en-US" sz="2800" dirty="0" err="1">
                <a:solidFill>
                  <a:schemeClr val="dk1"/>
                </a:solidFill>
                <a:latin typeface="Corsiva"/>
                <a:ea typeface="Corsiva"/>
                <a:cs typeface="Corsiva"/>
                <a:sym typeface="Corsiva"/>
              </a:rPr>
              <a:t>lideramos</a:t>
            </a:r>
            <a:r>
              <a:rPr lang="en-US" sz="2800" dirty="0">
                <a:solidFill>
                  <a:schemeClr val="dk1"/>
                </a:solidFill>
                <a:latin typeface="Corsiva"/>
                <a:ea typeface="Corsiva"/>
                <a:cs typeface="Corsiva"/>
                <a:sym typeface="Corsiva"/>
              </a:rPr>
              <a:t> las </a:t>
            </a:r>
            <a:r>
              <a:rPr lang="en-US" sz="2800" dirty="0" err="1">
                <a:solidFill>
                  <a:schemeClr val="dk1"/>
                </a:solidFill>
                <a:latin typeface="Corsiva"/>
                <a:ea typeface="Corsiva"/>
                <a:cs typeface="Corsiva"/>
                <a:sym typeface="Corsiva"/>
              </a:rPr>
              <a:t>negociaciones</a:t>
            </a:r>
            <a:r>
              <a:rPr lang="en-US" sz="2800" dirty="0">
                <a:solidFill>
                  <a:schemeClr val="dk1"/>
                </a:solidFill>
                <a:latin typeface="Corsiva"/>
                <a:ea typeface="Corsiva"/>
                <a:cs typeface="Corsiva"/>
                <a:sym typeface="Corsiva"/>
              </a:rPr>
              <a:t>, </a:t>
            </a:r>
            <a:r>
              <a:rPr lang="en-US" sz="2800" dirty="0" err="1">
                <a:solidFill>
                  <a:schemeClr val="dk1"/>
                </a:solidFill>
                <a:latin typeface="Corsiva"/>
                <a:ea typeface="Corsiva"/>
                <a:cs typeface="Corsiva"/>
                <a:sym typeface="Corsiva"/>
              </a:rPr>
              <a:t>tuvimos</a:t>
            </a:r>
            <a:r>
              <a:rPr lang="en-US" sz="2800" dirty="0">
                <a:solidFill>
                  <a:schemeClr val="dk1"/>
                </a:solidFill>
                <a:latin typeface="Corsiva"/>
                <a:ea typeface="Corsiva"/>
                <a:cs typeface="Corsiva"/>
                <a:sym typeface="Corsiva"/>
              </a:rPr>
              <a:t> </a:t>
            </a:r>
            <a:r>
              <a:rPr lang="en-US" sz="2800" dirty="0" err="1">
                <a:solidFill>
                  <a:schemeClr val="dk1"/>
                </a:solidFill>
                <a:latin typeface="Corsiva"/>
                <a:ea typeface="Corsiva"/>
                <a:cs typeface="Corsiva"/>
                <a:sym typeface="Corsiva"/>
              </a:rPr>
              <a:t>lugar</a:t>
            </a:r>
            <a:r>
              <a:rPr lang="en-US" sz="2800" dirty="0">
                <a:solidFill>
                  <a:schemeClr val="dk1"/>
                </a:solidFill>
                <a:latin typeface="Corsiva"/>
                <a:ea typeface="Corsiva"/>
                <a:cs typeface="Corsiva"/>
                <a:sym typeface="Corsiva"/>
              </a:rPr>
              <a:t> </a:t>
            </a:r>
            <a:r>
              <a:rPr lang="en-US" sz="2800" dirty="0" err="1">
                <a:solidFill>
                  <a:schemeClr val="dk1"/>
                </a:solidFill>
                <a:latin typeface="Corsiva"/>
                <a:ea typeface="Corsiva"/>
                <a:cs typeface="Corsiva"/>
                <a:sym typeface="Corsiva"/>
              </a:rPr>
              <a:t>en</a:t>
            </a:r>
            <a:r>
              <a:rPr lang="en-US" sz="2800" dirty="0">
                <a:solidFill>
                  <a:schemeClr val="dk1"/>
                </a:solidFill>
                <a:latin typeface="Corsiva"/>
                <a:ea typeface="Corsiva"/>
                <a:cs typeface="Corsiva"/>
                <a:sym typeface="Corsiva"/>
              </a:rPr>
              <a:t> </a:t>
            </a:r>
            <a:r>
              <a:rPr lang="en-US" sz="2800" dirty="0">
                <a:solidFill>
                  <a:schemeClr val="dk1"/>
                </a:solidFill>
                <a:highlight>
                  <a:srgbClr val="FFFF00"/>
                </a:highlight>
                <a:latin typeface="Corsiva"/>
                <a:ea typeface="Corsiva"/>
                <a:cs typeface="Corsiva"/>
                <a:sym typeface="Corsiva"/>
              </a:rPr>
              <a:t>(</a:t>
            </a:r>
            <a:r>
              <a:rPr lang="en-US" sz="2800" dirty="0" err="1">
                <a:solidFill>
                  <a:schemeClr val="dk1"/>
                </a:solidFill>
                <a:highlight>
                  <a:srgbClr val="FFFF00"/>
                </a:highlight>
                <a:latin typeface="Corsiva"/>
                <a:ea typeface="Corsiva"/>
                <a:cs typeface="Corsiva"/>
                <a:sym typeface="Corsiva"/>
              </a:rPr>
              <a:t>inserte</a:t>
            </a:r>
            <a:r>
              <a:rPr lang="en-US" sz="2800" dirty="0">
                <a:solidFill>
                  <a:schemeClr val="dk1"/>
                </a:solidFill>
                <a:highlight>
                  <a:srgbClr val="FFFF00"/>
                </a:highlight>
                <a:latin typeface="Corsiva"/>
                <a:ea typeface="Corsiva"/>
                <a:cs typeface="Corsiva"/>
                <a:sym typeface="Corsiva"/>
              </a:rPr>
              <a:t> </a:t>
            </a:r>
            <a:r>
              <a:rPr lang="en-US" sz="2800" dirty="0" err="1">
                <a:solidFill>
                  <a:schemeClr val="dk1"/>
                </a:solidFill>
                <a:highlight>
                  <a:srgbClr val="FFFF00"/>
                </a:highlight>
                <a:latin typeface="Corsiva"/>
                <a:ea typeface="Corsiva"/>
                <a:cs typeface="Corsiva"/>
                <a:sym typeface="Corsiva"/>
              </a:rPr>
              <a:t>su</a:t>
            </a:r>
            <a:r>
              <a:rPr lang="en-US" sz="2800" dirty="0">
                <a:solidFill>
                  <a:schemeClr val="dk1"/>
                </a:solidFill>
                <a:highlight>
                  <a:srgbClr val="FFFF00"/>
                </a:highlight>
                <a:latin typeface="Corsiva"/>
                <a:ea typeface="Corsiva"/>
                <a:cs typeface="Corsiva"/>
                <a:sym typeface="Corsiva"/>
              </a:rPr>
              <a:t> </a:t>
            </a:r>
            <a:r>
              <a:rPr lang="en-US" sz="2800" dirty="0" err="1">
                <a:solidFill>
                  <a:schemeClr val="dk1"/>
                </a:solidFill>
                <a:highlight>
                  <a:srgbClr val="FFFF00"/>
                </a:highlight>
                <a:latin typeface="Corsiva"/>
                <a:ea typeface="Corsiva"/>
                <a:cs typeface="Corsiva"/>
                <a:sym typeface="Corsiva"/>
              </a:rPr>
              <a:t>ubicación</a:t>
            </a:r>
            <a:r>
              <a:rPr lang="en-US" sz="2800" dirty="0">
                <a:solidFill>
                  <a:schemeClr val="dk1"/>
                </a:solidFill>
                <a:highlight>
                  <a:srgbClr val="FFFF00"/>
                </a:highlight>
                <a:latin typeface="Corsiva"/>
                <a:ea typeface="Corsiva"/>
                <a:cs typeface="Corsiva"/>
                <a:sym typeface="Corsiva"/>
              </a:rPr>
              <a:t>) </a:t>
            </a:r>
            <a:r>
              <a:rPr lang="en-US" sz="2800" dirty="0" err="1">
                <a:solidFill>
                  <a:schemeClr val="dk1"/>
                </a:solidFill>
                <a:latin typeface="Corsiva"/>
                <a:ea typeface="Corsiva"/>
                <a:cs typeface="Corsiva"/>
                <a:sym typeface="Corsiva"/>
              </a:rPr>
              <a:t>en</a:t>
            </a:r>
            <a:r>
              <a:rPr lang="en-US" sz="2800" dirty="0">
                <a:solidFill>
                  <a:schemeClr val="dk1"/>
                </a:solidFill>
                <a:latin typeface="Corsiva"/>
                <a:ea typeface="Corsiva"/>
                <a:cs typeface="Corsiva"/>
                <a:sym typeface="Corsiva"/>
              </a:rPr>
              <a:t> </a:t>
            </a:r>
            <a:r>
              <a:rPr lang="en-US" sz="2800" dirty="0">
                <a:solidFill>
                  <a:schemeClr val="dk1"/>
                </a:solidFill>
                <a:highlight>
                  <a:srgbClr val="FFFF00"/>
                </a:highlight>
                <a:latin typeface="Corsiva"/>
                <a:ea typeface="Corsiva"/>
                <a:cs typeface="Corsiva"/>
                <a:sym typeface="Corsiva"/>
              </a:rPr>
              <a:t>(</a:t>
            </a:r>
            <a:r>
              <a:rPr lang="en-US" sz="2800" dirty="0" err="1">
                <a:solidFill>
                  <a:schemeClr val="dk1"/>
                </a:solidFill>
                <a:highlight>
                  <a:srgbClr val="FFFF00"/>
                </a:highlight>
                <a:latin typeface="Corsiva"/>
                <a:ea typeface="Corsiva"/>
                <a:cs typeface="Corsiva"/>
                <a:sym typeface="Corsiva"/>
              </a:rPr>
              <a:t>inserte</a:t>
            </a:r>
            <a:r>
              <a:rPr lang="en-US" sz="2800" dirty="0">
                <a:solidFill>
                  <a:schemeClr val="dk1"/>
                </a:solidFill>
                <a:highlight>
                  <a:srgbClr val="FFFF00"/>
                </a:highlight>
                <a:latin typeface="Corsiva"/>
                <a:ea typeface="Corsiva"/>
                <a:cs typeface="Corsiva"/>
                <a:sym typeface="Corsiva"/>
              </a:rPr>
              <a:t> la </a:t>
            </a:r>
            <a:r>
              <a:rPr lang="en-US" sz="2800" dirty="0" err="1">
                <a:solidFill>
                  <a:schemeClr val="dk1"/>
                </a:solidFill>
                <a:highlight>
                  <a:srgbClr val="FFFF00"/>
                </a:highlight>
                <a:latin typeface="Corsiva"/>
                <a:ea typeface="Corsiva"/>
                <a:cs typeface="Corsiva"/>
                <a:sym typeface="Corsiva"/>
              </a:rPr>
              <a:t>fecha</a:t>
            </a:r>
            <a:r>
              <a:rPr lang="en-US" sz="2800" dirty="0">
                <a:solidFill>
                  <a:schemeClr val="dk1"/>
                </a:solidFill>
                <a:highlight>
                  <a:srgbClr val="FFFF00"/>
                </a:highlight>
                <a:latin typeface="Corsiva"/>
                <a:ea typeface="Corsiva"/>
                <a:cs typeface="Corsiva"/>
                <a:sym typeface="Corsiva"/>
              </a:rPr>
              <a:t>), </a:t>
            </a:r>
            <a:r>
              <a:rPr lang="en-US" sz="2800" dirty="0">
                <a:solidFill>
                  <a:schemeClr val="dk1"/>
                </a:solidFill>
                <a:latin typeface="Corsiva"/>
                <a:ea typeface="Corsiva"/>
                <a:cs typeface="Corsiva"/>
                <a:sym typeface="Corsiva"/>
              </a:rPr>
              <a:t>y </a:t>
            </a:r>
            <a:r>
              <a:rPr lang="en-US" sz="2800" dirty="0" err="1">
                <a:solidFill>
                  <a:schemeClr val="dk1"/>
                </a:solidFill>
                <a:latin typeface="Corsiva"/>
                <a:ea typeface="Corsiva"/>
                <a:cs typeface="Corsiva"/>
                <a:sym typeface="Corsiva"/>
              </a:rPr>
              <a:t>firmado</a:t>
            </a:r>
            <a:r>
              <a:rPr lang="en-US" sz="2800" dirty="0">
                <a:solidFill>
                  <a:schemeClr val="dk1"/>
                </a:solidFill>
                <a:latin typeface="Corsiva"/>
                <a:ea typeface="Corsiva"/>
                <a:cs typeface="Corsiva"/>
                <a:sym typeface="Corsiva"/>
              </a:rPr>
              <a:t> </a:t>
            </a:r>
            <a:r>
              <a:rPr lang="en-US" sz="2800" dirty="0" err="1">
                <a:solidFill>
                  <a:schemeClr val="dk1"/>
                </a:solidFill>
                <a:latin typeface="Corsiva"/>
                <a:ea typeface="Corsiva"/>
                <a:cs typeface="Corsiva"/>
                <a:sym typeface="Corsiva"/>
              </a:rPr>
              <a:t>en</a:t>
            </a:r>
            <a:r>
              <a:rPr lang="en-US" sz="2800" dirty="0">
                <a:solidFill>
                  <a:schemeClr val="dk1"/>
                </a:solidFill>
                <a:latin typeface="Corsiva"/>
                <a:ea typeface="Corsiva"/>
                <a:cs typeface="Corsiva"/>
                <a:sym typeface="Corsiva"/>
              </a:rPr>
              <a:t> </a:t>
            </a:r>
            <a:r>
              <a:rPr lang="en-US" sz="2800" dirty="0" err="1">
                <a:solidFill>
                  <a:schemeClr val="dk1"/>
                </a:solidFill>
                <a:latin typeface="Corsiva"/>
                <a:ea typeface="Corsiva"/>
                <a:cs typeface="Corsiva"/>
                <a:sym typeface="Corsiva"/>
              </a:rPr>
              <a:t>nombre</a:t>
            </a:r>
            <a:r>
              <a:rPr lang="en-US" sz="2800" dirty="0">
                <a:solidFill>
                  <a:schemeClr val="dk1"/>
                </a:solidFill>
                <a:latin typeface="Corsiva"/>
                <a:ea typeface="Corsiva"/>
                <a:cs typeface="Corsiva"/>
                <a:sym typeface="Corsiva"/>
              </a:rPr>
              <a:t> de </a:t>
            </a:r>
            <a:r>
              <a:rPr lang="en-US" sz="2800" dirty="0" err="1">
                <a:solidFill>
                  <a:schemeClr val="dk1"/>
                </a:solidFill>
                <a:latin typeface="Corsiva"/>
                <a:ea typeface="Corsiva"/>
                <a:cs typeface="Corsiva"/>
                <a:sym typeface="Corsiva"/>
              </a:rPr>
              <a:t>cada</a:t>
            </a:r>
            <a:r>
              <a:rPr lang="en-US" sz="2800" dirty="0">
                <a:solidFill>
                  <a:schemeClr val="dk1"/>
                </a:solidFill>
                <a:latin typeface="Corsiva"/>
                <a:ea typeface="Corsiva"/>
                <a:cs typeface="Corsiva"/>
                <a:sym typeface="Corsiva"/>
              </a:rPr>
              <a:t> </a:t>
            </a:r>
            <a:r>
              <a:rPr lang="en-US" sz="2800" dirty="0" err="1">
                <a:solidFill>
                  <a:schemeClr val="dk1"/>
                </a:solidFill>
                <a:latin typeface="Corsiva"/>
                <a:ea typeface="Corsiva"/>
                <a:cs typeface="Corsiva"/>
                <a:sym typeface="Corsiva"/>
              </a:rPr>
              <a:t>representante</a:t>
            </a:r>
            <a:r>
              <a:rPr lang="en-US" sz="2800" dirty="0">
                <a:solidFill>
                  <a:schemeClr val="dk1"/>
                </a:solidFill>
                <a:latin typeface="Corsiva"/>
                <a:ea typeface="Corsiva"/>
                <a:cs typeface="Corsiva"/>
                <a:sym typeface="Corsiva"/>
              </a:rPr>
              <a:t>, </a:t>
            </a:r>
            <a:r>
              <a:rPr lang="en-US" sz="2800" dirty="0" err="1">
                <a:solidFill>
                  <a:schemeClr val="dk1"/>
                </a:solidFill>
                <a:latin typeface="Corsiva"/>
                <a:ea typeface="Corsiva"/>
                <a:cs typeface="Corsiva"/>
                <a:sym typeface="Corsiva"/>
              </a:rPr>
              <a:t>acepta</a:t>
            </a:r>
            <a:r>
              <a:rPr lang="en-US" sz="2800" dirty="0">
                <a:solidFill>
                  <a:schemeClr val="dk1"/>
                </a:solidFill>
                <a:latin typeface="Corsiva"/>
                <a:ea typeface="Corsiva"/>
                <a:cs typeface="Corsiva"/>
                <a:sym typeface="Corsiva"/>
              </a:rPr>
              <a:t> la </a:t>
            </a:r>
            <a:r>
              <a:rPr lang="en-US" sz="2800" dirty="0" err="1">
                <a:solidFill>
                  <a:schemeClr val="dk1"/>
                </a:solidFill>
                <a:latin typeface="Corsiva"/>
                <a:ea typeface="Corsiva"/>
                <a:cs typeface="Corsiva"/>
                <a:sym typeface="Corsiva"/>
              </a:rPr>
              <a:t>responsabilidad</a:t>
            </a:r>
            <a:r>
              <a:rPr lang="en-US" sz="2800" dirty="0">
                <a:solidFill>
                  <a:schemeClr val="dk1"/>
                </a:solidFill>
                <a:latin typeface="Corsiva"/>
                <a:ea typeface="Corsiva"/>
                <a:cs typeface="Corsiva"/>
                <a:sym typeface="Corsiva"/>
              </a:rPr>
              <a:t> de </a:t>
            </a:r>
            <a:r>
              <a:rPr lang="en-US" sz="2800" dirty="0" err="1">
                <a:solidFill>
                  <a:schemeClr val="dk1"/>
                </a:solidFill>
                <a:latin typeface="Corsiva"/>
                <a:ea typeface="Corsiva"/>
                <a:cs typeface="Corsiva"/>
                <a:sym typeface="Corsiva"/>
              </a:rPr>
              <a:t>trabajar</a:t>
            </a:r>
            <a:r>
              <a:rPr lang="en-US" sz="2800" dirty="0">
                <a:solidFill>
                  <a:schemeClr val="dk1"/>
                </a:solidFill>
                <a:latin typeface="Corsiva"/>
                <a:ea typeface="Corsiva"/>
                <a:cs typeface="Corsiva"/>
                <a:sym typeface="Corsiva"/>
              </a:rPr>
              <a:t> </a:t>
            </a:r>
            <a:r>
              <a:rPr lang="en-US" sz="2800" dirty="0" err="1">
                <a:solidFill>
                  <a:schemeClr val="dk1"/>
                </a:solidFill>
                <a:latin typeface="Corsiva"/>
                <a:ea typeface="Corsiva"/>
                <a:cs typeface="Corsiva"/>
                <a:sym typeface="Corsiva"/>
              </a:rPr>
              <a:t>juntos</a:t>
            </a:r>
            <a:r>
              <a:rPr lang="en-US" sz="2800" dirty="0">
                <a:solidFill>
                  <a:schemeClr val="dk1"/>
                </a:solidFill>
                <a:latin typeface="Corsiva"/>
                <a:ea typeface="Corsiva"/>
                <a:cs typeface="Corsiva"/>
                <a:sym typeface="Corsiva"/>
              </a:rPr>
              <a:t> y </a:t>
            </a:r>
            <a:r>
              <a:rPr lang="en-US" sz="2800" dirty="0" err="1">
                <a:solidFill>
                  <a:schemeClr val="dk1"/>
                </a:solidFill>
                <a:latin typeface="Corsiva"/>
                <a:ea typeface="Corsiva"/>
                <a:cs typeface="Corsiva"/>
                <a:sym typeface="Corsiva"/>
              </a:rPr>
              <a:t>aplicar</a:t>
            </a:r>
            <a:r>
              <a:rPr lang="en-US" sz="2800" dirty="0">
                <a:solidFill>
                  <a:schemeClr val="dk1"/>
                </a:solidFill>
                <a:latin typeface="Corsiva"/>
                <a:ea typeface="Corsiva"/>
                <a:cs typeface="Corsiva"/>
                <a:sym typeface="Corsiva"/>
              </a:rPr>
              <a:t> </a:t>
            </a:r>
            <a:r>
              <a:rPr lang="en-US" sz="2800" dirty="0" err="1">
                <a:solidFill>
                  <a:schemeClr val="dk1"/>
                </a:solidFill>
                <a:latin typeface="Corsiva"/>
                <a:ea typeface="Corsiva"/>
                <a:cs typeface="Corsiva"/>
                <a:sym typeface="Corsiva"/>
              </a:rPr>
              <a:t>nuestros</a:t>
            </a:r>
            <a:r>
              <a:rPr lang="en-US" sz="2800" dirty="0">
                <a:solidFill>
                  <a:schemeClr val="dk1"/>
                </a:solidFill>
                <a:latin typeface="Corsiva"/>
                <a:ea typeface="Corsiva"/>
                <a:cs typeface="Corsiva"/>
                <a:sym typeface="Corsiva"/>
              </a:rPr>
              <a:t> </a:t>
            </a:r>
            <a:r>
              <a:rPr lang="en-US" sz="2800" dirty="0" err="1">
                <a:solidFill>
                  <a:schemeClr val="dk1"/>
                </a:solidFill>
                <a:latin typeface="Corsiva"/>
                <a:ea typeface="Corsiva"/>
                <a:cs typeface="Corsiva"/>
                <a:sym typeface="Corsiva"/>
              </a:rPr>
              <a:t>mejores</a:t>
            </a:r>
            <a:r>
              <a:rPr lang="en-US" sz="2800" dirty="0">
                <a:solidFill>
                  <a:schemeClr val="dk1"/>
                </a:solidFill>
                <a:latin typeface="Corsiva"/>
                <a:ea typeface="Corsiva"/>
                <a:cs typeface="Corsiva"/>
                <a:sym typeface="Corsiva"/>
              </a:rPr>
              <a:t> </a:t>
            </a:r>
            <a:r>
              <a:rPr lang="en-US" sz="2800" dirty="0" err="1">
                <a:solidFill>
                  <a:schemeClr val="dk1"/>
                </a:solidFill>
                <a:latin typeface="Corsiva"/>
                <a:ea typeface="Corsiva"/>
                <a:cs typeface="Corsiva"/>
                <a:sym typeface="Corsiva"/>
              </a:rPr>
              <a:t>esfuerzos</a:t>
            </a:r>
            <a:r>
              <a:rPr lang="en-US" sz="2800" dirty="0">
                <a:solidFill>
                  <a:schemeClr val="dk1"/>
                </a:solidFill>
                <a:latin typeface="Corsiva"/>
                <a:ea typeface="Corsiva"/>
                <a:cs typeface="Corsiva"/>
                <a:sym typeface="Corsiva"/>
              </a:rPr>
              <a:t> para </a:t>
            </a:r>
            <a:r>
              <a:rPr lang="en-US" sz="2800" dirty="0" err="1">
                <a:solidFill>
                  <a:schemeClr val="dk1"/>
                </a:solidFill>
                <a:latin typeface="Corsiva"/>
                <a:ea typeface="Corsiva"/>
                <a:cs typeface="Corsiva"/>
                <a:sym typeface="Corsiva"/>
              </a:rPr>
              <a:t>promulgar</a:t>
            </a:r>
            <a:r>
              <a:rPr lang="en-US" sz="2800" dirty="0">
                <a:solidFill>
                  <a:schemeClr val="dk1"/>
                </a:solidFill>
                <a:latin typeface="Corsiva"/>
                <a:ea typeface="Corsiva"/>
                <a:cs typeface="Corsiva"/>
                <a:sym typeface="Corsiva"/>
              </a:rPr>
              <a:t> </a:t>
            </a:r>
            <a:r>
              <a:rPr lang="en-US" sz="2800" dirty="0" err="1">
                <a:solidFill>
                  <a:schemeClr val="dk1"/>
                </a:solidFill>
                <a:latin typeface="Corsiva"/>
                <a:ea typeface="Corsiva"/>
                <a:cs typeface="Corsiva"/>
                <a:sym typeface="Corsiva"/>
              </a:rPr>
              <a:t>este</a:t>
            </a:r>
            <a:r>
              <a:rPr lang="en-US" sz="2800" dirty="0">
                <a:solidFill>
                  <a:schemeClr val="dk1"/>
                </a:solidFill>
                <a:latin typeface="Corsiva"/>
                <a:ea typeface="Corsiva"/>
                <a:cs typeface="Corsiva"/>
                <a:sym typeface="Corsiva"/>
              </a:rPr>
              <a:t> plan, a fin de </a:t>
            </a:r>
            <a:r>
              <a:rPr lang="en-US" sz="2800" dirty="0" err="1">
                <a:solidFill>
                  <a:schemeClr val="dk1"/>
                </a:solidFill>
                <a:latin typeface="Corsiva"/>
                <a:ea typeface="Corsiva"/>
                <a:cs typeface="Corsiva"/>
                <a:sym typeface="Corsiva"/>
              </a:rPr>
              <a:t>limitar</a:t>
            </a:r>
            <a:r>
              <a:rPr lang="en-US" sz="2800" dirty="0">
                <a:solidFill>
                  <a:schemeClr val="dk1"/>
                </a:solidFill>
                <a:latin typeface="Corsiva"/>
                <a:ea typeface="Corsiva"/>
                <a:cs typeface="Corsiva"/>
                <a:sym typeface="Corsiva"/>
              </a:rPr>
              <a:t> el </a:t>
            </a:r>
            <a:r>
              <a:rPr lang="en-US" sz="2800" dirty="0" err="1">
                <a:solidFill>
                  <a:schemeClr val="dk1"/>
                </a:solidFill>
                <a:latin typeface="Corsiva"/>
                <a:ea typeface="Corsiva"/>
                <a:cs typeface="Corsiva"/>
                <a:sym typeface="Corsiva"/>
              </a:rPr>
              <a:t>calentamiento</a:t>
            </a:r>
            <a:r>
              <a:rPr lang="en-US" sz="2800" dirty="0">
                <a:solidFill>
                  <a:schemeClr val="dk1"/>
                </a:solidFill>
                <a:latin typeface="Corsiva"/>
                <a:ea typeface="Corsiva"/>
                <a:cs typeface="Corsiva"/>
                <a:sym typeface="Corsiva"/>
              </a:rPr>
              <a:t> global de </a:t>
            </a:r>
            <a:r>
              <a:rPr lang="en-US" sz="2800" dirty="0" err="1">
                <a:solidFill>
                  <a:schemeClr val="dk1"/>
                </a:solidFill>
                <a:latin typeface="Corsiva"/>
                <a:ea typeface="Corsiva"/>
                <a:cs typeface="Corsiva"/>
                <a:sym typeface="Corsiva"/>
              </a:rPr>
              <a:t>nuestro</a:t>
            </a:r>
            <a:r>
              <a:rPr lang="en-US" sz="2800" dirty="0">
                <a:solidFill>
                  <a:schemeClr val="dk1"/>
                </a:solidFill>
                <a:latin typeface="Corsiva"/>
                <a:ea typeface="Corsiva"/>
                <a:cs typeface="Corsiva"/>
                <a:sym typeface="Corsiva"/>
              </a:rPr>
              <a:t> </a:t>
            </a:r>
            <a:r>
              <a:rPr lang="en-US" sz="2800" dirty="0" err="1">
                <a:solidFill>
                  <a:schemeClr val="dk1"/>
                </a:solidFill>
                <a:latin typeface="Corsiva"/>
                <a:ea typeface="Corsiva"/>
                <a:cs typeface="Corsiva"/>
                <a:sym typeface="Corsiva"/>
              </a:rPr>
              <a:t>planeta</a:t>
            </a:r>
            <a:r>
              <a:rPr lang="en-US" sz="2800" dirty="0">
                <a:solidFill>
                  <a:schemeClr val="dk1"/>
                </a:solidFill>
                <a:latin typeface="Corsiva"/>
                <a:ea typeface="Corsiva"/>
                <a:cs typeface="Corsiva"/>
                <a:sym typeface="Corsiva"/>
              </a:rPr>
              <a:t> a </a:t>
            </a:r>
            <a:r>
              <a:rPr lang="en-US" sz="2800" dirty="0" err="1">
                <a:solidFill>
                  <a:schemeClr val="dk1"/>
                </a:solidFill>
                <a:latin typeface="Corsiva"/>
                <a:ea typeface="Corsiva"/>
                <a:cs typeface="Corsiva"/>
                <a:sym typeface="Corsiva"/>
              </a:rPr>
              <a:t>menos</a:t>
            </a:r>
            <a:r>
              <a:rPr lang="en-US" sz="2800" dirty="0">
                <a:solidFill>
                  <a:schemeClr val="dk1"/>
                </a:solidFill>
                <a:latin typeface="Corsiva"/>
                <a:ea typeface="Corsiva"/>
                <a:cs typeface="Corsiva"/>
                <a:sym typeface="Corsiva"/>
              </a:rPr>
              <a:t> de dos </a:t>
            </a:r>
            <a:r>
              <a:rPr lang="en-US" sz="2800" dirty="0" err="1">
                <a:solidFill>
                  <a:schemeClr val="dk1"/>
                </a:solidFill>
                <a:latin typeface="Corsiva"/>
                <a:ea typeface="Corsiva"/>
                <a:cs typeface="Corsiva"/>
                <a:sym typeface="Corsiva"/>
              </a:rPr>
              <a:t>grados</a:t>
            </a:r>
            <a:r>
              <a:rPr lang="en-US" sz="2800" dirty="0">
                <a:solidFill>
                  <a:schemeClr val="dk1"/>
                </a:solidFill>
                <a:latin typeface="Corsiva"/>
                <a:ea typeface="Corsiva"/>
                <a:cs typeface="Corsiva"/>
                <a:sym typeface="Corsiva"/>
              </a:rPr>
              <a:t> Celsius por </a:t>
            </a:r>
            <a:r>
              <a:rPr lang="en-US" sz="2800" dirty="0" err="1">
                <a:solidFill>
                  <a:schemeClr val="dk1"/>
                </a:solidFill>
                <a:latin typeface="Corsiva"/>
                <a:ea typeface="Corsiva"/>
                <a:cs typeface="Corsiva"/>
                <a:sym typeface="Corsiva"/>
              </a:rPr>
              <a:t>encima</a:t>
            </a:r>
            <a:r>
              <a:rPr lang="en-US" sz="2800" dirty="0">
                <a:solidFill>
                  <a:schemeClr val="dk1"/>
                </a:solidFill>
                <a:latin typeface="Corsiva"/>
                <a:ea typeface="Corsiva"/>
                <a:cs typeface="Corsiva"/>
                <a:sym typeface="Corsiva"/>
              </a:rPr>
              <a:t> de los </a:t>
            </a:r>
            <a:r>
              <a:rPr lang="en-US" sz="2800" dirty="0" err="1">
                <a:solidFill>
                  <a:schemeClr val="dk1"/>
                </a:solidFill>
                <a:latin typeface="Corsiva"/>
                <a:ea typeface="Corsiva"/>
                <a:cs typeface="Corsiva"/>
                <a:sym typeface="Corsiva"/>
              </a:rPr>
              <a:t>niveles</a:t>
            </a:r>
            <a:r>
              <a:rPr lang="en-US" sz="2800" dirty="0">
                <a:solidFill>
                  <a:schemeClr val="dk1"/>
                </a:solidFill>
                <a:latin typeface="Corsiva"/>
                <a:ea typeface="Corsiva"/>
                <a:cs typeface="Corsiva"/>
                <a:sym typeface="Corsiva"/>
              </a:rPr>
              <a:t> </a:t>
            </a:r>
            <a:r>
              <a:rPr lang="en-US" sz="2800" dirty="0" err="1">
                <a:solidFill>
                  <a:schemeClr val="dk1"/>
                </a:solidFill>
                <a:latin typeface="Corsiva"/>
                <a:ea typeface="Corsiva"/>
                <a:cs typeface="Corsiva"/>
                <a:sym typeface="Corsiva"/>
              </a:rPr>
              <a:t>preindustriales</a:t>
            </a:r>
            <a:r>
              <a:rPr lang="en-US" sz="2800" dirty="0">
                <a:solidFill>
                  <a:schemeClr val="dk1"/>
                </a:solidFill>
                <a:latin typeface="Corsiva"/>
                <a:ea typeface="Corsiva"/>
                <a:cs typeface="Corsiva"/>
                <a:sym typeface="Corsiva"/>
              </a:rPr>
              <a:t>, </a:t>
            </a:r>
            <a:r>
              <a:rPr lang="en-US" sz="2800" dirty="0" err="1">
                <a:solidFill>
                  <a:schemeClr val="dk1"/>
                </a:solidFill>
                <a:latin typeface="Corsiva"/>
                <a:ea typeface="Corsiva"/>
                <a:cs typeface="Corsiva"/>
                <a:sym typeface="Corsiva"/>
              </a:rPr>
              <a:t>según</a:t>
            </a:r>
            <a:r>
              <a:rPr lang="en-US" sz="2800" dirty="0">
                <a:solidFill>
                  <a:schemeClr val="dk1"/>
                </a:solidFill>
                <a:latin typeface="Corsiva"/>
                <a:ea typeface="Corsiva"/>
                <a:cs typeface="Corsiva"/>
                <a:sym typeface="Corsiva"/>
              </a:rPr>
              <a:t> lo </a:t>
            </a:r>
            <a:r>
              <a:rPr lang="en-US" sz="2800" dirty="0" err="1">
                <a:solidFill>
                  <a:schemeClr val="dk1"/>
                </a:solidFill>
                <a:latin typeface="Corsiva"/>
                <a:ea typeface="Corsiva"/>
                <a:cs typeface="Corsiva"/>
                <a:sym typeface="Corsiva"/>
              </a:rPr>
              <a:t>acordado</a:t>
            </a:r>
            <a:r>
              <a:rPr lang="en-US" sz="2800" dirty="0">
                <a:solidFill>
                  <a:schemeClr val="dk1"/>
                </a:solidFill>
                <a:latin typeface="Corsiva"/>
                <a:ea typeface="Corsiva"/>
                <a:cs typeface="Corsiva"/>
                <a:sym typeface="Corsiva"/>
              </a:rPr>
              <a:t> por los </a:t>
            </a:r>
            <a:r>
              <a:rPr lang="en-US" sz="2800" dirty="0" err="1">
                <a:solidFill>
                  <a:schemeClr val="dk1"/>
                </a:solidFill>
                <a:latin typeface="Corsiva"/>
                <a:ea typeface="Corsiva"/>
                <a:cs typeface="Corsiva"/>
                <a:sym typeface="Corsiva"/>
              </a:rPr>
              <a:t>principios</a:t>
            </a:r>
            <a:r>
              <a:rPr lang="en-US" sz="2800" dirty="0">
                <a:solidFill>
                  <a:schemeClr val="dk1"/>
                </a:solidFill>
                <a:latin typeface="Corsiva"/>
                <a:ea typeface="Corsiva"/>
                <a:cs typeface="Corsiva"/>
                <a:sym typeface="Corsiva"/>
              </a:rPr>
              <a:t> </a:t>
            </a:r>
            <a:r>
              <a:rPr lang="en-US" sz="2800" dirty="0" err="1">
                <a:solidFill>
                  <a:schemeClr val="dk1"/>
                </a:solidFill>
                <a:latin typeface="Corsiva"/>
                <a:ea typeface="Corsiva"/>
                <a:cs typeface="Corsiva"/>
                <a:sym typeface="Corsiva"/>
              </a:rPr>
              <a:t>rectores</a:t>
            </a:r>
            <a:r>
              <a:rPr lang="en-US" sz="2800" dirty="0">
                <a:solidFill>
                  <a:schemeClr val="dk1"/>
                </a:solidFill>
                <a:latin typeface="Corsiva"/>
                <a:ea typeface="Corsiva"/>
                <a:cs typeface="Corsiva"/>
                <a:sym typeface="Corsiva"/>
              </a:rPr>
              <a:t> del </a:t>
            </a:r>
            <a:r>
              <a:rPr lang="en-US" sz="2800" dirty="0" err="1">
                <a:solidFill>
                  <a:schemeClr val="dk1"/>
                </a:solidFill>
                <a:latin typeface="Corsiva"/>
                <a:ea typeface="Corsiva"/>
                <a:cs typeface="Corsiva"/>
                <a:sym typeface="Corsiva"/>
              </a:rPr>
              <a:t>Acuerdo</a:t>
            </a:r>
            <a:r>
              <a:rPr lang="en-US" sz="2800" dirty="0">
                <a:solidFill>
                  <a:schemeClr val="dk1"/>
                </a:solidFill>
                <a:latin typeface="Corsiva"/>
                <a:ea typeface="Corsiva"/>
                <a:cs typeface="Corsiva"/>
                <a:sym typeface="Corsiva"/>
              </a:rPr>
              <a:t> </a:t>
            </a:r>
            <a:r>
              <a:rPr lang="en-US" sz="2800" dirty="0" err="1">
                <a:solidFill>
                  <a:schemeClr val="dk1"/>
                </a:solidFill>
                <a:latin typeface="Corsiva"/>
                <a:ea typeface="Corsiva"/>
                <a:cs typeface="Corsiva"/>
                <a:sym typeface="Corsiva"/>
              </a:rPr>
              <a:t>Climático</a:t>
            </a:r>
            <a:r>
              <a:rPr lang="en-US" sz="2800" dirty="0">
                <a:solidFill>
                  <a:schemeClr val="dk1"/>
                </a:solidFill>
                <a:latin typeface="Corsiva"/>
                <a:ea typeface="Corsiva"/>
                <a:cs typeface="Corsiva"/>
                <a:sym typeface="Corsiva"/>
              </a:rPr>
              <a:t> de </a:t>
            </a:r>
            <a:r>
              <a:rPr lang="en-US" sz="2800" dirty="0" err="1">
                <a:solidFill>
                  <a:schemeClr val="dk1"/>
                </a:solidFill>
                <a:latin typeface="Corsiva"/>
                <a:ea typeface="Corsiva"/>
                <a:cs typeface="Corsiva"/>
                <a:sym typeface="Corsiva"/>
              </a:rPr>
              <a:t>París</a:t>
            </a:r>
            <a:r>
              <a:rPr lang="en-US" sz="2800" dirty="0">
                <a:solidFill>
                  <a:schemeClr val="dk1"/>
                </a:solidFill>
                <a:latin typeface="Corsiva"/>
                <a:ea typeface="Corsiva"/>
                <a:cs typeface="Corsiva"/>
                <a:sym typeface="Corsiva"/>
              </a:rPr>
              <a:t>.</a:t>
            </a:r>
            <a:endParaRPr dirty="0"/>
          </a:p>
        </p:txBody>
      </p:sp>
      <p:sp>
        <p:nvSpPr>
          <p:cNvPr id="606" name="Google Shape;606;p71"/>
          <p:cNvSpPr txBox="1"/>
          <p:nvPr/>
        </p:nvSpPr>
        <p:spPr>
          <a:xfrm>
            <a:off x="1524000" y="287243"/>
            <a:ext cx="9144000" cy="857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3600" b="1">
                <a:solidFill>
                  <a:srgbClr val="113A75"/>
                </a:solidFill>
                <a:latin typeface="Helvetica Neue"/>
                <a:ea typeface="Helvetica Neue"/>
                <a:cs typeface="Helvetica Neue"/>
                <a:sym typeface="Helvetica Neue"/>
              </a:rPr>
              <a:t>Firma del tratado</a:t>
            </a:r>
            <a:endParaRPr sz="3600" b="1">
              <a:solidFill>
                <a:srgbClr val="113A75"/>
              </a:solidFill>
              <a:latin typeface="Helvetica Neue"/>
              <a:ea typeface="Helvetica Neue"/>
              <a:cs typeface="Helvetica Neue"/>
              <a:sym typeface="Helvetica Neue"/>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p72"/>
          <p:cNvSpPr txBox="1"/>
          <p:nvPr/>
        </p:nvSpPr>
        <p:spPr>
          <a:xfrm>
            <a:off x="7184571" y="844061"/>
            <a:ext cx="4125366" cy="3921494"/>
          </a:xfrm>
          <a:prstGeom prst="rect">
            <a:avLst/>
          </a:prstGeom>
          <a:noFill/>
          <a:ln>
            <a:noFill/>
          </a:ln>
        </p:spPr>
        <p:txBody>
          <a:bodyPr spcFirstLastPara="1" wrap="square" lIns="91425" tIns="45700" rIns="91425" bIns="45700" anchor="b" anchorCtr="0">
            <a:noAutofit/>
          </a:bodyPr>
          <a:lstStyle/>
          <a:p>
            <a:pPr marL="0" marR="0" lvl="0" indent="0" algn="l" rtl="0">
              <a:lnSpc>
                <a:spcPct val="90000"/>
              </a:lnSpc>
              <a:spcBef>
                <a:spcPts val="0"/>
              </a:spcBef>
              <a:spcAft>
                <a:spcPts val="0"/>
              </a:spcAft>
              <a:buNone/>
            </a:pPr>
            <a:r>
              <a:rPr lang="en-US" sz="4000" b="1">
                <a:solidFill>
                  <a:srgbClr val="FFC84B"/>
                </a:solidFill>
                <a:latin typeface="Helvetica Neue"/>
                <a:ea typeface="Helvetica Neue"/>
                <a:cs typeface="Helvetica Neue"/>
                <a:sym typeface="Helvetica Neue"/>
              </a:rPr>
              <a:t>¡Gracias!</a:t>
            </a:r>
            <a:endParaRPr/>
          </a:p>
          <a:p>
            <a:pPr marL="0" marR="0" lvl="0" indent="0" algn="l" rtl="0">
              <a:lnSpc>
                <a:spcPct val="90000"/>
              </a:lnSpc>
              <a:spcBef>
                <a:spcPts val="600"/>
              </a:spcBef>
              <a:spcAft>
                <a:spcPts val="0"/>
              </a:spcAft>
              <a:buNone/>
            </a:pPr>
            <a:endParaRPr sz="4000" b="1">
              <a:solidFill>
                <a:schemeClr val="dk1"/>
              </a:solidFill>
              <a:latin typeface="Helvetica Neue"/>
              <a:ea typeface="Helvetica Neue"/>
              <a:cs typeface="Helvetica Neue"/>
              <a:sym typeface="Helvetica Neue"/>
            </a:endParaRPr>
          </a:p>
          <a:p>
            <a:pPr marL="0" marR="0" lvl="0" indent="0" algn="l" rtl="0">
              <a:lnSpc>
                <a:spcPct val="90000"/>
              </a:lnSpc>
              <a:spcBef>
                <a:spcPts val="600"/>
              </a:spcBef>
              <a:spcAft>
                <a:spcPts val="600"/>
              </a:spcAft>
              <a:buNone/>
            </a:pPr>
            <a:r>
              <a:rPr lang="en-US" sz="3200" b="1">
                <a:solidFill>
                  <a:schemeClr val="lt1"/>
                </a:solidFill>
                <a:latin typeface="Helvetica Neue"/>
                <a:ea typeface="Helvetica Neue"/>
                <a:cs typeface="Helvetica Neue"/>
                <a:sym typeface="Helvetica Neue"/>
              </a:rPr>
              <a:t>Visiten:</a:t>
            </a:r>
            <a:r>
              <a:rPr lang="en-US" sz="3200" b="1">
                <a:solidFill>
                  <a:schemeClr val="dk1"/>
                </a:solidFill>
                <a:latin typeface="Helvetica Neue"/>
                <a:ea typeface="Helvetica Neue"/>
                <a:cs typeface="Helvetica Neue"/>
                <a:sym typeface="Helvetica Neue"/>
              </a:rPr>
              <a:t> </a:t>
            </a:r>
            <a:r>
              <a:rPr lang="en-US" sz="3200">
                <a:solidFill>
                  <a:srgbClr val="FFC84B"/>
                </a:solidFill>
                <a:latin typeface="Helvetica Neue"/>
                <a:ea typeface="Helvetica Neue"/>
                <a:cs typeface="Helvetica Neue"/>
                <a:sym typeface="Helvetica Neue"/>
              </a:rPr>
              <a:t>climateinteractive.org</a:t>
            </a:r>
            <a:endParaRPr/>
          </a:p>
        </p:txBody>
      </p:sp>
      <p:sp>
        <p:nvSpPr>
          <p:cNvPr id="613" name="Google Shape;613;p72"/>
          <p:cNvSpPr/>
          <p:nvPr/>
        </p:nvSpPr>
        <p:spPr>
          <a:xfrm>
            <a:off x="7645101" y="1"/>
            <a:ext cx="3022899" cy="591671"/>
          </a:xfrm>
          <a:prstGeom prst="rect">
            <a:avLst/>
          </a:prstGeom>
          <a:solidFill>
            <a:srgbClr val="114C8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14" name="Google Shape;614;p72"/>
          <p:cNvPicPr preferRelativeResize="0"/>
          <p:nvPr/>
        </p:nvPicPr>
        <p:blipFill rotWithShape="1">
          <a:blip r:embed="rId3">
            <a:alphaModFix/>
          </a:blip>
          <a:srcRect/>
          <a:stretch/>
        </p:blipFill>
        <p:spPr>
          <a:xfrm>
            <a:off x="-1" y="-14722"/>
            <a:ext cx="6846186" cy="6872722"/>
          </a:xfrm>
          <a:prstGeom prst="round1Rect">
            <a:avLst>
              <a:gd name="adj" fmla="val 50000"/>
            </a:avLst>
          </a:prstGeom>
          <a:noFill/>
          <a:ln>
            <a:noFill/>
          </a:ln>
        </p:spPr>
      </p:pic>
      <p:pic>
        <p:nvPicPr>
          <p:cNvPr id="615" name="Google Shape;615;p72"/>
          <p:cNvPicPr preferRelativeResize="0"/>
          <p:nvPr/>
        </p:nvPicPr>
        <p:blipFill rotWithShape="1">
          <a:blip r:embed="rId4">
            <a:alphaModFix/>
          </a:blip>
          <a:srcRect/>
          <a:stretch/>
        </p:blipFill>
        <p:spPr>
          <a:xfrm>
            <a:off x="10472738" y="6157059"/>
            <a:ext cx="1523999" cy="574463"/>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20"/>
          <p:cNvSpPr txBox="1">
            <a:spLocks noGrp="1"/>
          </p:cNvSpPr>
          <p:nvPr>
            <p:ph type="ctrTitle" idx="4294967295"/>
          </p:nvPr>
        </p:nvSpPr>
        <p:spPr>
          <a:xfrm>
            <a:off x="330200" y="952267"/>
            <a:ext cx="11531600" cy="119720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1342E"/>
              </a:buClr>
              <a:buSzPts val="2200"/>
              <a:buFont typeface="Helvetica Neue"/>
              <a:buNone/>
            </a:pPr>
            <a:r>
              <a:rPr lang="en-US" sz="2800" kern="200" spc="40" dirty="0" err="1">
                <a:solidFill>
                  <a:srgbClr val="41342E"/>
                </a:solidFill>
              </a:rPr>
              <a:t>Cómo</a:t>
            </a:r>
            <a:r>
              <a:rPr lang="en-US" sz="2800" kern="200" spc="40" dirty="0">
                <a:solidFill>
                  <a:srgbClr val="41342E"/>
                </a:solidFill>
              </a:rPr>
              <a:t> </a:t>
            </a:r>
            <a:r>
              <a:rPr lang="en-US" sz="2800" kern="200" spc="40" dirty="0" err="1">
                <a:solidFill>
                  <a:srgbClr val="41342E"/>
                </a:solidFill>
              </a:rPr>
              <a:t>funciona</a:t>
            </a:r>
            <a:r>
              <a:rPr lang="en-US" sz="2800" kern="200" spc="40" dirty="0">
                <a:solidFill>
                  <a:srgbClr val="41342E"/>
                </a:solidFill>
              </a:rPr>
              <a:t> la </a:t>
            </a:r>
            <a:r>
              <a:rPr lang="en-US" sz="2800" kern="200" spc="40" dirty="0" err="1">
                <a:solidFill>
                  <a:srgbClr val="41342E"/>
                </a:solidFill>
              </a:rPr>
              <a:t>Simulación</a:t>
            </a:r>
            <a:r>
              <a:rPr lang="en-US" sz="2800" kern="200" spc="40" dirty="0">
                <a:solidFill>
                  <a:srgbClr val="41342E"/>
                </a:solidFill>
              </a:rPr>
              <a:t> de </a:t>
            </a:r>
            <a:r>
              <a:rPr lang="en-US" sz="2800" kern="200" spc="40" dirty="0" err="1">
                <a:solidFill>
                  <a:srgbClr val="41342E"/>
                </a:solidFill>
              </a:rPr>
              <a:t>Acción</a:t>
            </a:r>
            <a:r>
              <a:rPr lang="en-US" sz="2800" kern="200" spc="40" dirty="0">
                <a:solidFill>
                  <a:srgbClr val="41342E"/>
                </a:solidFill>
              </a:rPr>
              <a:t> </a:t>
            </a:r>
            <a:r>
              <a:rPr lang="en-US" sz="2800" kern="200" spc="40" dirty="0" err="1">
                <a:solidFill>
                  <a:srgbClr val="41342E"/>
                </a:solidFill>
              </a:rPr>
              <a:t>Climática</a:t>
            </a:r>
            <a:r>
              <a:rPr lang="en-US" sz="2800" kern="200" spc="40" dirty="0">
                <a:solidFill>
                  <a:srgbClr val="41342E"/>
                </a:solidFill>
              </a:rPr>
              <a:t>…  </a:t>
            </a:r>
            <a:br>
              <a:rPr lang="en-US" sz="2800" kern="200" spc="40" dirty="0">
                <a:solidFill>
                  <a:srgbClr val="41342E"/>
                </a:solidFill>
              </a:rPr>
            </a:br>
            <a:br>
              <a:rPr lang="en-US" sz="2800" kern="200" spc="40" dirty="0">
                <a:solidFill>
                  <a:srgbClr val="41342E"/>
                </a:solidFill>
              </a:rPr>
            </a:br>
            <a:r>
              <a:rPr lang="en-US" sz="2400" kern="200" spc="40" dirty="0">
                <a:solidFill>
                  <a:srgbClr val="41342E"/>
                </a:solidFill>
                <a:latin typeface="Helvetica Neue Light"/>
                <a:ea typeface="Helvetica Neue Light"/>
                <a:cs typeface="Helvetica Neue Light"/>
                <a:sym typeface="Helvetica Neue Light"/>
              </a:rPr>
              <a:t>Los “</a:t>
            </a:r>
            <a:r>
              <a:rPr lang="en-US" sz="2400" kern="200" spc="40" dirty="0" err="1">
                <a:solidFill>
                  <a:srgbClr val="41342E"/>
                </a:solidFill>
                <a:latin typeface="Helvetica Neue Light"/>
                <a:ea typeface="Helvetica Neue Light"/>
                <a:cs typeface="Helvetica Neue Light"/>
                <a:sym typeface="Helvetica Neue Light"/>
              </a:rPr>
              <a:t>líderes</a:t>
            </a:r>
            <a:r>
              <a:rPr lang="en-US" sz="2400" kern="200" spc="40" dirty="0">
                <a:solidFill>
                  <a:srgbClr val="41342E"/>
                </a:solidFill>
                <a:latin typeface="Helvetica Neue Light"/>
                <a:ea typeface="Helvetica Neue Light"/>
                <a:cs typeface="Helvetica Neue Light"/>
                <a:sym typeface="Helvetica Neue Light"/>
              </a:rPr>
              <a:t> </a:t>
            </a:r>
            <a:r>
              <a:rPr lang="en-US" sz="2400" kern="200" spc="40" dirty="0" err="1">
                <a:solidFill>
                  <a:srgbClr val="41342E"/>
                </a:solidFill>
                <a:latin typeface="Helvetica Neue Light"/>
                <a:ea typeface="Helvetica Neue Light"/>
                <a:cs typeface="Helvetica Neue Light"/>
                <a:sym typeface="Helvetica Neue Light"/>
              </a:rPr>
              <a:t>mundiales</a:t>
            </a:r>
            <a:r>
              <a:rPr lang="en-US" sz="2400" kern="200" spc="40" dirty="0">
                <a:solidFill>
                  <a:srgbClr val="41342E"/>
                </a:solidFill>
                <a:latin typeface="Helvetica Neue Light"/>
                <a:ea typeface="Helvetica Neue Light"/>
                <a:cs typeface="Helvetica Neue Light"/>
                <a:sym typeface="Helvetica Neue Light"/>
              </a:rPr>
              <a:t>” del sector privado, el </a:t>
            </a:r>
            <a:r>
              <a:rPr lang="en-US" sz="2400" kern="200" spc="40" dirty="0" err="1">
                <a:solidFill>
                  <a:srgbClr val="41342E"/>
                </a:solidFill>
                <a:latin typeface="Helvetica Neue Light"/>
                <a:ea typeface="Helvetica Neue Light"/>
                <a:cs typeface="Helvetica Neue Light"/>
                <a:sym typeface="Helvetica Neue Light"/>
              </a:rPr>
              <a:t>gobierno</a:t>
            </a:r>
            <a:r>
              <a:rPr lang="en-US" sz="2400" kern="200" spc="40" dirty="0">
                <a:solidFill>
                  <a:srgbClr val="41342E"/>
                </a:solidFill>
                <a:latin typeface="Helvetica Neue Light"/>
                <a:ea typeface="Helvetica Neue Light"/>
                <a:cs typeface="Helvetica Neue Light"/>
                <a:sym typeface="Helvetica Neue Light"/>
              </a:rPr>
              <a:t> y la </a:t>
            </a:r>
            <a:r>
              <a:rPr lang="en-US" sz="2400" kern="200" spc="40" dirty="0" err="1">
                <a:solidFill>
                  <a:srgbClr val="41342E"/>
                </a:solidFill>
                <a:latin typeface="Helvetica Neue Light"/>
                <a:ea typeface="Helvetica Neue Light"/>
                <a:cs typeface="Helvetica Neue Light"/>
                <a:sym typeface="Helvetica Neue Light"/>
              </a:rPr>
              <a:t>sociedad</a:t>
            </a:r>
            <a:r>
              <a:rPr lang="en-US" sz="2400" kern="200" spc="40" dirty="0">
                <a:solidFill>
                  <a:srgbClr val="41342E"/>
                </a:solidFill>
                <a:latin typeface="Helvetica Neue Light"/>
                <a:ea typeface="Helvetica Neue Light"/>
                <a:cs typeface="Helvetica Neue Light"/>
                <a:sym typeface="Helvetica Neue Light"/>
              </a:rPr>
              <a:t> civil se </a:t>
            </a:r>
            <a:r>
              <a:rPr lang="en-US" sz="2400" kern="200" spc="40" dirty="0" err="1">
                <a:solidFill>
                  <a:srgbClr val="41342E"/>
                </a:solidFill>
                <a:latin typeface="Helvetica Neue Light"/>
                <a:ea typeface="Helvetica Neue Light"/>
                <a:cs typeface="Helvetica Neue Light"/>
                <a:sym typeface="Helvetica Neue Light"/>
              </a:rPr>
              <a:t>reúnen</a:t>
            </a:r>
            <a:r>
              <a:rPr lang="en-US" sz="2400" kern="200" spc="40" dirty="0">
                <a:solidFill>
                  <a:srgbClr val="41342E"/>
                </a:solidFill>
                <a:latin typeface="Helvetica Neue Light"/>
                <a:ea typeface="Helvetica Neue Light"/>
                <a:cs typeface="Helvetica Neue Light"/>
                <a:sym typeface="Helvetica Neue Light"/>
              </a:rPr>
              <a:t> para </a:t>
            </a:r>
            <a:r>
              <a:rPr lang="en-US" sz="2400" kern="200" spc="40" dirty="0" err="1">
                <a:solidFill>
                  <a:srgbClr val="41342E"/>
                </a:solidFill>
                <a:latin typeface="Helvetica Neue Light"/>
                <a:ea typeface="Helvetica Neue Light"/>
                <a:cs typeface="Helvetica Neue Light"/>
                <a:sym typeface="Helvetica Neue Light"/>
              </a:rPr>
              <a:t>negociar</a:t>
            </a:r>
            <a:r>
              <a:rPr lang="en-US" sz="2400" kern="200" spc="40" dirty="0">
                <a:solidFill>
                  <a:srgbClr val="41342E"/>
                </a:solidFill>
                <a:latin typeface="Helvetica Neue Light"/>
                <a:ea typeface="Helvetica Neue Light"/>
                <a:cs typeface="Helvetica Neue Light"/>
                <a:sym typeface="Helvetica Neue Light"/>
              </a:rPr>
              <a:t> un plan de </a:t>
            </a:r>
            <a:r>
              <a:rPr lang="en-US" sz="2400" kern="200" spc="40" dirty="0" err="1">
                <a:solidFill>
                  <a:srgbClr val="41342E"/>
                </a:solidFill>
                <a:latin typeface="Helvetica Neue Light"/>
                <a:ea typeface="Helvetica Neue Light"/>
                <a:cs typeface="Helvetica Neue Light"/>
                <a:sym typeface="Helvetica Neue Light"/>
              </a:rPr>
              <a:t>soluciones</a:t>
            </a:r>
            <a:r>
              <a:rPr lang="en-US" sz="2400" kern="200" spc="40" dirty="0">
                <a:solidFill>
                  <a:srgbClr val="41342E"/>
                </a:solidFill>
                <a:latin typeface="Helvetica Neue Light"/>
                <a:ea typeface="Helvetica Neue Light"/>
                <a:cs typeface="Helvetica Neue Light"/>
                <a:sym typeface="Helvetica Neue Light"/>
              </a:rPr>
              <a:t> </a:t>
            </a:r>
            <a:r>
              <a:rPr lang="en-US" sz="2400" kern="200" spc="40" dirty="0" err="1">
                <a:solidFill>
                  <a:srgbClr val="41342E"/>
                </a:solidFill>
                <a:latin typeface="Helvetica Neue Light"/>
                <a:ea typeface="Helvetica Neue Light"/>
                <a:cs typeface="Helvetica Neue Light"/>
                <a:sym typeface="Helvetica Neue Light"/>
              </a:rPr>
              <a:t>climáticas</a:t>
            </a:r>
            <a:r>
              <a:rPr lang="en-US" sz="2400" kern="200" spc="40" dirty="0">
                <a:solidFill>
                  <a:srgbClr val="41342E"/>
                </a:solidFill>
                <a:latin typeface="Helvetica Neue Light"/>
                <a:ea typeface="Helvetica Neue Light"/>
                <a:cs typeface="Helvetica Neue Light"/>
                <a:sym typeface="Helvetica Neue Light"/>
              </a:rPr>
              <a:t> que </a:t>
            </a:r>
            <a:r>
              <a:rPr lang="en-US" sz="2400" kern="200" spc="40" dirty="0" err="1">
                <a:solidFill>
                  <a:srgbClr val="41342E"/>
                </a:solidFill>
                <a:latin typeface="Helvetica Neue Light"/>
                <a:ea typeface="Helvetica Neue Light"/>
                <a:cs typeface="Helvetica Neue Light"/>
                <a:sym typeface="Helvetica Neue Light"/>
              </a:rPr>
              <a:t>limiten</a:t>
            </a:r>
            <a:r>
              <a:rPr lang="en-US" sz="2400" kern="200" spc="40" dirty="0">
                <a:solidFill>
                  <a:srgbClr val="41342E"/>
                </a:solidFill>
                <a:latin typeface="Helvetica Neue Light"/>
                <a:ea typeface="Helvetica Neue Light"/>
                <a:cs typeface="Helvetica Neue Light"/>
                <a:sym typeface="Helvetica Neue Light"/>
              </a:rPr>
              <a:t> el </a:t>
            </a:r>
            <a:r>
              <a:rPr lang="en-US" sz="2400" kern="200" spc="40" dirty="0" err="1">
                <a:solidFill>
                  <a:srgbClr val="41342E"/>
                </a:solidFill>
                <a:latin typeface="Helvetica Neue Light"/>
                <a:ea typeface="Helvetica Neue Light"/>
                <a:cs typeface="Helvetica Neue Light"/>
                <a:sym typeface="Helvetica Neue Light"/>
              </a:rPr>
              <a:t>calentamiento</a:t>
            </a:r>
            <a:r>
              <a:rPr lang="en-US" sz="2400" kern="200" spc="40" dirty="0">
                <a:solidFill>
                  <a:srgbClr val="41342E"/>
                </a:solidFill>
                <a:latin typeface="Helvetica Neue Light"/>
                <a:ea typeface="Helvetica Neue Light"/>
                <a:cs typeface="Helvetica Neue Light"/>
                <a:sym typeface="Helvetica Neue Light"/>
              </a:rPr>
              <a:t> global a </a:t>
            </a:r>
            <a:r>
              <a:rPr lang="en-US" sz="2400" kern="200" spc="40" dirty="0" err="1">
                <a:solidFill>
                  <a:srgbClr val="41342E"/>
                </a:solidFill>
                <a:latin typeface="Helvetica Neue Light"/>
                <a:ea typeface="Helvetica Neue Light"/>
                <a:cs typeface="Helvetica Neue Light"/>
                <a:sym typeface="Helvetica Neue Light"/>
              </a:rPr>
              <a:t>menos</a:t>
            </a:r>
            <a:r>
              <a:rPr lang="en-US" sz="2400" kern="200" spc="40" dirty="0">
                <a:solidFill>
                  <a:srgbClr val="41342E"/>
                </a:solidFill>
                <a:latin typeface="Helvetica Neue Light"/>
                <a:ea typeface="Helvetica Neue Light"/>
                <a:cs typeface="Helvetica Neue Light"/>
                <a:sym typeface="Helvetica Neue Light"/>
              </a:rPr>
              <a:t> de 2°C e </a:t>
            </a:r>
            <a:r>
              <a:rPr lang="en-US" sz="2400" kern="200" spc="40" dirty="0" err="1">
                <a:solidFill>
                  <a:srgbClr val="41342E"/>
                </a:solidFill>
                <a:latin typeface="Helvetica Neue Light"/>
                <a:ea typeface="Helvetica Neue Light"/>
                <a:cs typeface="Helvetica Neue Light"/>
                <a:sym typeface="Helvetica Neue Light"/>
              </a:rPr>
              <a:t>idealmente</a:t>
            </a:r>
            <a:r>
              <a:rPr lang="en-US" sz="2400" kern="200" spc="40" dirty="0">
                <a:solidFill>
                  <a:srgbClr val="41342E"/>
                </a:solidFill>
                <a:latin typeface="Helvetica Neue Light"/>
                <a:ea typeface="Helvetica Neue Light"/>
                <a:cs typeface="Helvetica Neue Light"/>
                <a:sym typeface="Helvetica Neue Light"/>
              </a:rPr>
              <a:t> 1.5°C por </a:t>
            </a:r>
            <a:r>
              <a:rPr lang="en-US" sz="2400" kern="200" spc="40" dirty="0" err="1">
                <a:solidFill>
                  <a:srgbClr val="41342E"/>
                </a:solidFill>
                <a:latin typeface="Helvetica Neue Light"/>
                <a:ea typeface="Helvetica Neue Light"/>
                <a:cs typeface="Helvetica Neue Light"/>
                <a:sym typeface="Helvetica Neue Light"/>
              </a:rPr>
              <a:t>encima</a:t>
            </a:r>
            <a:r>
              <a:rPr lang="en-US" sz="2400" kern="200" spc="40" dirty="0">
                <a:solidFill>
                  <a:srgbClr val="41342E"/>
                </a:solidFill>
                <a:latin typeface="Helvetica Neue Light"/>
                <a:ea typeface="Helvetica Neue Light"/>
                <a:cs typeface="Helvetica Neue Light"/>
                <a:sym typeface="Helvetica Neue Light"/>
              </a:rPr>
              <a:t> de los </a:t>
            </a:r>
            <a:r>
              <a:rPr lang="en-US" sz="2400" kern="200" spc="40" dirty="0" err="1">
                <a:solidFill>
                  <a:srgbClr val="41342E"/>
                </a:solidFill>
                <a:latin typeface="Helvetica Neue Light"/>
                <a:ea typeface="Helvetica Neue Light"/>
                <a:cs typeface="Helvetica Neue Light"/>
                <a:sym typeface="Helvetica Neue Light"/>
              </a:rPr>
              <a:t>niveles</a:t>
            </a:r>
            <a:r>
              <a:rPr lang="en-US" sz="2400" kern="200" spc="40" dirty="0">
                <a:solidFill>
                  <a:srgbClr val="41342E"/>
                </a:solidFill>
                <a:latin typeface="Helvetica Neue Light"/>
                <a:ea typeface="Helvetica Neue Light"/>
                <a:cs typeface="Helvetica Neue Light"/>
                <a:sym typeface="Helvetica Neue Light"/>
              </a:rPr>
              <a:t> </a:t>
            </a:r>
            <a:r>
              <a:rPr lang="en-US" sz="2400" kern="200" spc="40" dirty="0" err="1">
                <a:solidFill>
                  <a:srgbClr val="41342E"/>
                </a:solidFill>
                <a:latin typeface="Helvetica Neue Light"/>
                <a:ea typeface="Helvetica Neue Light"/>
                <a:cs typeface="Helvetica Neue Light"/>
                <a:sym typeface="Helvetica Neue Light"/>
              </a:rPr>
              <a:t>preindustriales</a:t>
            </a:r>
            <a:r>
              <a:rPr lang="en-US" sz="2400" kern="200" spc="40" dirty="0">
                <a:solidFill>
                  <a:srgbClr val="41342E"/>
                </a:solidFill>
                <a:latin typeface="Helvetica Neue Light"/>
                <a:ea typeface="Helvetica Neue Light"/>
                <a:cs typeface="Helvetica Neue Light"/>
                <a:sym typeface="Helvetica Neue Light"/>
              </a:rPr>
              <a:t>.</a:t>
            </a:r>
            <a:endParaRPr sz="2400" kern="200" spc="40" dirty="0">
              <a:solidFill>
                <a:srgbClr val="41342E"/>
              </a:solidFill>
              <a:latin typeface="Helvetica Neue Light"/>
              <a:ea typeface="Helvetica Neue Light"/>
              <a:cs typeface="Helvetica Neue Light"/>
              <a:sym typeface="Helvetica Neue Light"/>
            </a:endParaRPr>
          </a:p>
        </p:txBody>
      </p:sp>
      <p:pic>
        <p:nvPicPr>
          <p:cNvPr id="5" name="Picture 2">
            <a:extLst>
              <a:ext uri="{FF2B5EF4-FFF2-40B4-BE49-F238E27FC236}">
                <a16:creationId xmlns:a16="http://schemas.microsoft.com/office/drawing/2014/main" id="{6974EDF8-BA33-4346-BD9C-E0557A40A4D2}"/>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33487"/>
          <a:stretch/>
        </p:blipFill>
        <p:spPr bwMode="auto">
          <a:xfrm>
            <a:off x="0" y="2286000"/>
            <a:ext cx="1219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124" name="Google Shape;124;p20"/>
          <p:cNvPicPr preferRelativeResize="0"/>
          <p:nvPr/>
        </p:nvPicPr>
        <p:blipFill rotWithShape="1">
          <a:blip r:embed="rId4">
            <a:alphaModFix/>
          </a:blip>
          <a:srcRect/>
          <a:stretch/>
        </p:blipFill>
        <p:spPr>
          <a:xfrm>
            <a:off x="10472738" y="6147011"/>
            <a:ext cx="1523999" cy="57446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pic>
        <p:nvPicPr>
          <p:cNvPr id="623" name="Google Shape;623;p73"/>
          <p:cNvPicPr preferRelativeResize="0"/>
          <p:nvPr/>
        </p:nvPicPr>
        <p:blipFill rotWithShape="1">
          <a:blip r:embed="rId3">
            <a:alphaModFix/>
          </a:blip>
          <a:srcRect/>
          <a:stretch/>
        </p:blipFill>
        <p:spPr>
          <a:xfrm>
            <a:off x="10472738" y="6157059"/>
            <a:ext cx="1523999" cy="574463"/>
          </a:xfrm>
          <a:prstGeom prst="rect">
            <a:avLst/>
          </a:prstGeom>
          <a:noFill/>
          <a:ln>
            <a:noFill/>
          </a:ln>
        </p:spPr>
      </p:pic>
      <p:pic>
        <p:nvPicPr>
          <p:cNvPr id="5" name="Picture 4" descr="Map&#10;&#10;Description automatically generated">
            <a:extLst>
              <a:ext uri="{FF2B5EF4-FFF2-40B4-BE49-F238E27FC236}">
                <a16:creationId xmlns:a16="http://schemas.microsoft.com/office/drawing/2014/main" id="{6E8C68B1-CBA1-1A43-915F-1AA21E8CE983}"/>
              </a:ext>
            </a:extLst>
          </p:cNvPr>
          <p:cNvPicPr>
            <a:picLocks noChangeAspect="1"/>
          </p:cNvPicPr>
          <p:nvPr/>
        </p:nvPicPr>
        <p:blipFill>
          <a:blip r:embed="rId4"/>
          <a:stretch>
            <a:fillRect/>
          </a:stretch>
        </p:blipFill>
        <p:spPr>
          <a:xfrm>
            <a:off x="774851" y="901454"/>
            <a:ext cx="10642298" cy="5055092"/>
          </a:xfrm>
          <a:prstGeom prst="rect">
            <a:avLst/>
          </a:prstGeom>
        </p:spPr>
      </p:pic>
      <p:sp>
        <p:nvSpPr>
          <p:cNvPr id="8" name="Text Placeholder 2">
            <a:extLst>
              <a:ext uri="{FF2B5EF4-FFF2-40B4-BE49-F238E27FC236}">
                <a16:creationId xmlns:a16="http://schemas.microsoft.com/office/drawing/2014/main" id="{340D7B72-5A0C-7A49-B804-3FB5479AE720}"/>
              </a:ext>
            </a:extLst>
          </p:cNvPr>
          <p:cNvSpPr txBox="1">
            <a:spLocks/>
          </p:cNvSpPr>
          <p:nvPr/>
        </p:nvSpPr>
        <p:spPr>
          <a:xfrm>
            <a:off x="-2" y="170193"/>
            <a:ext cx="12192000" cy="533400"/>
          </a:xfrm>
          <a:prstGeom prst="rect">
            <a:avLst/>
          </a:prstGeom>
          <a:noFill/>
        </p:spPr>
        <p:txBody>
          <a:bodyPr vert="horz" lIns="91440" tIns="45720" rIns="91440" bIns="45720" rtlCol="0">
            <a:noAutofit/>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20000"/>
              </a:lnSpc>
              <a:spcBef>
                <a:spcPts val="1000"/>
              </a:spcBef>
              <a:spcAft>
                <a:spcPct val="0"/>
              </a:spcAft>
              <a:buClrTx/>
              <a:buSzTx/>
              <a:buFont typeface="Wingdings 2" pitchFamily="18" charset="2"/>
              <a:buNone/>
              <a:tabLst/>
              <a:defRPr/>
            </a:pPr>
            <a:r>
              <a:rPr kumimoji="0" lang="en-US" u="none" strike="noStrike" kern="1200" cap="none" spc="0" normalizeH="0" baseline="0" noProof="0" dirty="0" err="1">
                <a:ln>
                  <a:noFill/>
                </a:ln>
                <a:solidFill>
                  <a:srgbClr val="FFFFFF"/>
                </a:solidFill>
                <a:effectLst/>
                <a:uLnTx/>
                <a:uFillTx/>
                <a:latin typeface="Helvetica Light" panose="020B0403020202020204" pitchFamily="34" charset="0"/>
                <a:cs typeface="Arial" panose="020B0604020202020204" pitchFamily="34" charset="0"/>
              </a:rPr>
              <a:t>Simulaciones</a:t>
            </a:r>
            <a:r>
              <a:rPr kumimoji="0" lang="en-US" u="none" strike="noStrike" kern="1200" cap="none" spc="0" normalizeH="0" baseline="0" noProof="0" dirty="0">
                <a:ln>
                  <a:noFill/>
                </a:ln>
                <a:solidFill>
                  <a:srgbClr val="FFFFFF"/>
                </a:solidFill>
                <a:effectLst/>
                <a:uLnTx/>
                <a:uFillTx/>
                <a:latin typeface="Helvetica Light" panose="020B0403020202020204" pitchFamily="34" charset="0"/>
                <a:cs typeface="Arial" panose="020B0604020202020204" pitchFamily="34" charset="0"/>
              </a:rPr>
              <a:t> de </a:t>
            </a:r>
            <a:r>
              <a:rPr kumimoji="0" lang="en-US" u="none" strike="noStrike" kern="1200" cap="none" spc="0" normalizeH="0" baseline="0" noProof="0" dirty="0" err="1">
                <a:ln>
                  <a:noFill/>
                </a:ln>
                <a:solidFill>
                  <a:srgbClr val="FFFFFF"/>
                </a:solidFill>
                <a:effectLst/>
                <a:uLnTx/>
                <a:uFillTx/>
                <a:latin typeface="Helvetica Light" panose="020B0403020202020204" pitchFamily="34" charset="0"/>
                <a:cs typeface="Arial" panose="020B0604020202020204" pitchFamily="34" charset="0"/>
              </a:rPr>
              <a:t>En</a:t>
            </a:r>
            <a:r>
              <a:rPr kumimoji="0" lang="en-US" u="none" strike="noStrike" kern="1200" cap="none" spc="0" normalizeH="0" baseline="0" noProof="0" dirty="0">
                <a:ln>
                  <a:noFill/>
                </a:ln>
                <a:solidFill>
                  <a:srgbClr val="FFFFFF"/>
                </a:solidFill>
                <a:effectLst/>
                <a:uLnTx/>
                <a:uFillTx/>
                <a:latin typeface="Helvetica Light" panose="020B0403020202020204" pitchFamily="34" charset="0"/>
                <a:cs typeface="Arial" panose="020B0604020202020204" pitchFamily="34" charset="0"/>
              </a:rPr>
              <a:t>-ROADS:</a:t>
            </a:r>
          </a:p>
        </p:txBody>
      </p:sp>
      <p:sp>
        <p:nvSpPr>
          <p:cNvPr id="9" name="Text Placeholder 2">
            <a:extLst>
              <a:ext uri="{FF2B5EF4-FFF2-40B4-BE49-F238E27FC236}">
                <a16:creationId xmlns:a16="http://schemas.microsoft.com/office/drawing/2014/main" id="{377CD8E0-47CA-B34E-A631-4122D3DD77CF}"/>
              </a:ext>
            </a:extLst>
          </p:cNvPr>
          <p:cNvSpPr txBox="1">
            <a:spLocks/>
          </p:cNvSpPr>
          <p:nvPr/>
        </p:nvSpPr>
        <p:spPr>
          <a:xfrm>
            <a:off x="0" y="6025932"/>
            <a:ext cx="12192000" cy="615696"/>
          </a:xfrm>
          <a:prstGeom prst="rect">
            <a:avLst/>
          </a:prstGeom>
          <a:noFill/>
        </p:spPr>
        <p:txBody>
          <a:bodyPr vert="horz" lIns="91440" tIns="45720" rIns="91440" bIns="45720" rtlCol="0">
            <a:normAutofit lnSpcReduction="10000"/>
          </a:bodyPr>
          <a:lstStyle>
            <a:lvl1pPr marL="228600" indent="-228600" algn="l" defTabSz="914400" rtl="0" eaLnBrk="1" latinLnBrk="0" hangingPunct="1">
              <a:lnSpc>
                <a:spcPct val="100000"/>
              </a:lnSpc>
              <a:spcBef>
                <a:spcPts val="1000"/>
              </a:spcBef>
              <a:buFont typeface="Wingdings 2" pitchFamily="18" charset="2"/>
              <a:buChar char=""/>
              <a:defRPr sz="2800" kern="1200">
                <a:solidFill>
                  <a:srgbClr val="FFFFFF"/>
                </a:solidFill>
                <a:latin typeface="Century Gothic"/>
                <a:ea typeface="+mn-ea"/>
                <a:cs typeface="+mn-cs"/>
              </a:defRPr>
            </a:lvl1pPr>
            <a:lvl2pPr marL="685800" indent="-228600" algn="l" defTabSz="914400" rtl="0" eaLnBrk="1" latinLnBrk="0" hangingPunct="1">
              <a:lnSpc>
                <a:spcPct val="100000"/>
              </a:lnSpc>
              <a:spcBef>
                <a:spcPts val="500"/>
              </a:spcBef>
              <a:buFont typeface="Wingdings 2" pitchFamily="18" charset="2"/>
              <a:buChar char=""/>
              <a:defRPr sz="2400" kern="1200">
                <a:solidFill>
                  <a:srgbClr val="0C4E8B"/>
                </a:solidFill>
                <a:latin typeface="Century Gothic"/>
                <a:ea typeface="+mn-ea"/>
                <a:cs typeface="+mn-cs"/>
              </a:defRPr>
            </a:lvl2pPr>
            <a:lvl3pPr marL="1143000" indent="-228600" algn="l" defTabSz="914400" rtl="0" eaLnBrk="1" latinLnBrk="0" hangingPunct="1">
              <a:lnSpc>
                <a:spcPct val="100000"/>
              </a:lnSpc>
              <a:spcBef>
                <a:spcPts val="500"/>
              </a:spcBef>
              <a:buFont typeface="Wingdings 2" pitchFamily="18" charset="2"/>
              <a:buChar char=""/>
              <a:defRPr sz="2000" kern="1200">
                <a:solidFill>
                  <a:srgbClr val="0C4E8B"/>
                </a:solidFill>
                <a:latin typeface="Century Gothic"/>
                <a:ea typeface="+mn-ea"/>
                <a:cs typeface="+mn-cs"/>
              </a:defRPr>
            </a:lvl3pPr>
            <a:lvl4pPr marL="16002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4pPr>
            <a:lvl5pPr marL="2057400" indent="-228600" algn="l" defTabSz="914400" rtl="0" eaLnBrk="1" latinLnBrk="0" hangingPunct="1">
              <a:lnSpc>
                <a:spcPct val="100000"/>
              </a:lnSpc>
              <a:spcBef>
                <a:spcPts val="500"/>
              </a:spcBef>
              <a:buFont typeface="Wingdings 2" pitchFamily="18" charset="2"/>
              <a:buChar char=""/>
              <a:defRPr sz="1800" kern="1200">
                <a:solidFill>
                  <a:srgbClr val="0C4E8B"/>
                </a:solidFill>
                <a:latin typeface="Century Gothic"/>
                <a:ea typeface="+mn-ea"/>
                <a:cs typeface="+mn-cs"/>
              </a:defRPr>
            </a:lvl5pPr>
            <a:lvl6pPr marL="25146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sz="1800" kern="1200">
                <a:solidFill>
                  <a:schemeClr val="tx1"/>
                </a:solidFill>
                <a:latin typeface="+mn-lt"/>
                <a:ea typeface="+mn-ea"/>
                <a:cs typeface="+mn-cs"/>
              </a:defRPr>
            </a:lvl9pPr>
          </a:lstStyle>
          <a:p>
            <a:pPr marL="0" marR="0" lvl="0" indent="0" algn="ctr" defTabSz="914400" rtl="0" eaLnBrk="1" fontAlgn="base" latinLnBrk="0" hangingPunct="1">
              <a:lnSpc>
                <a:spcPct val="120000"/>
              </a:lnSpc>
              <a:spcBef>
                <a:spcPts val="1000"/>
              </a:spcBef>
              <a:spcAft>
                <a:spcPct val="0"/>
              </a:spcAft>
              <a:buClrTx/>
              <a:buSzTx/>
              <a:buFont typeface="Wingdings 2" pitchFamily="18" charset="2"/>
              <a:buNone/>
              <a:tabLst/>
              <a:defRPr/>
            </a:pPr>
            <a:r>
              <a:rPr kumimoji="0" lang="en-US" sz="2400" u="none" strike="noStrike" kern="1200" cap="none" spc="0" normalizeH="0" baseline="0" noProof="0" dirty="0">
                <a:ln>
                  <a:noFill/>
                </a:ln>
                <a:solidFill>
                  <a:srgbClr val="FFFFFF"/>
                </a:solidFill>
                <a:effectLst/>
                <a:uLnTx/>
                <a:uFillTx/>
                <a:latin typeface="Helvetica Light" panose="020B0403020202020204" pitchFamily="34" charset="0"/>
                <a:cs typeface="Arial" panose="020B0604020202020204" pitchFamily="34" charset="0"/>
              </a:rPr>
              <a:t>Más de</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charset="0"/>
                <a:cs typeface="Arial" panose="020B0604020202020204" pitchFamily="34" charset="0"/>
              </a:rPr>
              <a:t> </a:t>
            </a:r>
            <a:r>
              <a:rPr kumimoji="0" lang="en-US" sz="3200" b="1" i="0" u="none" strike="noStrike" kern="1200" cap="none" spc="0" normalizeH="0" baseline="0" noProof="0" dirty="0">
                <a:ln>
                  <a:noFill/>
                </a:ln>
                <a:solidFill>
                  <a:srgbClr val="FFBE4A"/>
                </a:solidFill>
                <a:effectLst/>
                <a:uLnTx/>
                <a:uFillTx/>
                <a:latin typeface="Arial" panose="020B0604020202020204" pitchFamily="34" charset="0"/>
                <a:ea typeface="Calibri" charset="0"/>
                <a:cs typeface="Arial" panose="020B0604020202020204" pitchFamily="34" charset="0"/>
              </a:rPr>
              <a:t>80</a:t>
            </a:r>
            <a:r>
              <a:rPr lang="en-US" sz="3200" b="1" dirty="0">
                <a:solidFill>
                  <a:srgbClr val="FFBE4A"/>
                </a:solidFill>
                <a:latin typeface="Arial" panose="020B0604020202020204" pitchFamily="34" charset="0"/>
                <a:ea typeface="Calibri" charset="0"/>
                <a:cs typeface="Arial" panose="020B0604020202020204" pitchFamily="34" charset="0"/>
              </a:rPr>
              <a:t>,000</a:t>
            </a:r>
            <a:r>
              <a:rPr kumimoji="0" lang="en-US" sz="3200" b="1" i="0" u="none" strike="noStrike" kern="1200" cap="none" spc="0" normalizeH="0" baseline="0" noProof="0" dirty="0">
                <a:ln>
                  <a:noFill/>
                </a:ln>
                <a:solidFill>
                  <a:srgbClr val="FFBE4A"/>
                </a:solidFill>
                <a:effectLst/>
                <a:uLnTx/>
                <a:uFillTx/>
                <a:latin typeface="Arial" panose="020B0604020202020204" pitchFamily="34" charset="0"/>
                <a:ea typeface="Calibri" charset="0"/>
                <a:cs typeface="Arial" panose="020B0604020202020204" pitchFamily="34" charset="0"/>
              </a:rPr>
              <a:t> </a:t>
            </a:r>
            <a:r>
              <a:rPr kumimoji="0" lang="en-US" sz="3200" b="1" i="0" u="none" strike="noStrike" kern="1200" cap="none" spc="0" normalizeH="0" baseline="0" noProof="0" dirty="0" err="1">
                <a:ln>
                  <a:noFill/>
                </a:ln>
                <a:solidFill>
                  <a:srgbClr val="FFBE4A"/>
                </a:solidFill>
                <a:effectLst/>
                <a:uLnTx/>
                <a:uFillTx/>
                <a:latin typeface="Arial" panose="020B0604020202020204" pitchFamily="34" charset="0"/>
                <a:ea typeface="Calibri" charset="0"/>
                <a:cs typeface="Arial" panose="020B0604020202020204" pitchFamily="34" charset="0"/>
              </a:rPr>
              <a:t>participantes</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charset="0"/>
                <a:cs typeface="Arial" panose="020B0604020202020204" pitchFamily="34" charset="0"/>
              </a:rPr>
              <a:t> </a:t>
            </a:r>
            <a:r>
              <a:rPr lang="en-US" sz="2400" b="1" i="0" dirty="0">
                <a:latin typeface="Helvetica Light" panose="020B0403020202020204" pitchFamily="34" charset="0"/>
                <a:ea typeface="Calibri" charset="0"/>
                <a:cs typeface="Arial" panose="020B0604020202020204" pitchFamily="34" charset="0"/>
              </a:rPr>
              <a:t>e</a:t>
            </a:r>
            <a:r>
              <a:rPr kumimoji="0" lang="en-US" sz="2400" u="none" strike="noStrike" kern="1200" cap="none" spc="0" normalizeH="0" baseline="0" noProof="0" dirty="0">
                <a:ln>
                  <a:noFill/>
                </a:ln>
                <a:solidFill>
                  <a:srgbClr val="FFFFFF"/>
                </a:solidFill>
                <a:effectLst/>
                <a:uLnTx/>
                <a:uFillTx/>
                <a:latin typeface="Helvetica Light" panose="020B0403020202020204" pitchFamily="34" charset="0"/>
                <a:ea typeface="Calibri" charset="0"/>
                <a:cs typeface="Arial" panose="020B0604020202020204" pitchFamily="34" charset="0"/>
              </a:rPr>
              <a:t>n</a:t>
            </a: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Calibri" charset="0"/>
                <a:cs typeface="Arial" panose="020B0604020202020204" pitchFamily="34" charset="0"/>
              </a:rPr>
              <a:t> </a:t>
            </a:r>
            <a:r>
              <a:rPr lang="en-US" sz="3200" b="1" dirty="0">
                <a:solidFill>
                  <a:srgbClr val="FFBE4A"/>
                </a:solidFill>
                <a:latin typeface="Arial" panose="020B0604020202020204" pitchFamily="34" charset="0"/>
                <a:ea typeface="Calibri" charset="0"/>
                <a:cs typeface="Arial" panose="020B0604020202020204" pitchFamily="34" charset="0"/>
              </a:rPr>
              <a:t>86</a:t>
            </a:r>
            <a:r>
              <a:rPr kumimoji="0" lang="en-US" sz="3200" b="1" i="0" u="none" strike="noStrike" kern="1200" cap="none" spc="0" normalizeH="0" baseline="0" noProof="0" dirty="0">
                <a:ln>
                  <a:noFill/>
                </a:ln>
                <a:solidFill>
                  <a:srgbClr val="FFBE4A"/>
                </a:solidFill>
                <a:effectLst/>
                <a:uLnTx/>
                <a:uFillTx/>
                <a:latin typeface="Arial" panose="020B0604020202020204" pitchFamily="34" charset="0"/>
                <a:ea typeface="Calibri" charset="0"/>
                <a:cs typeface="Arial" panose="020B0604020202020204" pitchFamily="34" charset="0"/>
              </a:rPr>
              <a:t> </a:t>
            </a:r>
            <a:r>
              <a:rPr kumimoji="0" lang="en-US" sz="3200" b="1" i="0" u="none" strike="noStrike" kern="1200" cap="none" spc="0" normalizeH="0" baseline="0" noProof="0" dirty="0" err="1">
                <a:ln>
                  <a:noFill/>
                </a:ln>
                <a:solidFill>
                  <a:srgbClr val="FFBE4A"/>
                </a:solidFill>
                <a:effectLst/>
                <a:uLnTx/>
                <a:uFillTx/>
                <a:latin typeface="Arial" panose="020B0604020202020204" pitchFamily="34" charset="0"/>
                <a:ea typeface="Calibri" charset="0"/>
                <a:cs typeface="Arial" panose="020B0604020202020204" pitchFamily="34" charset="0"/>
              </a:rPr>
              <a:t>países</a:t>
            </a:r>
            <a:endParaRPr kumimoji="0" lang="en-US" sz="3200" b="1" i="0" u="none" strike="noStrike" kern="1200" cap="none" spc="0" normalizeH="0" baseline="0" noProof="0" dirty="0">
              <a:ln>
                <a:noFill/>
              </a:ln>
              <a:solidFill>
                <a:srgbClr val="FFBE4A"/>
              </a:solidFill>
              <a:effectLst/>
              <a:uLnTx/>
              <a:uFillTx/>
              <a:latin typeface="Arial" panose="020B0604020202020204" pitchFamily="34" charset="0"/>
              <a:cs typeface="Arial" panose="020B0604020202020204" pitchFamily="34" charset="0"/>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27"/>
        <p:cNvGrpSpPr/>
        <p:nvPr/>
      </p:nvGrpSpPr>
      <p:grpSpPr>
        <a:xfrm>
          <a:off x="0" y="0"/>
          <a:ext cx="0" cy="0"/>
          <a:chOff x="0" y="0"/>
          <a:chExt cx="0" cy="0"/>
        </a:xfrm>
      </p:grpSpPr>
      <p:sp>
        <p:nvSpPr>
          <p:cNvPr id="628" name="Google Shape;628;p74"/>
          <p:cNvSpPr txBox="1"/>
          <p:nvPr/>
        </p:nvSpPr>
        <p:spPr>
          <a:xfrm>
            <a:off x="4538133" y="766235"/>
            <a:ext cx="2986881" cy="1333499"/>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chemeClr val="lt1"/>
              </a:buClr>
              <a:buSzPts val="4400"/>
              <a:buFont typeface="Noto Sans Symbols"/>
              <a:buNone/>
            </a:pPr>
            <a:r>
              <a:rPr lang="en-US" sz="4400" b="1">
                <a:solidFill>
                  <a:schemeClr val="lt1"/>
                </a:solidFill>
                <a:latin typeface="Helvetica Neue"/>
                <a:ea typeface="Helvetica Neue"/>
                <a:cs typeface="Helvetica Neue"/>
                <a:sym typeface="Helvetica Neue"/>
              </a:rPr>
              <a:t>Apéndice</a:t>
            </a:r>
            <a:endParaRPr sz="4400" b="1">
              <a:solidFill>
                <a:schemeClr val="lt1"/>
              </a:solidFill>
              <a:latin typeface="Helvetica Neue"/>
              <a:ea typeface="Helvetica Neue"/>
              <a:cs typeface="Helvetica Neue"/>
              <a:sym typeface="Helvetica Neue"/>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6A64E2-D6B9-814E-9619-7F8F08C4204D}"/>
              </a:ext>
            </a:extLst>
          </p:cNvPr>
          <p:cNvSpPr>
            <a:spLocks noGrp="1"/>
          </p:cNvSpPr>
          <p:nvPr>
            <p:ph type="ctrTitle"/>
          </p:nvPr>
        </p:nvSpPr>
        <p:spPr/>
        <p:txBody>
          <a:bodyPr/>
          <a:lstStyle/>
          <a:p>
            <a:r>
              <a:rPr lang="en-US" dirty="0"/>
              <a:t>El </a:t>
            </a:r>
            <a:r>
              <a:rPr lang="en-US" dirty="0" err="1"/>
              <a:t>curso</a:t>
            </a:r>
            <a:r>
              <a:rPr lang="en-US" dirty="0"/>
              <a:t> de </a:t>
            </a:r>
            <a:r>
              <a:rPr lang="en-US" dirty="0" err="1"/>
              <a:t>entrenamiento</a:t>
            </a:r>
            <a:r>
              <a:rPr lang="en-US" dirty="0"/>
              <a:t> Mastering </a:t>
            </a:r>
            <a:r>
              <a:rPr lang="en-US" dirty="0" err="1"/>
              <a:t>En</a:t>
            </a:r>
            <a:r>
              <a:rPr lang="en-US" dirty="0"/>
              <a:t>-ROADS</a:t>
            </a:r>
          </a:p>
        </p:txBody>
      </p:sp>
      <p:sp>
        <p:nvSpPr>
          <p:cNvPr id="5" name="Content Placeholder 4">
            <a:extLst>
              <a:ext uri="{FF2B5EF4-FFF2-40B4-BE49-F238E27FC236}">
                <a16:creationId xmlns:a16="http://schemas.microsoft.com/office/drawing/2014/main" id="{CD7D42F3-A694-A943-A7F9-E93B07FD49F3}"/>
              </a:ext>
            </a:extLst>
          </p:cNvPr>
          <p:cNvSpPr>
            <a:spLocks noGrp="1"/>
          </p:cNvSpPr>
          <p:nvPr>
            <p:ph idx="1"/>
          </p:nvPr>
        </p:nvSpPr>
        <p:spPr>
          <a:xfrm>
            <a:off x="362811" y="1094723"/>
            <a:ext cx="6629660" cy="3798290"/>
          </a:xfrm>
        </p:spPr>
        <p:txBody>
          <a:bodyPr>
            <a:noAutofit/>
          </a:bodyPr>
          <a:lstStyle/>
          <a:p>
            <a:pPr marL="0" indent="0">
              <a:buNone/>
            </a:pPr>
            <a:r>
              <a:rPr lang="en-US" sz="2100" dirty="0" err="1"/>
              <a:t>Realice</a:t>
            </a:r>
            <a:r>
              <a:rPr lang="en-US" sz="2100" dirty="0"/>
              <a:t> el </a:t>
            </a:r>
            <a:r>
              <a:rPr lang="en-US" sz="2100" dirty="0" err="1"/>
              <a:t>curso</a:t>
            </a:r>
            <a:r>
              <a:rPr lang="en-US" sz="2100" dirty="0"/>
              <a:t> online, </a:t>
            </a:r>
            <a:r>
              <a:rPr lang="en-US" sz="2100" dirty="0" err="1"/>
              <a:t>gratuito</a:t>
            </a:r>
            <a:r>
              <a:rPr lang="en-US" sz="2100" dirty="0"/>
              <a:t>, y a </a:t>
            </a:r>
            <a:r>
              <a:rPr lang="en-US" sz="2100" dirty="0" err="1"/>
              <a:t>su</a:t>
            </a:r>
            <a:r>
              <a:rPr lang="en-US" sz="2100" dirty="0"/>
              <a:t> </a:t>
            </a:r>
            <a:r>
              <a:rPr lang="en-US" sz="2100" dirty="0" err="1"/>
              <a:t>propio</a:t>
            </a:r>
            <a:r>
              <a:rPr lang="en-US" sz="2100" dirty="0"/>
              <a:t> </a:t>
            </a:r>
            <a:r>
              <a:rPr lang="en-US" sz="2100" dirty="0" err="1"/>
              <a:t>ritmo</a:t>
            </a:r>
            <a:r>
              <a:rPr lang="en-US" sz="2100" dirty="0"/>
              <a:t> para…</a:t>
            </a:r>
          </a:p>
          <a:p>
            <a:r>
              <a:rPr lang="en-US" sz="2100" dirty="0" err="1"/>
              <a:t>Aprender</a:t>
            </a:r>
            <a:r>
              <a:rPr lang="en-US" sz="2100" dirty="0"/>
              <a:t> </a:t>
            </a:r>
            <a:r>
              <a:rPr lang="en-US" sz="2100" dirty="0" err="1"/>
              <a:t>más</a:t>
            </a:r>
            <a:r>
              <a:rPr lang="en-US" sz="2100" dirty="0"/>
              <a:t> </a:t>
            </a:r>
            <a:r>
              <a:rPr lang="en-US" sz="2100" dirty="0" err="1"/>
              <a:t>sobre</a:t>
            </a:r>
            <a:r>
              <a:rPr lang="en-US" sz="2100" dirty="0"/>
              <a:t> el </a:t>
            </a:r>
            <a:r>
              <a:rPr lang="en-US" sz="2100" dirty="0" err="1"/>
              <a:t>simulador</a:t>
            </a:r>
            <a:r>
              <a:rPr lang="en-US" sz="2100" dirty="0"/>
              <a:t> </a:t>
            </a:r>
            <a:r>
              <a:rPr lang="en-US" sz="2100" dirty="0" err="1"/>
              <a:t>En</a:t>
            </a:r>
            <a:r>
              <a:rPr lang="en-US" sz="2100" dirty="0"/>
              <a:t>-ROADS</a:t>
            </a:r>
          </a:p>
          <a:p>
            <a:r>
              <a:rPr lang="en-US" sz="2100" dirty="0" err="1"/>
              <a:t>Facilitar</a:t>
            </a:r>
            <a:r>
              <a:rPr lang="en-US" sz="2100" dirty="0"/>
              <a:t> </a:t>
            </a:r>
            <a:r>
              <a:rPr lang="en-US" sz="2100" dirty="0" err="1"/>
              <a:t>eventos</a:t>
            </a:r>
            <a:r>
              <a:rPr lang="en-US" sz="2100" dirty="0"/>
              <a:t> </a:t>
            </a:r>
            <a:r>
              <a:rPr lang="en-US" sz="2100" dirty="0" err="1"/>
              <a:t>atractivos</a:t>
            </a:r>
            <a:r>
              <a:rPr lang="en-US" sz="2100" dirty="0"/>
              <a:t> para </a:t>
            </a:r>
            <a:r>
              <a:rPr lang="en-US" sz="2100" dirty="0" err="1"/>
              <a:t>impulsar</a:t>
            </a:r>
            <a:r>
              <a:rPr lang="en-US" sz="2100" dirty="0"/>
              <a:t> la </a:t>
            </a:r>
            <a:r>
              <a:rPr lang="en-US" sz="2100" dirty="0" err="1"/>
              <a:t>acción</a:t>
            </a:r>
            <a:r>
              <a:rPr lang="en-US" sz="2100" dirty="0"/>
              <a:t> </a:t>
            </a:r>
            <a:r>
              <a:rPr lang="en-US" sz="2100" dirty="0" err="1"/>
              <a:t>climática</a:t>
            </a:r>
            <a:r>
              <a:rPr lang="en-US" sz="2100" dirty="0"/>
              <a:t>, tanto </a:t>
            </a:r>
            <a:r>
              <a:rPr lang="en-US" sz="2100" dirty="0" err="1"/>
              <a:t>en</a:t>
            </a:r>
            <a:r>
              <a:rPr lang="en-US" sz="2100" dirty="0"/>
              <a:t> </a:t>
            </a:r>
            <a:r>
              <a:rPr lang="en-US" sz="2100" dirty="0" err="1"/>
              <a:t>línea</a:t>
            </a:r>
            <a:r>
              <a:rPr lang="en-US" sz="2100" dirty="0"/>
              <a:t> </a:t>
            </a:r>
            <a:r>
              <a:rPr lang="en-US" sz="2100" dirty="0" err="1"/>
              <a:t>como</a:t>
            </a:r>
            <a:r>
              <a:rPr lang="en-US" sz="2100" dirty="0"/>
              <a:t> </a:t>
            </a:r>
            <a:r>
              <a:rPr lang="en-US" sz="2100" dirty="0" err="1"/>
              <a:t>en</a:t>
            </a:r>
            <a:r>
              <a:rPr lang="en-US" sz="2100" dirty="0"/>
              <a:t> persona.</a:t>
            </a:r>
          </a:p>
          <a:p>
            <a:r>
              <a:rPr lang="en-US" sz="2100" dirty="0" err="1"/>
              <a:t>Obtenga</a:t>
            </a:r>
            <a:r>
              <a:rPr lang="en-US" sz="2100" dirty="0"/>
              <a:t> </a:t>
            </a:r>
            <a:r>
              <a:rPr lang="en-US" sz="2100" dirty="0" err="1"/>
              <a:t>información</a:t>
            </a:r>
            <a:r>
              <a:rPr lang="en-US" sz="2100" dirty="0"/>
              <a:t> </a:t>
            </a:r>
            <a:r>
              <a:rPr lang="en-US" sz="2100" dirty="0" err="1"/>
              <a:t>valiosa</a:t>
            </a:r>
            <a:r>
              <a:rPr lang="en-US" sz="2100" dirty="0"/>
              <a:t> </a:t>
            </a:r>
            <a:r>
              <a:rPr lang="en-US" sz="2100" dirty="0" err="1"/>
              <a:t>sobre</a:t>
            </a:r>
            <a:r>
              <a:rPr lang="en-US" sz="2100" dirty="0"/>
              <a:t> </a:t>
            </a:r>
            <a:r>
              <a:rPr lang="en-US" sz="2100" dirty="0" err="1"/>
              <a:t>pensamiento</a:t>
            </a:r>
            <a:r>
              <a:rPr lang="en-US" sz="2100" dirty="0"/>
              <a:t> </a:t>
            </a:r>
            <a:r>
              <a:rPr lang="en-US" sz="2100" dirty="0" err="1"/>
              <a:t>sistémico</a:t>
            </a:r>
            <a:r>
              <a:rPr lang="en-US" sz="2100" dirty="0"/>
              <a:t>, </a:t>
            </a:r>
            <a:r>
              <a:rPr lang="en-US" sz="2100" dirty="0" err="1"/>
              <a:t>multisolving</a:t>
            </a:r>
            <a:r>
              <a:rPr lang="en-US" sz="2100" dirty="0"/>
              <a:t>, </a:t>
            </a:r>
            <a:r>
              <a:rPr lang="en-US" sz="2100" dirty="0" err="1"/>
              <a:t>consejos</a:t>
            </a:r>
            <a:r>
              <a:rPr lang="en-US" sz="2100" dirty="0"/>
              <a:t> </a:t>
            </a:r>
            <a:r>
              <a:rPr lang="en-US" sz="2100" dirty="0" err="1"/>
              <a:t>avanzados</a:t>
            </a:r>
            <a:r>
              <a:rPr lang="en-US" sz="2100" dirty="0"/>
              <a:t> de </a:t>
            </a:r>
            <a:r>
              <a:rPr lang="en-US" sz="2100" dirty="0" err="1"/>
              <a:t>facilitación</a:t>
            </a:r>
            <a:r>
              <a:rPr lang="en-US" sz="2100" dirty="0"/>
              <a:t> y </a:t>
            </a:r>
            <a:r>
              <a:rPr lang="en-US" sz="2100" dirty="0" err="1"/>
              <a:t>más</a:t>
            </a:r>
            <a:endParaRPr lang="en-US" sz="2100" dirty="0"/>
          </a:p>
          <a:p>
            <a:r>
              <a:rPr lang="en-US" sz="2100" dirty="0" err="1"/>
              <a:t>Comience</a:t>
            </a:r>
            <a:r>
              <a:rPr lang="en-US" sz="2100" dirty="0"/>
              <a:t> </a:t>
            </a:r>
            <a:r>
              <a:rPr lang="en-US" sz="2100" dirty="0" err="1"/>
              <a:t>su</a:t>
            </a:r>
            <a:r>
              <a:rPr lang="en-US" sz="2100" dirty="0"/>
              <a:t> </a:t>
            </a:r>
            <a:r>
              <a:rPr lang="en-US" sz="2100" dirty="0" err="1"/>
              <a:t>viaje</a:t>
            </a:r>
            <a:r>
              <a:rPr lang="en-US" sz="2100" dirty="0"/>
              <a:t> </a:t>
            </a:r>
            <a:r>
              <a:rPr lang="en-US" sz="2100" dirty="0" err="1"/>
              <a:t>como</a:t>
            </a:r>
            <a:r>
              <a:rPr lang="en-US" sz="2100" dirty="0"/>
              <a:t> </a:t>
            </a:r>
            <a:r>
              <a:rPr lang="en-US" sz="2100" dirty="0" err="1"/>
              <a:t>embajador</a:t>
            </a:r>
            <a:r>
              <a:rPr lang="en-US" sz="2100" dirty="0"/>
              <a:t> </a:t>
            </a:r>
            <a:r>
              <a:rPr lang="en-US" sz="2100" dirty="0" err="1"/>
              <a:t>climático</a:t>
            </a:r>
            <a:r>
              <a:rPr lang="en-US" sz="2100" dirty="0"/>
              <a:t> de </a:t>
            </a:r>
            <a:r>
              <a:rPr lang="en-US" sz="2100" dirty="0" err="1"/>
              <a:t>En</a:t>
            </a:r>
            <a:r>
              <a:rPr lang="en-US" sz="2100" dirty="0"/>
              <a:t>-ROADS</a:t>
            </a:r>
          </a:p>
          <a:p>
            <a:pPr lvl="1"/>
            <a:r>
              <a:rPr lang="en-US" sz="1700" dirty="0"/>
              <a:t>¡Hasta </a:t>
            </a:r>
            <a:r>
              <a:rPr lang="en-US" sz="1700" dirty="0" err="1"/>
              <a:t>ahora</a:t>
            </a:r>
            <a:r>
              <a:rPr lang="en-US" sz="1700" dirty="0"/>
              <a:t>, hay </a:t>
            </a:r>
            <a:r>
              <a:rPr lang="en-US" sz="1700" dirty="0" err="1"/>
              <a:t>más</a:t>
            </a:r>
            <a:r>
              <a:rPr lang="en-US" sz="1700" dirty="0"/>
              <a:t> de </a:t>
            </a:r>
            <a:r>
              <a:rPr lang="en-US" sz="1700" b="1" dirty="0"/>
              <a:t>400</a:t>
            </a:r>
            <a:r>
              <a:rPr lang="en-US" sz="1700" dirty="0"/>
              <a:t> </a:t>
            </a:r>
            <a:r>
              <a:rPr lang="en-US" sz="1700" dirty="0" err="1"/>
              <a:t>Embajadores</a:t>
            </a:r>
            <a:r>
              <a:rPr lang="en-US" sz="1700" dirty="0"/>
              <a:t> </a:t>
            </a:r>
            <a:r>
              <a:rPr lang="en-US" sz="1700" dirty="0" err="1"/>
              <a:t>Climáticos</a:t>
            </a:r>
            <a:r>
              <a:rPr lang="en-US" sz="1700" dirty="0"/>
              <a:t> de </a:t>
            </a:r>
            <a:r>
              <a:rPr lang="en-US" sz="1700" dirty="0" err="1"/>
              <a:t>En</a:t>
            </a:r>
            <a:r>
              <a:rPr lang="en-US" sz="1700" dirty="0"/>
              <a:t>-ROADS </a:t>
            </a:r>
            <a:r>
              <a:rPr lang="en-US" sz="1700" dirty="0" err="1"/>
              <a:t>en</a:t>
            </a:r>
            <a:r>
              <a:rPr lang="en-US" sz="1700" dirty="0"/>
              <a:t> </a:t>
            </a:r>
            <a:r>
              <a:rPr lang="en-US" sz="1700" dirty="0" err="1"/>
              <a:t>más</a:t>
            </a:r>
            <a:r>
              <a:rPr lang="en-US" sz="1700" dirty="0"/>
              <a:t> de </a:t>
            </a:r>
            <a:r>
              <a:rPr lang="en-US" sz="1700" b="1" dirty="0"/>
              <a:t>50</a:t>
            </a:r>
            <a:r>
              <a:rPr lang="en-US" sz="1700" dirty="0"/>
              <a:t> </a:t>
            </a:r>
            <a:r>
              <a:rPr lang="en-US" sz="1700" dirty="0" err="1"/>
              <a:t>países</a:t>
            </a:r>
            <a:r>
              <a:rPr lang="en-US" sz="1700" dirty="0"/>
              <a:t> </a:t>
            </a:r>
            <a:r>
              <a:rPr lang="en-US" sz="1700" dirty="0" err="1"/>
              <a:t>diferentes</a:t>
            </a:r>
            <a:r>
              <a:rPr lang="en-US" sz="1700" dirty="0"/>
              <a:t>!</a:t>
            </a:r>
            <a:endParaRPr lang="en-US" sz="1400" dirty="0"/>
          </a:p>
        </p:txBody>
      </p:sp>
      <p:sp>
        <p:nvSpPr>
          <p:cNvPr id="9" name="Rectangle 8">
            <a:extLst>
              <a:ext uri="{FF2B5EF4-FFF2-40B4-BE49-F238E27FC236}">
                <a16:creationId xmlns:a16="http://schemas.microsoft.com/office/drawing/2014/main" id="{6FB31947-DEA5-1444-AB95-A78D3039126A}"/>
              </a:ext>
            </a:extLst>
          </p:cNvPr>
          <p:cNvSpPr/>
          <p:nvPr/>
        </p:nvSpPr>
        <p:spPr>
          <a:xfrm>
            <a:off x="0" y="6079652"/>
            <a:ext cx="9755224" cy="553998"/>
          </a:xfrm>
          <a:prstGeom prst="rect">
            <a:avLst/>
          </a:prstGeom>
        </p:spPr>
        <p:txBody>
          <a:bodyPr wrap="square">
            <a:spAutoFit/>
          </a:bodyPr>
          <a:lstStyle/>
          <a:p>
            <a:pPr algn="ctr"/>
            <a:r>
              <a:rPr lang="en-US" sz="2200" b="1" dirty="0" err="1">
                <a:solidFill>
                  <a:schemeClr val="bg1"/>
                </a:solidFill>
                <a:latin typeface="Helvetica" pitchFamily="2" charset="0"/>
              </a:rPr>
              <a:t>Registro</a:t>
            </a:r>
            <a:r>
              <a:rPr lang="en-US" sz="2200" b="1" dirty="0">
                <a:solidFill>
                  <a:schemeClr val="bg1"/>
                </a:solidFill>
                <a:latin typeface="Helvetica" pitchFamily="2" charset="0"/>
              </a:rPr>
              <a:t>: </a:t>
            </a:r>
            <a:r>
              <a:rPr lang="en-US" sz="3000" b="1" dirty="0">
                <a:solidFill>
                  <a:srgbClr val="FFC000"/>
                </a:solidFill>
                <a:latin typeface="Helvetica" pitchFamily="2" charset="0"/>
              </a:rPr>
              <a:t>https://</a:t>
            </a:r>
            <a:r>
              <a:rPr lang="en-US" sz="3000" b="1" dirty="0" err="1">
                <a:solidFill>
                  <a:srgbClr val="FFC000"/>
                </a:solidFill>
                <a:latin typeface="Helvetica" pitchFamily="2" charset="0"/>
              </a:rPr>
              <a:t>learn.climateinteractive.org</a:t>
            </a:r>
            <a:endParaRPr lang="en-US" sz="3000" b="1" u="sng" dirty="0">
              <a:solidFill>
                <a:srgbClr val="FFC000"/>
              </a:solidFill>
              <a:latin typeface="Helvetica Light" panose="020B0403020202020204" pitchFamily="34" charset="0"/>
            </a:endParaRPr>
          </a:p>
        </p:txBody>
      </p:sp>
      <p:pic>
        <p:nvPicPr>
          <p:cNvPr id="17" name="Picture 16">
            <a:extLst>
              <a:ext uri="{FF2B5EF4-FFF2-40B4-BE49-F238E27FC236}">
                <a16:creationId xmlns:a16="http://schemas.microsoft.com/office/drawing/2014/main" id="{A1E10189-5FB4-B94A-A3E1-729F366A00BE}"/>
              </a:ext>
            </a:extLst>
          </p:cNvPr>
          <p:cNvPicPr>
            <a:picLocks noChangeAspect="1"/>
          </p:cNvPicPr>
          <p:nvPr/>
        </p:nvPicPr>
        <p:blipFill rotWithShape="1">
          <a:blip r:embed="rId3"/>
          <a:srcRect t="26089"/>
          <a:stretch/>
        </p:blipFill>
        <p:spPr>
          <a:xfrm>
            <a:off x="7295746" y="992742"/>
            <a:ext cx="4360982" cy="2417427"/>
          </a:xfrm>
          <a:prstGeom prst="rect">
            <a:avLst/>
          </a:prstGeom>
        </p:spPr>
      </p:pic>
      <p:pic>
        <p:nvPicPr>
          <p:cNvPr id="3" name="Picture 2">
            <a:extLst>
              <a:ext uri="{FF2B5EF4-FFF2-40B4-BE49-F238E27FC236}">
                <a16:creationId xmlns:a16="http://schemas.microsoft.com/office/drawing/2014/main" id="{54656D80-3A2D-ED44-9129-76F3447A344C}"/>
              </a:ext>
            </a:extLst>
          </p:cNvPr>
          <p:cNvPicPr>
            <a:picLocks noChangeAspect="1"/>
          </p:cNvPicPr>
          <p:nvPr/>
        </p:nvPicPr>
        <p:blipFill rotWithShape="1">
          <a:blip r:embed="rId4"/>
          <a:srcRect t="10071" r="1123" b="10213"/>
          <a:stretch/>
        </p:blipFill>
        <p:spPr>
          <a:xfrm>
            <a:off x="7295745" y="3646193"/>
            <a:ext cx="4360982" cy="2197435"/>
          </a:xfrm>
          <a:prstGeom prst="rect">
            <a:avLst/>
          </a:prstGeom>
        </p:spPr>
      </p:pic>
    </p:spTree>
    <p:extLst>
      <p:ext uri="{BB962C8B-B14F-4D97-AF65-F5344CB8AC3E}">
        <p14:creationId xmlns:p14="http://schemas.microsoft.com/office/powerpoint/2010/main" val="34169793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6A64E2-D6B9-814E-9619-7F8F08C4204D}"/>
              </a:ext>
            </a:extLst>
          </p:cNvPr>
          <p:cNvSpPr>
            <a:spLocks noGrp="1"/>
          </p:cNvSpPr>
          <p:nvPr>
            <p:ph type="ctrTitle"/>
          </p:nvPr>
        </p:nvSpPr>
        <p:spPr/>
        <p:txBody>
          <a:bodyPr/>
          <a:lstStyle/>
          <a:p>
            <a:r>
              <a:rPr lang="en-US" dirty="0"/>
              <a:t>El </a:t>
            </a:r>
            <a:r>
              <a:rPr lang="en-US" dirty="0" err="1"/>
              <a:t>programa</a:t>
            </a:r>
            <a:r>
              <a:rPr lang="en-US" dirty="0"/>
              <a:t> de </a:t>
            </a:r>
            <a:r>
              <a:rPr lang="en-US" dirty="0" err="1"/>
              <a:t>Embajadores</a:t>
            </a:r>
            <a:r>
              <a:rPr lang="en-US" dirty="0"/>
              <a:t> </a:t>
            </a:r>
            <a:r>
              <a:rPr lang="en-US" dirty="0" err="1"/>
              <a:t>Climáticos</a:t>
            </a:r>
            <a:r>
              <a:rPr lang="en-US" dirty="0"/>
              <a:t> de </a:t>
            </a:r>
            <a:r>
              <a:rPr lang="en-US" dirty="0" err="1"/>
              <a:t>En</a:t>
            </a:r>
            <a:r>
              <a:rPr lang="en-US" dirty="0"/>
              <a:t>-ROADS</a:t>
            </a:r>
          </a:p>
        </p:txBody>
      </p:sp>
      <p:sp>
        <p:nvSpPr>
          <p:cNvPr id="5" name="Content Placeholder 4">
            <a:extLst>
              <a:ext uri="{FF2B5EF4-FFF2-40B4-BE49-F238E27FC236}">
                <a16:creationId xmlns:a16="http://schemas.microsoft.com/office/drawing/2014/main" id="{CD7D42F3-A694-A943-A7F9-E93B07FD49F3}"/>
              </a:ext>
            </a:extLst>
          </p:cNvPr>
          <p:cNvSpPr>
            <a:spLocks noGrp="1"/>
          </p:cNvSpPr>
          <p:nvPr>
            <p:ph idx="1"/>
          </p:nvPr>
        </p:nvSpPr>
        <p:spPr>
          <a:xfrm>
            <a:off x="439011" y="1051645"/>
            <a:ext cx="10501132" cy="756333"/>
          </a:xfrm>
        </p:spPr>
        <p:txBody>
          <a:bodyPr>
            <a:noAutofit/>
          </a:bodyPr>
          <a:lstStyle/>
          <a:p>
            <a:pPr marL="0" indent="0">
              <a:buNone/>
            </a:pPr>
            <a:r>
              <a:rPr lang="en-US" sz="2100" dirty="0">
                <a:latin typeface="Helvetica" pitchFamily="2" charset="0"/>
              </a:rPr>
              <a:t>Es una </a:t>
            </a:r>
            <a:r>
              <a:rPr lang="en-US" sz="2100" dirty="0" err="1">
                <a:latin typeface="Helvetica" pitchFamily="2" charset="0"/>
              </a:rPr>
              <a:t>oportunidad</a:t>
            </a:r>
            <a:r>
              <a:rPr lang="en-US" sz="2100" dirty="0">
                <a:latin typeface="Helvetica" pitchFamily="2" charset="0"/>
              </a:rPr>
              <a:t> de </a:t>
            </a:r>
            <a:r>
              <a:rPr lang="en-US" sz="2100" dirty="0" err="1">
                <a:latin typeface="Helvetica" pitchFamily="2" charset="0"/>
              </a:rPr>
              <a:t>liderazgo</a:t>
            </a:r>
            <a:r>
              <a:rPr lang="en-US" sz="2100" dirty="0">
                <a:latin typeface="Helvetica" pitchFamily="2" charset="0"/>
              </a:rPr>
              <a:t> </a:t>
            </a:r>
            <a:r>
              <a:rPr lang="en-US" sz="2100" dirty="0" err="1">
                <a:latin typeface="Helvetica" pitchFamily="2" charset="0"/>
              </a:rPr>
              <a:t>única</a:t>
            </a:r>
            <a:r>
              <a:rPr lang="en-US" sz="2100" dirty="0">
                <a:latin typeface="Helvetica" pitchFamily="2" charset="0"/>
              </a:rPr>
              <a:t> para </a:t>
            </a:r>
            <a:r>
              <a:rPr lang="en-US" sz="2100" dirty="0" err="1">
                <a:latin typeface="Helvetica" pitchFamily="2" charset="0"/>
              </a:rPr>
              <a:t>convertirse</a:t>
            </a:r>
            <a:r>
              <a:rPr lang="en-US" sz="2100" dirty="0">
                <a:latin typeface="Helvetica" pitchFamily="2" charset="0"/>
              </a:rPr>
              <a:t> </a:t>
            </a:r>
            <a:r>
              <a:rPr lang="en-US" sz="2100" dirty="0" err="1">
                <a:latin typeface="Helvetica" pitchFamily="2" charset="0"/>
              </a:rPr>
              <a:t>en</a:t>
            </a:r>
            <a:r>
              <a:rPr lang="en-US" sz="2100" dirty="0">
                <a:latin typeface="Helvetica" pitchFamily="2" charset="0"/>
              </a:rPr>
              <a:t> un </a:t>
            </a:r>
            <a:r>
              <a:rPr lang="en-US" sz="2100" dirty="0" err="1">
                <a:latin typeface="Helvetica" pitchFamily="2" charset="0"/>
              </a:rPr>
              <a:t>líder</a:t>
            </a:r>
            <a:r>
              <a:rPr lang="en-US" sz="2100" dirty="0">
                <a:latin typeface="Helvetica" pitchFamily="2" charset="0"/>
              </a:rPr>
              <a:t> </a:t>
            </a:r>
            <a:r>
              <a:rPr lang="en-US" sz="2100" dirty="0" err="1">
                <a:latin typeface="Helvetica" pitchFamily="2" charset="0"/>
              </a:rPr>
              <a:t>climático</a:t>
            </a:r>
            <a:r>
              <a:rPr lang="en-US" sz="2100" dirty="0">
                <a:latin typeface="Helvetica" pitchFamily="2" charset="0"/>
              </a:rPr>
              <a:t>.</a:t>
            </a:r>
          </a:p>
        </p:txBody>
      </p:sp>
      <p:grpSp>
        <p:nvGrpSpPr>
          <p:cNvPr id="17" name="Group 16">
            <a:extLst>
              <a:ext uri="{FF2B5EF4-FFF2-40B4-BE49-F238E27FC236}">
                <a16:creationId xmlns:a16="http://schemas.microsoft.com/office/drawing/2014/main" id="{E25CE45B-1C5D-B94E-AACA-5B416C77C500}"/>
              </a:ext>
            </a:extLst>
          </p:cNvPr>
          <p:cNvGrpSpPr/>
          <p:nvPr/>
        </p:nvGrpSpPr>
        <p:grpSpPr>
          <a:xfrm>
            <a:off x="459696" y="1918815"/>
            <a:ext cx="11732304" cy="4068924"/>
            <a:chOff x="459696" y="1918815"/>
            <a:chExt cx="11732304" cy="4068924"/>
          </a:xfrm>
        </p:grpSpPr>
        <p:pic>
          <p:nvPicPr>
            <p:cNvPr id="6" name="Picture 5">
              <a:extLst>
                <a:ext uri="{FF2B5EF4-FFF2-40B4-BE49-F238E27FC236}">
                  <a16:creationId xmlns:a16="http://schemas.microsoft.com/office/drawing/2014/main" id="{BABA4EF5-BFF4-5A43-964E-A572AAFA41B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9696" y="1918815"/>
              <a:ext cx="3931330" cy="4068924"/>
            </a:xfrm>
            <a:prstGeom prst="rect">
              <a:avLst/>
            </a:prstGeom>
          </p:spPr>
        </p:pic>
        <p:grpSp>
          <p:nvGrpSpPr>
            <p:cNvPr id="14" name="Group 13">
              <a:extLst>
                <a:ext uri="{FF2B5EF4-FFF2-40B4-BE49-F238E27FC236}">
                  <a16:creationId xmlns:a16="http://schemas.microsoft.com/office/drawing/2014/main" id="{2EF00ABE-42E6-B44D-B221-E91E1B0480E8}"/>
                </a:ext>
              </a:extLst>
            </p:cNvPr>
            <p:cNvGrpSpPr/>
            <p:nvPr/>
          </p:nvGrpSpPr>
          <p:grpSpPr>
            <a:xfrm>
              <a:off x="4391025" y="2417581"/>
              <a:ext cx="7800975" cy="2265976"/>
              <a:chOff x="4391025" y="2417581"/>
              <a:chExt cx="7800975" cy="2265976"/>
            </a:xfrm>
          </p:grpSpPr>
          <p:sp>
            <p:nvSpPr>
              <p:cNvPr id="2" name="Rectangle 1">
                <a:extLst>
                  <a:ext uri="{FF2B5EF4-FFF2-40B4-BE49-F238E27FC236}">
                    <a16:creationId xmlns:a16="http://schemas.microsoft.com/office/drawing/2014/main" id="{D8B29928-5BA7-B34A-8D94-DAEDA7AACE78}"/>
                  </a:ext>
                </a:extLst>
              </p:cNvPr>
              <p:cNvSpPr/>
              <p:nvPr/>
            </p:nvSpPr>
            <p:spPr>
              <a:xfrm>
                <a:off x="4391025" y="2466532"/>
                <a:ext cx="1586442" cy="549800"/>
              </a:xfrm>
              <a:prstGeom prst="rect">
                <a:avLst/>
              </a:prstGeom>
              <a:solidFill>
                <a:srgbClr val="004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b="1" dirty="0">
                    <a:latin typeface="Helvetica" pitchFamily="2" charset="0"/>
                  </a:rPr>
                  <a:t>400+</a:t>
                </a:r>
                <a:endParaRPr lang="en-US" sz="4400" dirty="0">
                  <a:latin typeface="Avenir Next Condensed" panose="020B0506020202020204" pitchFamily="34" charset="0"/>
                </a:endParaRPr>
              </a:p>
            </p:txBody>
          </p:sp>
          <p:sp>
            <p:nvSpPr>
              <p:cNvPr id="8" name="Rectangle 7">
                <a:extLst>
                  <a:ext uri="{FF2B5EF4-FFF2-40B4-BE49-F238E27FC236}">
                    <a16:creationId xmlns:a16="http://schemas.microsoft.com/office/drawing/2014/main" id="{D2D14A00-49B7-D245-8237-4717FF651C91}"/>
                  </a:ext>
                </a:extLst>
              </p:cNvPr>
              <p:cNvSpPr/>
              <p:nvPr/>
            </p:nvSpPr>
            <p:spPr>
              <a:xfrm>
                <a:off x="4560359" y="3960347"/>
                <a:ext cx="1417108" cy="685800"/>
              </a:xfrm>
              <a:prstGeom prst="rect">
                <a:avLst/>
              </a:prstGeom>
              <a:solidFill>
                <a:srgbClr val="004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Helvetica" pitchFamily="2" charset="0"/>
                  </a:rPr>
                  <a:t>30+</a:t>
                </a:r>
                <a:endParaRPr lang="en-US" sz="4000" b="1" dirty="0">
                  <a:latin typeface="Helvetica" pitchFamily="2" charset="0"/>
                </a:endParaRPr>
              </a:p>
            </p:txBody>
          </p:sp>
          <p:sp>
            <p:nvSpPr>
              <p:cNvPr id="10" name="TextBox 9">
                <a:extLst>
                  <a:ext uri="{FF2B5EF4-FFF2-40B4-BE49-F238E27FC236}">
                    <a16:creationId xmlns:a16="http://schemas.microsoft.com/office/drawing/2014/main" id="{409C37EF-6558-3242-BB9A-1B209FD4A9A4}"/>
                  </a:ext>
                </a:extLst>
              </p:cNvPr>
              <p:cNvSpPr txBox="1"/>
              <p:nvPr/>
            </p:nvSpPr>
            <p:spPr>
              <a:xfrm>
                <a:off x="5808133" y="2417581"/>
                <a:ext cx="6383867" cy="646331"/>
              </a:xfrm>
              <a:prstGeom prst="rect">
                <a:avLst/>
              </a:prstGeom>
              <a:noFill/>
            </p:spPr>
            <p:txBody>
              <a:bodyPr wrap="square">
                <a:spAutoFit/>
              </a:bodyPr>
              <a:lstStyle/>
              <a:p>
                <a:r>
                  <a:rPr lang="en-US" sz="3600" dirty="0" err="1">
                    <a:solidFill>
                      <a:schemeClr val="bg1"/>
                    </a:solidFill>
                    <a:latin typeface="Avenir Next Condensed" panose="020B0506020202020204" pitchFamily="34" charset="0"/>
                  </a:rPr>
                  <a:t>Embajadores</a:t>
                </a:r>
                <a:r>
                  <a:rPr lang="en-US" sz="3600" dirty="0">
                    <a:solidFill>
                      <a:schemeClr val="bg1"/>
                    </a:solidFill>
                    <a:latin typeface="Avenir Next Condensed" panose="020B0506020202020204" pitchFamily="34" charset="0"/>
                  </a:rPr>
                  <a:t> </a:t>
                </a:r>
                <a:r>
                  <a:rPr lang="en-US" sz="3600" dirty="0" err="1">
                    <a:solidFill>
                      <a:schemeClr val="bg1"/>
                    </a:solidFill>
                    <a:latin typeface="Avenir Next Condensed" panose="020B0506020202020204" pitchFamily="34" charset="0"/>
                  </a:rPr>
                  <a:t>Climáticos</a:t>
                </a:r>
                <a:r>
                  <a:rPr lang="en-US" sz="3600" dirty="0">
                    <a:solidFill>
                      <a:schemeClr val="bg1"/>
                    </a:solidFill>
                    <a:latin typeface="Avenir Next Condensed" panose="020B0506020202020204" pitchFamily="34" charset="0"/>
                  </a:rPr>
                  <a:t> de </a:t>
                </a:r>
                <a:r>
                  <a:rPr lang="en-US" sz="3600" dirty="0" err="1">
                    <a:solidFill>
                      <a:schemeClr val="bg1"/>
                    </a:solidFill>
                    <a:latin typeface="Avenir Next Condensed" panose="020B0506020202020204" pitchFamily="34" charset="0"/>
                  </a:rPr>
                  <a:t>En</a:t>
                </a:r>
                <a:r>
                  <a:rPr lang="en-US" sz="3600" dirty="0">
                    <a:solidFill>
                      <a:schemeClr val="bg1"/>
                    </a:solidFill>
                    <a:latin typeface="Avenir Next Condensed" panose="020B0506020202020204" pitchFamily="34" charset="0"/>
                  </a:rPr>
                  <a:t>-ROADS</a:t>
                </a:r>
                <a:endParaRPr lang="en-US" sz="3600" dirty="0">
                  <a:solidFill>
                    <a:schemeClr val="bg1"/>
                  </a:solidFill>
                </a:endParaRPr>
              </a:p>
            </p:txBody>
          </p:sp>
          <p:sp>
            <p:nvSpPr>
              <p:cNvPr id="12" name="TextBox 11">
                <a:extLst>
                  <a:ext uri="{FF2B5EF4-FFF2-40B4-BE49-F238E27FC236}">
                    <a16:creationId xmlns:a16="http://schemas.microsoft.com/office/drawing/2014/main" id="{047583D0-74CF-BF43-8A2A-3A72A0963743}"/>
                  </a:ext>
                </a:extLst>
              </p:cNvPr>
              <p:cNvSpPr txBox="1"/>
              <p:nvPr/>
            </p:nvSpPr>
            <p:spPr>
              <a:xfrm>
                <a:off x="5808133" y="4037226"/>
                <a:ext cx="6146800" cy="646331"/>
              </a:xfrm>
              <a:prstGeom prst="rect">
                <a:avLst/>
              </a:prstGeom>
              <a:noFill/>
            </p:spPr>
            <p:txBody>
              <a:bodyPr wrap="square">
                <a:spAutoFit/>
              </a:bodyPr>
              <a:lstStyle/>
              <a:p>
                <a:r>
                  <a:rPr lang="en-US" sz="3600" dirty="0" err="1">
                    <a:solidFill>
                      <a:schemeClr val="bg1"/>
                    </a:solidFill>
                    <a:latin typeface="Avenir Next Condensed" panose="020B0506020202020204" pitchFamily="34" charset="0"/>
                  </a:rPr>
                  <a:t>Idiomas</a:t>
                </a:r>
                <a:endParaRPr lang="en-US" sz="3600" dirty="0">
                  <a:solidFill>
                    <a:schemeClr val="bg1"/>
                  </a:solidFill>
                </a:endParaRPr>
              </a:p>
            </p:txBody>
          </p:sp>
          <p:sp>
            <p:nvSpPr>
              <p:cNvPr id="13" name="Rectangle 12">
                <a:extLst>
                  <a:ext uri="{FF2B5EF4-FFF2-40B4-BE49-F238E27FC236}">
                    <a16:creationId xmlns:a16="http://schemas.microsoft.com/office/drawing/2014/main" id="{7F6C88D3-59CB-9449-89F9-7022F7689E2F}"/>
                  </a:ext>
                </a:extLst>
              </p:cNvPr>
              <p:cNvSpPr/>
              <p:nvPr/>
            </p:nvSpPr>
            <p:spPr>
              <a:xfrm>
                <a:off x="4560359" y="3160151"/>
                <a:ext cx="1417108" cy="685800"/>
              </a:xfrm>
              <a:prstGeom prst="rect">
                <a:avLst/>
              </a:prstGeom>
              <a:solidFill>
                <a:srgbClr val="00499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latin typeface="Helvetica" pitchFamily="2" charset="0"/>
                  </a:rPr>
                  <a:t>50+</a:t>
                </a:r>
                <a:endParaRPr lang="en-US" sz="4000" b="1" dirty="0">
                  <a:latin typeface="Helvetica" pitchFamily="2" charset="0"/>
                </a:endParaRPr>
              </a:p>
            </p:txBody>
          </p:sp>
          <p:sp>
            <p:nvSpPr>
              <p:cNvPr id="11" name="TextBox 10">
                <a:extLst>
                  <a:ext uri="{FF2B5EF4-FFF2-40B4-BE49-F238E27FC236}">
                    <a16:creationId xmlns:a16="http://schemas.microsoft.com/office/drawing/2014/main" id="{51C329A6-8657-1C4E-A975-68ECB75B538D}"/>
                  </a:ext>
                </a:extLst>
              </p:cNvPr>
              <p:cNvSpPr txBox="1"/>
              <p:nvPr/>
            </p:nvSpPr>
            <p:spPr>
              <a:xfrm>
                <a:off x="5808133" y="3200796"/>
                <a:ext cx="6146800" cy="646331"/>
              </a:xfrm>
              <a:prstGeom prst="rect">
                <a:avLst/>
              </a:prstGeom>
              <a:noFill/>
            </p:spPr>
            <p:txBody>
              <a:bodyPr wrap="square">
                <a:spAutoFit/>
              </a:bodyPr>
              <a:lstStyle/>
              <a:p>
                <a:r>
                  <a:rPr lang="en-US" sz="3600" dirty="0" err="1">
                    <a:solidFill>
                      <a:schemeClr val="bg1"/>
                    </a:solidFill>
                    <a:latin typeface="Avenir Next Condensed" panose="020B0506020202020204" pitchFamily="34" charset="0"/>
                  </a:rPr>
                  <a:t>Países</a:t>
                </a:r>
                <a:endParaRPr lang="en-US" sz="3600" dirty="0">
                  <a:solidFill>
                    <a:schemeClr val="bg1"/>
                  </a:solidFill>
                </a:endParaRPr>
              </a:p>
            </p:txBody>
          </p:sp>
        </p:grpSp>
      </p:grpSp>
      <p:sp>
        <p:nvSpPr>
          <p:cNvPr id="16" name="TextBox 15">
            <a:extLst>
              <a:ext uri="{FF2B5EF4-FFF2-40B4-BE49-F238E27FC236}">
                <a16:creationId xmlns:a16="http://schemas.microsoft.com/office/drawing/2014/main" id="{BA36FEF3-3721-F94F-9F8D-9F18C294B7E7}"/>
              </a:ext>
            </a:extLst>
          </p:cNvPr>
          <p:cNvSpPr txBox="1"/>
          <p:nvPr/>
        </p:nvSpPr>
        <p:spPr>
          <a:xfrm>
            <a:off x="4727576" y="4923657"/>
            <a:ext cx="7055714" cy="707886"/>
          </a:xfrm>
          <a:prstGeom prst="rect">
            <a:avLst/>
          </a:prstGeom>
          <a:noFill/>
        </p:spPr>
        <p:txBody>
          <a:bodyPr wrap="square">
            <a:spAutoFit/>
          </a:bodyPr>
          <a:lstStyle/>
          <a:p>
            <a:r>
              <a:rPr lang="en-US" sz="2000" b="1" dirty="0">
                <a:solidFill>
                  <a:schemeClr val="bg1"/>
                </a:solidFill>
                <a:latin typeface="Helvetica" pitchFamily="2" charset="0"/>
              </a:rPr>
              <a:t>De </a:t>
            </a:r>
            <a:r>
              <a:rPr lang="en-US" sz="2000" b="1" dirty="0" err="1">
                <a:solidFill>
                  <a:schemeClr val="bg1"/>
                </a:solidFill>
                <a:latin typeface="Helvetica" pitchFamily="2" charset="0"/>
              </a:rPr>
              <a:t>distintos</a:t>
            </a:r>
            <a:r>
              <a:rPr lang="en-US" sz="2000" b="1" dirty="0">
                <a:solidFill>
                  <a:schemeClr val="bg1"/>
                </a:solidFill>
                <a:latin typeface="Helvetica" pitchFamily="2" charset="0"/>
              </a:rPr>
              <a:t> </a:t>
            </a:r>
            <a:r>
              <a:rPr lang="en-US" sz="2000" b="1" dirty="0" err="1">
                <a:solidFill>
                  <a:schemeClr val="bg1"/>
                </a:solidFill>
                <a:latin typeface="Helvetica" pitchFamily="2" charset="0"/>
              </a:rPr>
              <a:t>campos</a:t>
            </a:r>
            <a:r>
              <a:rPr lang="en-US" sz="2000" b="1" dirty="0">
                <a:solidFill>
                  <a:schemeClr val="bg1"/>
                </a:solidFill>
                <a:latin typeface="Helvetica" pitchFamily="2" charset="0"/>
              </a:rPr>
              <a:t>: </a:t>
            </a:r>
            <a:r>
              <a:rPr lang="en-US" sz="2000" i="1" dirty="0" err="1">
                <a:solidFill>
                  <a:schemeClr val="bg1"/>
                </a:solidFill>
                <a:latin typeface="Avenir Next Condensed" panose="020B0506020202020204" pitchFamily="34" charset="0"/>
              </a:rPr>
              <a:t>profesores</a:t>
            </a:r>
            <a:r>
              <a:rPr lang="en-US" sz="2000" i="1" dirty="0">
                <a:solidFill>
                  <a:schemeClr val="bg1"/>
                </a:solidFill>
                <a:latin typeface="Avenir Next Condensed" panose="020B0506020202020204" pitchFamily="34" charset="0"/>
              </a:rPr>
              <a:t>, empresarios, </a:t>
            </a:r>
            <a:r>
              <a:rPr lang="en-US" sz="2000" i="1" dirty="0" err="1">
                <a:solidFill>
                  <a:schemeClr val="bg1"/>
                </a:solidFill>
                <a:latin typeface="Avenir Next Condensed" panose="020B0506020202020204" pitchFamily="34" charset="0"/>
              </a:rPr>
              <a:t>emprendedores</a:t>
            </a:r>
            <a:r>
              <a:rPr lang="en-US" sz="2000" i="1" dirty="0">
                <a:solidFill>
                  <a:schemeClr val="bg1"/>
                </a:solidFill>
                <a:latin typeface="Avenir Next Condensed" panose="020B0506020202020204" pitchFamily="34" charset="0"/>
              </a:rPr>
              <a:t>, </a:t>
            </a:r>
            <a:r>
              <a:rPr lang="en-US" sz="2000" i="1" dirty="0" err="1">
                <a:solidFill>
                  <a:schemeClr val="bg1"/>
                </a:solidFill>
                <a:latin typeface="Avenir Next Condensed" panose="020B0506020202020204" pitchFamily="34" charset="0"/>
              </a:rPr>
              <a:t>artistas</a:t>
            </a:r>
            <a:r>
              <a:rPr lang="en-US" sz="2000" i="1" dirty="0">
                <a:solidFill>
                  <a:schemeClr val="bg1"/>
                </a:solidFill>
                <a:latin typeface="Avenir Next Condensed" panose="020B0506020202020204" pitchFamily="34" charset="0"/>
              </a:rPr>
              <a:t>, </a:t>
            </a:r>
            <a:r>
              <a:rPr lang="en-US" sz="2000" i="1" dirty="0" err="1">
                <a:solidFill>
                  <a:schemeClr val="bg1"/>
                </a:solidFill>
                <a:latin typeface="Avenir Next Condensed" panose="020B0506020202020204" pitchFamily="34" charset="0"/>
              </a:rPr>
              <a:t>activistas</a:t>
            </a:r>
            <a:r>
              <a:rPr lang="en-US" sz="2000" i="1" dirty="0">
                <a:solidFill>
                  <a:schemeClr val="bg1"/>
                </a:solidFill>
                <a:latin typeface="Avenir Next Condensed" panose="020B0506020202020204" pitchFamily="34" charset="0"/>
              </a:rPr>
              <a:t>, </a:t>
            </a:r>
            <a:r>
              <a:rPr lang="en-US" sz="2000" i="1" dirty="0" err="1">
                <a:solidFill>
                  <a:schemeClr val="bg1"/>
                </a:solidFill>
                <a:latin typeface="Avenir Next Condensed" panose="020B0506020202020204" pitchFamily="34" charset="0"/>
              </a:rPr>
              <a:t>ingenieros</a:t>
            </a:r>
            <a:r>
              <a:rPr lang="en-US" sz="2000" i="1" dirty="0">
                <a:solidFill>
                  <a:schemeClr val="bg1"/>
                </a:solidFill>
                <a:latin typeface="Avenir Next Condensed" panose="020B0506020202020204" pitchFamily="34" charset="0"/>
              </a:rPr>
              <a:t>, </a:t>
            </a:r>
            <a:r>
              <a:rPr lang="en-US" sz="2000" i="1" dirty="0" err="1">
                <a:solidFill>
                  <a:schemeClr val="bg1"/>
                </a:solidFill>
                <a:latin typeface="Avenir Next Condensed" panose="020B0506020202020204" pitchFamily="34" charset="0"/>
              </a:rPr>
              <a:t>científicos</a:t>
            </a:r>
            <a:r>
              <a:rPr lang="en-US" sz="2000" i="1" dirty="0">
                <a:solidFill>
                  <a:schemeClr val="bg1"/>
                </a:solidFill>
                <a:latin typeface="Avenir Next Condensed" panose="020B0506020202020204" pitchFamily="34" charset="0"/>
              </a:rPr>
              <a:t>, </a:t>
            </a:r>
            <a:r>
              <a:rPr lang="en-US" sz="2000" i="1" dirty="0" err="1">
                <a:solidFill>
                  <a:schemeClr val="bg1"/>
                </a:solidFill>
                <a:latin typeface="Avenir Next Condensed" panose="020B0506020202020204" pitchFamily="34" charset="0"/>
              </a:rPr>
              <a:t>estudiantes</a:t>
            </a:r>
            <a:r>
              <a:rPr lang="en-US" sz="2000" i="1" dirty="0">
                <a:solidFill>
                  <a:schemeClr val="bg1"/>
                </a:solidFill>
                <a:latin typeface="Avenir Next Condensed" panose="020B0506020202020204" pitchFamily="34" charset="0"/>
              </a:rPr>
              <a:t>, y </a:t>
            </a:r>
            <a:r>
              <a:rPr lang="en-US" sz="2000" i="1" dirty="0" err="1">
                <a:solidFill>
                  <a:schemeClr val="bg1"/>
                </a:solidFill>
                <a:latin typeface="Avenir Next Condensed" panose="020B0506020202020204" pitchFamily="34" charset="0"/>
              </a:rPr>
              <a:t>más</a:t>
            </a:r>
            <a:r>
              <a:rPr lang="en-US" sz="2000" i="1" dirty="0">
                <a:solidFill>
                  <a:schemeClr val="bg1"/>
                </a:solidFill>
                <a:latin typeface="Avenir Next Condensed" panose="020B0506020202020204" pitchFamily="34" charset="0"/>
              </a:rPr>
              <a:t>…</a:t>
            </a:r>
            <a:endParaRPr lang="en-US" sz="2000" dirty="0">
              <a:solidFill>
                <a:schemeClr val="bg1"/>
              </a:solidFill>
            </a:endParaRPr>
          </a:p>
        </p:txBody>
      </p:sp>
    </p:spTree>
    <p:extLst>
      <p:ext uri="{BB962C8B-B14F-4D97-AF65-F5344CB8AC3E}">
        <p14:creationId xmlns:p14="http://schemas.microsoft.com/office/powerpoint/2010/main" val="34135475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pic>
        <p:nvPicPr>
          <p:cNvPr id="634" name="Google Shape;634;p75"/>
          <p:cNvPicPr preferRelativeResize="0"/>
          <p:nvPr/>
        </p:nvPicPr>
        <p:blipFill rotWithShape="1">
          <a:blip r:embed="rId3">
            <a:alphaModFix/>
          </a:blip>
          <a:srcRect/>
          <a:stretch/>
        </p:blipFill>
        <p:spPr>
          <a:xfrm>
            <a:off x="36107" y="3089757"/>
            <a:ext cx="5730781" cy="3548129"/>
          </a:xfrm>
          <a:prstGeom prst="rect">
            <a:avLst/>
          </a:prstGeom>
          <a:noFill/>
          <a:ln>
            <a:noFill/>
          </a:ln>
        </p:spPr>
      </p:pic>
      <p:pic>
        <p:nvPicPr>
          <p:cNvPr id="635" name="Google Shape;635;p75"/>
          <p:cNvPicPr preferRelativeResize="0"/>
          <p:nvPr/>
        </p:nvPicPr>
        <p:blipFill rotWithShape="1">
          <a:blip r:embed="rId4">
            <a:alphaModFix/>
          </a:blip>
          <a:srcRect/>
          <a:stretch/>
        </p:blipFill>
        <p:spPr>
          <a:xfrm>
            <a:off x="5917650" y="3095890"/>
            <a:ext cx="6385853" cy="3535864"/>
          </a:xfrm>
          <a:prstGeom prst="rect">
            <a:avLst/>
          </a:prstGeom>
          <a:noFill/>
          <a:ln>
            <a:noFill/>
          </a:ln>
        </p:spPr>
      </p:pic>
      <p:sp>
        <p:nvSpPr>
          <p:cNvPr id="636" name="Google Shape;636;p75"/>
          <p:cNvSpPr txBox="1"/>
          <p:nvPr/>
        </p:nvSpPr>
        <p:spPr>
          <a:xfrm>
            <a:off x="653910" y="3481824"/>
            <a:ext cx="2393604" cy="4924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b="1" i="1">
                <a:solidFill>
                  <a:srgbClr val="224A8D"/>
                </a:solidFill>
                <a:latin typeface="Helvetica Neue"/>
                <a:ea typeface="Helvetica Neue"/>
                <a:cs typeface="Helvetica Neue"/>
                <a:sym typeface="Helvetica Neue"/>
              </a:rPr>
              <a:t>Línea de base</a:t>
            </a:r>
            <a:endParaRPr/>
          </a:p>
        </p:txBody>
      </p:sp>
      <p:sp>
        <p:nvSpPr>
          <p:cNvPr id="637" name="Google Shape;637;p75"/>
          <p:cNvSpPr txBox="1"/>
          <p:nvPr/>
        </p:nvSpPr>
        <p:spPr>
          <a:xfrm>
            <a:off x="7217020" y="1059584"/>
            <a:ext cx="114326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En-ROADS</a:t>
            </a:r>
            <a:endParaRPr/>
          </a:p>
        </p:txBody>
      </p:sp>
      <p:sp>
        <p:nvSpPr>
          <p:cNvPr id="638" name="Google Shape;638;p75"/>
          <p:cNvSpPr txBox="1"/>
          <p:nvPr/>
        </p:nvSpPr>
        <p:spPr>
          <a:xfrm>
            <a:off x="268941" y="150354"/>
            <a:ext cx="5724928" cy="12311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b="1">
                <a:solidFill>
                  <a:srgbClr val="FFC000"/>
                </a:solidFill>
                <a:latin typeface="Helvetica Neue"/>
                <a:ea typeface="Helvetica Neue"/>
                <a:cs typeface="Helvetica Neue"/>
                <a:sym typeface="Helvetica Neue"/>
              </a:rPr>
              <a:t>Construyendo confianza a través de la comparación entre modelos – </a:t>
            </a:r>
            <a:endParaRPr/>
          </a:p>
          <a:p>
            <a:pPr marL="0" marR="0" lvl="0" indent="0" algn="l" rtl="0">
              <a:spcBef>
                <a:spcPts val="0"/>
              </a:spcBef>
              <a:spcAft>
                <a:spcPts val="0"/>
              </a:spcAft>
              <a:buNone/>
            </a:pPr>
            <a:r>
              <a:rPr lang="en-US" sz="2200">
                <a:solidFill>
                  <a:srgbClr val="FFFFFF"/>
                </a:solidFill>
                <a:latin typeface="Helvetica Neue"/>
                <a:ea typeface="Helvetica Neue"/>
                <a:cs typeface="Helvetica Neue"/>
                <a:sym typeface="Helvetica Neue"/>
              </a:rPr>
              <a:t>Un ejemplo con carbono</a:t>
            </a:r>
            <a:endParaRPr sz="2200">
              <a:solidFill>
                <a:srgbClr val="FFFFFF"/>
              </a:solidFill>
              <a:latin typeface="Helvetica Neue"/>
              <a:ea typeface="Helvetica Neue"/>
              <a:cs typeface="Helvetica Neue"/>
              <a:sym typeface="Helvetica Neue"/>
            </a:endParaRPr>
          </a:p>
        </p:txBody>
      </p:sp>
      <p:sp>
        <p:nvSpPr>
          <p:cNvPr id="639" name="Google Shape;639;p75"/>
          <p:cNvSpPr txBox="1"/>
          <p:nvPr/>
        </p:nvSpPr>
        <p:spPr>
          <a:xfrm>
            <a:off x="6501948" y="3481824"/>
            <a:ext cx="5412598" cy="4924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b="1" i="1">
                <a:solidFill>
                  <a:srgbClr val="224A8D"/>
                </a:solidFill>
                <a:latin typeface="Helvetica Neue"/>
                <a:ea typeface="Helvetica Neue"/>
                <a:cs typeface="Helvetica Neue"/>
                <a:sym typeface="Helvetica Neue"/>
              </a:rPr>
              <a:t>Prueba del precio al Carbono</a:t>
            </a:r>
            <a:endParaRPr sz="2600" b="1" i="1">
              <a:solidFill>
                <a:srgbClr val="224A8D"/>
              </a:solidFill>
              <a:latin typeface="Helvetica Neue"/>
              <a:ea typeface="Helvetica Neue"/>
              <a:cs typeface="Helvetica Neue"/>
              <a:sym typeface="Helvetica Neue"/>
            </a:endParaRPr>
          </a:p>
        </p:txBody>
      </p:sp>
      <p:pic>
        <p:nvPicPr>
          <p:cNvPr id="640" name="Google Shape;640;p75"/>
          <p:cNvPicPr preferRelativeResize="0"/>
          <p:nvPr/>
        </p:nvPicPr>
        <p:blipFill rotWithShape="1">
          <a:blip r:embed="rId5">
            <a:alphaModFix/>
          </a:blip>
          <a:srcRect/>
          <a:stretch/>
        </p:blipFill>
        <p:spPr>
          <a:xfrm>
            <a:off x="5715000" y="148130"/>
            <a:ext cx="6199546" cy="3105379"/>
          </a:xfrm>
          <a:prstGeom prst="rect">
            <a:avLst/>
          </a:prstGeom>
          <a:noFill/>
          <a:ln>
            <a:noFill/>
          </a:ln>
        </p:spPr>
      </p:pic>
      <p:sp>
        <p:nvSpPr>
          <p:cNvPr id="641" name="Google Shape;641;p75"/>
          <p:cNvSpPr txBox="1"/>
          <p:nvPr/>
        </p:nvSpPr>
        <p:spPr>
          <a:xfrm>
            <a:off x="6501949" y="464152"/>
            <a:ext cx="1483639" cy="4924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b="1" i="1">
                <a:solidFill>
                  <a:srgbClr val="224A8D"/>
                </a:solidFill>
                <a:latin typeface="Helvetica Neue"/>
                <a:ea typeface="Helvetica Neue"/>
                <a:cs typeface="Helvetica Neue"/>
                <a:sym typeface="Helvetica Neue"/>
              </a:rPr>
              <a:t>Historia</a:t>
            </a:r>
            <a:endParaRPr/>
          </a:p>
        </p:txBody>
      </p:sp>
      <p:grpSp>
        <p:nvGrpSpPr>
          <p:cNvPr id="642" name="Google Shape;642;p75"/>
          <p:cNvGrpSpPr/>
          <p:nvPr/>
        </p:nvGrpSpPr>
        <p:grpSpPr>
          <a:xfrm>
            <a:off x="7550695" y="2671025"/>
            <a:ext cx="974220" cy="200055"/>
            <a:chOff x="7477571" y="2931207"/>
            <a:chExt cx="974220" cy="200055"/>
          </a:xfrm>
        </p:grpSpPr>
        <p:sp>
          <p:nvSpPr>
            <p:cNvPr id="643" name="Google Shape;643;p75"/>
            <p:cNvSpPr/>
            <p:nvPr/>
          </p:nvSpPr>
          <p:spPr>
            <a:xfrm>
              <a:off x="7477571" y="2979796"/>
              <a:ext cx="222190" cy="85458"/>
            </a:xfrm>
            <a:prstGeom prst="roundRect">
              <a:avLst>
                <a:gd name="adj" fmla="val 16667"/>
              </a:avLst>
            </a:prstGeom>
            <a:solidFill>
              <a:srgbClr val="F6C143"/>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644" name="Google Shape;644;p75"/>
            <p:cNvSpPr txBox="1"/>
            <p:nvPr/>
          </p:nvSpPr>
          <p:spPr>
            <a:xfrm>
              <a:off x="7699761" y="2931207"/>
              <a:ext cx="752030"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BP (2018)</a:t>
              </a:r>
              <a:endParaRPr/>
            </a:p>
          </p:txBody>
        </p:sp>
      </p:grpSp>
      <p:grpSp>
        <p:nvGrpSpPr>
          <p:cNvPr id="645" name="Google Shape;645;p75"/>
          <p:cNvGrpSpPr/>
          <p:nvPr/>
        </p:nvGrpSpPr>
        <p:grpSpPr>
          <a:xfrm>
            <a:off x="8598502" y="2669767"/>
            <a:ext cx="2191416" cy="200055"/>
            <a:chOff x="7477571" y="2931207"/>
            <a:chExt cx="2191416" cy="200055"/>
          </a:xfrm>
        </p:grpSpPr>
        <p:sp>
          <p:nvSpPr>
            <p:cNvPr id="646" name="Google Shape;646;p75"/>
            <p:cNvSpPr/>
            <p:nvPr/>
          </p:nvSpPr>
          <p:spPr>
            <a:xfrm>
              <a:off x="7477571" y="2979796"/>
              <a:ext cx="222190" cy="85458"/>
            </a:xfrm>
            <a:prstGeom prst="roundRect">
              <a:avLst>
                <a:gd name="adj" fmla="val 16667"/>
              </a:avLst>
            </a:prstGeom>
            <a:solidFill>
              <a:srgbClr val="DB64F4"/>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647" name="Google Shape;647;p75"/>
            <p:cNvSpPr txBox="1"/>
            <p:nvPr/>
          </p:nvSpPr>
          <p:spPr>
            <a:xfrm>
              <a:off x="7699760" y="2931207"/>
              <a:ext cx="1969227"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IEA WEO Current Policy (2018)</a:t>
              </a:r>
              <a:endParaRPr/>
            </a:p>
          </p:txBody>
        </p:sp>
      </p:grpSp>
      <p:grpSp>
        <p:nvGrpSpPr>
          <p:cNvPr id="648" name="Google Shape;648;p75"/>
          <p:cNvGrpSpPr/>
          <p:nvPr/>
        </p:nvGrpSpPr>
        <p:grpSpPr>
          <a:xfrm>
            <a:off x="3445939" y="5769320"/>
            <a:ext cx="974220" cy="200055"/>
            <a:chOff x="7477571" y="2931207"/>
            <a:chExt cx="974220" cy="200055"/>
          </a:xfrm>
        </p:grpSpPr>
        <p:sp>
          <p:nvSpPr>
            <p:cNvPr id="649" name="Google Shape;649;p75"/>
            <p:cNvSpPr/>
            <p:nvPr/>
          </p:nvSpPr>
          <p:spPr>
            <a:xfrm>
              <a:off x="7477571" y="2988505"/>
              <a:ext cx="222190" cy="85458"/>
            </a:xfrm>
            <a:prstGeom prst="roundRect">
              <a:avLst>
                <a:gd name="adj" fmla="val 16667"/>
              </a:avLst>
            </a:prstGeom>
            <a:solidFill>
              <a:srgbClr val="F6C143"/>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650" name="Google Shape;650;p75"/>
            <p:cNvSpPr txBox="1"/>
            <p:nvPr/>
          </p:nvSpPr>
          <p:spPr>
            <a:xfrm>
              <a:off x="7699761" y="2931207"/>
              <a:ext cx="752030"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BP (2018)</a:t>
              </a:r>
              <a:endParaRPr/>
            </a:p>
          </p:txBody>
        </p:sp>
      </p:grpSp>
      <p:grpSp>
        <p:nvGrpSpPr>
          <p:cNvPr id="651" name="Google Shape;651;p75"/>
          <p:cNvGrpSpPr/>
          <p:nvPr/>
        </p:nvGrpSpPr>
        <p:grpSpPr>
          <a:xfrm>
            <a:off x="776019" y="5770578"/>
            <a:ext cx="2191416" cy="200055"/>
            <a:chOff x="7477571" y="2931207"/>
            <a:chExt cx="2191416" cy="200055"/>
          </a:xfrm>
        </p:grpSpPr>
        <p:sp>
          <p:nvSpPr>
            <p:cNvPr id="652" name="Google Shape;652;p75"/>
            <p:cNvSpPr/>
            <p:nvPr/>
          </p:nvSpPr>
          <p:spPr>
            <a:xfrm>
              <a:off x="7477571" y="2988505"/>
              <a:ext cx="222190" cy="85458"/>
            </a:xfrm>
            <a:prstGeom prst="roundRect">
              <a:avLst>
                <a:gd name="adj" fmla="val 16667"/>
              </a:avLst>
            </a:prstGeom>
            <a:solidFill>
              <a:srgbClr val="DB64F4"/>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653" name="Google Shape;653;p75"/>
            <p:cNvSpPr txBox="1"/>
            <p:nvPr/>
          </p:nvSpPr>
          <p:spPr>
            <a:xfrm>
              <a:off x="7699760" y="2931207"/>
              <a:ext cx="1969227"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IEA WEO Current Policy (2018)</a:t>
              </a:r>
              <a:endParaRPr/>
            </a:p>
          </p:txBody>
        </p:sp>
      </p:grpSp>
      <p:grpSp>
        <p:nvGrpSpPr>
          <p:cNvPr id="654" name="Google Shape;654;p75"/>
          <p:cNvGrpSpPr/>
          <p:nvPr/>
        </p:nvGrpSpPr>
        <p:grpSpPr>
          <a:xfrm>
            <a:off x="3448648" y="5926549"/>
            <a:ext cx="2899878" cy="200055"/>
            <a:chOff x="7477571" y="2931207"/>
            <a:chExt cx="2899878" cy="200055"/>
          </a:xfrm>
        </p:grpSpPr>
        <p:sp>
          <p:nvSpPr>
            <p:cNvPr id="655" name="Google Shape;655;p75"/>
            <p:cNvSpPr/>
            <p:nvPr/>
          </p:nvSpPr>
          <p:spPr>
            <a:xfrm>
              <a:off x="7477571" y="2988505"/>
              <a:ext cx="222190" cy="85458"/>
            </a:xfrm>
            <a:prstGeom prst="roundRect">
              <a:avLst>
                <a:gd name="adj" fmla="val 16667"/>
              </a:avLst>
            </a:prstGeom>
            <a:solidFill>
              <a:srgbClr val="EAE851"/>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656" name="Google Shape;656;p75"/>
            <p:cNvSpPr txBox="1"/>
            <p:nvPr/>
          </p:nvSpPr>
          <p:spPr>
            <a:xfrm>
              <a:off x="7699761" y="2931207"/>
              <a:ext cx="2677688"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PBL IMAGE SSP2 Baseline (2016)</a:t>
              </a:r>
              <a:endParaRPr/>
            </a:p>
          </p:txBody>
        </p:sp>
      </p:grpSp>
      <p:grpSp>
        <p:nvGrpSpPr>
          <p:cNvPr id="657" name="Google Shape;657;p75"/>
          <p:cNvGrpSpPr/>
          <p:nvPr/>
        </p:nvGrpSpPr>
        <p:grpSpPr>
          <a:xfrm>
            <a:off x="778728" y="5933335"/>
            <a:ext cx="1610658" cy="200055"/>
            <a:chOff x="7477571" y="2931207"/>
            <a:chExt cx="1610658" cy="200055"/>
          </a:xfrm>
        </p:grpSpPr>
        <p:sp>
          <p:nvSpPr>
            <p:cNvPr id="658" name="Google Shape;658;p75"/>
            <p:cNvSpPr/>
            <p:nvPr/>
          </p:nvSpPr>
          <p:spPr>
            <a:xfrm>
              <a:off x="7477571" y="2988505"/>
              <a:ext cx="222190" cy="85458"/>
            </a:xfrm>
            <a:prstGeom prst="roundRect">
              <a:avLst>
                <a:gd name="adj" fmla="val 16667"/>
              </a:avLst>
            </a:prstGeom>
            <a:solidFill>
              <a:srgbClr val="73EAE9"/>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659" name="Google Shape;659;p75"/>
            <p:cNvSpPr txBox="1"/>
            <p:nvPr/>
          </p:nvSpPr>
          <p:spPr>
            <a:xfrm>
              <a:off x="7699760" y="2931207"/>
              <a:ext cx="1388469"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Shell Mountain (2013)</a:t>
              </a:r>
              <a:endParaRPr/>
            </a:p>
          </p:txBody>
        </p:sp>
      </p:grpSp>
      <p:grpSp>
        <p:nvGrpSpPr>
          <p:cNvPr id="660" name="Google Shape;660;p75"/>
          <p:cNvGrpSpPr/>
          <p:nvPr/>
        </p:nvGrpSpPr>
        <p:grpSpPr>
          <a:xfrm>
            <a:off x="3445939" y="6083778"/>
            <a:ext cx="2171820" cy="200055"/>
            <a:chOff x="7477571" y="2931207"/>
            <a:chExt cx="2171820" cy="200055"/>
          </a:xfrm>
        </p:grpSpPr>
        <p:sp>
          <p:nvSpPr>
            <p:cNvPr id="661" name="Google Shape;661;p75"/>
            <p:cNvSpPr/>
            <p:nvPr/>
          </p:nvSpPr>
          <p:spPr>
            <a:xfrm>
              <a:off x="7477571" y="2988505"/>
              <a:ext cx="222190" cy="85458"/>
            </a:xfrm>
            <a:prstGeom prst="roundRect">
              <a:avLst>
                <a:gd name="adj" fmla="val 16667"/>
              </a:avLst>
            </a:prstGeom>
            <a:solidFill>
              <a:srgbClr val="59C03A"/>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662" name="Google Shape;662;p75"/>
            <p:cNvSpPr txBox="1"/>
            <p:nvPr/>
          </p:nvSpPr>
          <p:spPr>
            <a:xfrm>
              <a:off x="7699761" y="2931207"/>
              <a:ext cx="1949630"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NIES AIM/CGE SSPE Baseline (2016)</a:t>
              </a:r>
              <a:endParaRPr/>
            </a:p>
          </p:txBody>
        </p:sp>
      </p:grpSp>
      <p:grpSp>
        <p:nvGrpSpPr>
          <p:cNvPr id="663" name="Google Shape;663;p75"/>
          <p:cNvGrpSpPr/>
          <p:nvPr/>
        </p:nvGrpSpPr>
        <p:grpSpPr>
          <a:xfrm>
            <a:off x="776019" y="6096092"/>
            <a:ext cx="2497287" cy="200055"/>
            <a:chOff x="7477571" y="2931207"/>
            <a:chExt cx="2497287" cy="200055"/>
          </a:xfrm>
        </p:grpSpPr>
        <p:sp>
          <p:nvSpPr>
            <p:cNvPr id="664" name="Google Shape;664;p75"/>
            <p:cNvSpPr/>
            <p:nvPr/>
          </p:nvSpPr>
          <p:spPr>
            <a:xfrm>
              <a:off x="7477571" y="2988505"/>
              <a:ext cx="222190" cy="85458"/>
            </a:xfrm>
            <a:prstGeom prst="roundRect">
              <a:avLst>
                <a:gd name="adj" fmla="val 16667"/>
              </a:avLst>
            </a:prstGeom>
            <a:solidFill>
              <a:srgbClr val="F4AF96"/>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665" name="Google Shape;665;p75"/>
            <p:cNvSpPr txBox="1"/>
            <p:nvPr/>
          </p:nvSpPr>
          <p:spPr>
            <a:xfrm>
              <a:off x="7699760" y="2931207"/>
              <a:ext cx="2275098"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IIASA MESSAGE-GLOBIOM SSP2 Baseline (2016)</a:t>
              </a:r>
              <a:endParaRPr/>
            </a:p>
          </p:txBody>
        </p:sp>
      </p:grpSp>
      <p:grpSp>
        <p:nvGrpSpPr>
          <p:cNvPr id="666" name="Google Shape;666;p75"/>
          <p:cNvGrpSpPr/>
          <p:nvPr/>
        </p:nvGrpSpPr>
        <p:grpSpPr>
          <a:xfrm>
            <a:off x="3448648" y="6241007"/>
            <a:ext cx="2169111" cy="200055"/>
            <a:chOff x="7477571" y="2931207"/>
            <a:chExt cx="2169111" cy="200055"/>
          </a:xfrm>
        </p:grpSpPr>
        <p:sp>
          <p:nvSpPr>
            <p:cNvPr id="667" name="Google Shape;667;p75"/>
            <p:cNvSpPr/>
            <p:nvPr/>
          </p:nvSpPr>
          <p:spPr>
            <a:xfrm>
              <a:off x="7477571" y="2988505"/>
              <a:ext cx="222190" cy="85458"/>
            </a:xfrm>
            <a:prstGeom prst="roundRect">
              <a:avLst>
                <a:gd name="adj" fmla="val 16667"/>
              </a:avLst>
            </a:prstGeom>
            <a:solidFill>
              <a:srgbClr val="EB3323"/>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668" name="Google Shape;668;p75"/>
            <p:cNvSpPr txBox="1"/>
            <p:nvPr/>
          </p:nvSpPr>
          <p:spPr>
            <a:xfrm>
              <a:off x="7699761" y="2931207"/>
              <a:ext cx="1946921"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PIK REMIND-MAGPIE SSP2 Baseline (2016)</a:t>
              </a:r>
              <a:endParaRPr/>
            </a:p>
          </p:txBody>
        </p:sp>
      </p:grpSp>
      <p:grpSp>
        <p:nvGrpSpPr>
          <p:cNvPr id="669" name="Google Shape;669;p75"/>
          <p:cNvGrpSpPr/>
          <p:nvPr/>
        </p:nvGrpSpPr>
        <p:grpSpPr>
          <a:xfrm>
            <a:off x="778728" y="6258849"/>
            <a:ext cx="1610658" cy="200055"/>
            <a:chOff x="7477571" y="2941367"/>
            <a:chExt cx="1610658" cy="200055"/>
          </a:xfrm>
        </p:grpSpPr>
        <p:sp>
          <p:nvSpPr>
            <p:cNvPr id="670" name="Google Shape;670;p75"/>
            <p:cNvSpPr/>
            <p:nvPr/>
          </p:nvSpPr>
          <p:spPr>
            <a:xfrm>
              <a:off x="7477571" y="2988505"/>
              <a:ext cx="222190" cy="85458"/>
            </a:xfrm>
            <a:prstGeom prst="roundRect">
              <a:avLst>
                <a:gd name="adj" fmla="val 16667"/>
              </a:avLst>
            </a:prstGeom>
            <a:solidFill>
              <a:srgbClr val="AFB9C7"/>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671" name="Google Shape;671;p75"/>
            <p:cNvSpPr txBox="1"/>
            <p:nvPr/>
          </p:nvSpPr>
          <p:spPr>
            <a:xfrm>
              <a:off x="7699760" y="2941367"/>
              <a:ext cx="1388469"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Shell Mountain (2013)</a:t>
              </a:r>
              <a:endParaRPr/>
            </a:p>
          </p:txBody>
        </p:sp>
      </p:grpSp>
      <p:grpSp>
        <p:nvGrpSpPr>
          <p:cNvPr id="672" name="Google Shape;672;p75"/>
          <p:cNvGrpSpPr/>
          <p:nvPr/>
        </p:nvGrpSpPr>
        <p:grpSpPr>
          <a:xfrm>
            <a:off x="778728" y="6421604"/>
            <a:ext cx="2342178" cy="200055"/>
            <a:chOff x="7477571" y="2941367"/>
            <a:chExt cx="2342178" cy="200055"/>
          </a:xfrm>
        </p:grpSpPr>
        <p:sp>
          <p:nvSpPr>
            <p:cNvPr id="673" name="Google Shape;673;p75"/>
            <p:cNvSpPr/>
            <p:nvPr/>
          </p:nvSpPr>
          <p:spPr>
            <a:xfrm>
              <a:off x="7477571" y="2988505"/>
              <a:ext cx="222190" cy="85458"/>
            </a:xfrm>
            <a:prstGeom prst="roundRect">
              <a:avLst>
                <a:gd name="adj" fmla="val 16667"/>
              </a:avLst>
            </a:prstGeom>
            <a:solidFill>
              <a:srgbClr val="377925"/>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674" name="Google Shape;674;p75"/>
            <p:cNvSpPr txBox="1"/>
            <p:nvPr/>
          </p:nvSpPr>
          <p:spPr>
            <a:xfrm>
              <a:off x="7699760" y="2941367"/>
              <a:ext cx="2119989"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EIEE WITCH-GLOBIOM SSP2 Baseline (2016)</a:t>
              </a:r>
              <a:endParaRPr/>
            </a:p>
          </p:txBody>
        </p:sp>
      </p:grpSp>
      <p:grpSp>
        <p:nvGrpSpPr>
          <p:cNvPr id="675" name="Google Shape;675;p75"/>
          <p:cNvGrpSpPr/>
          <p:nvPr/>
        </p:nvGrpSpPr>
        <p:grpSpPr>
          <a:xfrm>
            <a:off x="7550695" y="5682230"/>
            <a:ext cx="2899878" cy="200055"/>
            <a:chOff x="7477571" y="2931207"/>
            <a:chExt cx="2899878" cy="200055"/>
          </a:xfrm>
        </p:grpSpPr>
        <p:sp>
          <p:nvSpPr>
            <p:cNvPr id="676" name="Google Shape;676;p75"/>
            <p:cNvSpPr/>
            <p:nvPr/>
          </p:nvSpPr>
          <p:spPr>
            <a:xfrm>
              <a:off x="7477571" y="2988505"/>
              <a:ext cx="222190" cy="85458"/>
            </a:xfrm>
            <a:prstGeom prst="roundRect">
              <a:avLst>
                <a:gd name="adj" fmla="val 16667"/>
              </a:avLst>
            </a:prstGeom>
            <a:solidFill>
              <a:srgbClr val="EAE851"/>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677" name="Google Shape;677;p75"/>
            <p:cNvSpPr txBox="1"/>
            <p:nvPr/>
          </p:nvSpPr>
          <p:spPr>
            <a:xfrm>
              <a:off x="7699761" y="2931207"/>
              <a:ext cx="2677688"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PBL IMAGE SSP2 Baseline (2016)</a:t>
              </a:r>
              <a:endParaRPr/>
            </a:p>
          </p:txBody>
        </p:sp>
      </p:grpSp>
      <p:grpSp>
        <p:nvGrpSpPr>
          <p:cNvPr id="678" name="Google Shape;678;p75"/>
          <p:cNvGrpSpPr/>
          <p:nvPr/>
        </p:nvGrpSpPr>
        <p:grpSpPr>
          <a:xfrm>
            <a:off x="7550695" y="5996688"/>
            <a:ext cx="2171820" cy="200055"/>
            <a:chOff x="7477571" y="2931207"/>
            <a:chExt cx="2171820" cy="200055"/>
          </a:xfrm>
        </p:grpSpPr>
        <p:sp>
          <p:nvSpPr>
            <p:cNvPr id="679" name="Google Shape;679;p75"/>
            <p:cNvSpPr/>
            <p:nvPr/>
          </p:nvSpPr>
          <p:spPr>
            <a:xfrm>
              <a:off x="7477571" y="2988505"/>
              <a:ext cx="222190" cy="85458"/>
            </a:xfrm>
            <a:prstGeom prst="roundRect">
              <a:avLst>
                <a:gd name="adj" fmla="val 16667"/>
              </a:avLst>
            </a:prstGeom>
            <a:solidFill>
              <a:srgbClr val="59C03A"/>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680" name="Google Shape;680;p75"/>
            <p:cNvSpPr txBox="1"/>
            <p:nvPr/>
          </p:nvSpPr>
          <p:spPr>
            <a:xfrm>
              <a:off x="7699761" y="2931207"/>
              <a:ext cx="1949630"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NIES AIM/CGE SSPE Baseline (2016)</a:t>
              </a:r>
              <a:endParaRPr/>
            </a:p>
          </p:txBody>
        </p:sp>
      </p:grpSp>
      <p:grpSp>
        <p:nvGrpSpPr>
          <p:cNvPr id="681" name="Google Shape;681;p75"/>
          <p:cNvGrpSpPr/>
          <p:nvPr/>
        </p:nvGrpSpPr>
        <p:grpSpPr>
          <a:xfrm>
            <a:off x="7550695" y="6304778"/>
            <a:ext cx="2169111" cy="200055"/>
            <a:chOff x="7477571" y="2931207"/>
            <a:chExt cx="2169111" cy="200055"/>
          </a:xfrm>
        </p:grpSpPr>
        <p:sp>
          <p:nvSpPr>
            <p:cNvPr id="682" name="Google Shape;682;p75"/>
            <p:cNvSpPr/>
            <p:nvPr/>
          </p:nvSpPr>
          <p:spPr>
            <a:xfrm>
              <a:off x="7477571" y="2988505"/>
              <a:ext cx="222190" cy="85458"/>
            </a:xfrm>
            <a:prstGeom prst="roundRect">
              <a:avLst>
                <a:gd name="adj" fmla="val 16667"/>
              </a:avLst>
            </a:prstGeom>
            <a:solidFill>
              <a:srgbClr val="EB3323"/>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683" name="Google Shape;683;p75"/>
            <p:cNvSpPr txBox="1"/>
            <p:nvPr/>
          </p:nvSpPr>
          <p:spPr>
            <a:xfrm>
              <a:off x="7699761" y="2931207"/>
              <a:ext cx="1946921"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PIK REMIND-MAGPIE SSP2 Baseline (2016)</a:t>
              </a:r>
              <a:endParaRPr/>
            </a:p>
          </p:txBody>
        </p:sp>
      </p:grpSp>
      <p:grpSp>
        <p:nvGrpSpPr>
          <p:cNvPr id="684" name="Google Shape;684;p75"/>
          <p:cNvGrpSpPr/>
          <p:nvPr/>
        </p:nvGrpSpPr>
        <p:grpSpPr>
          <a:xfrm>
            <a:off x="7550695" y="5839459"/>
            <a:ext cx="2497287" cy="200055"/>
            <a:chOff x="7477571" y="2931207"/>
            <a:chExt cx="2497287" cy="200055"/>
          </a:xfrm>
        </p:grpSpPr>
        <p:sp>
          <p:nvSpPr>
            <p:cNvPr id="685" name="Google Shape;685;p75"/>
            <p:cNvSpPr/>
            <p:nvPr/>
          </p:nvSpPr>
          <p:spPr>
            <a:xfrm>
              <a:off x="7477571" y="2988505"/>
              <a:ext cx="222190" cy="85458"/>
            </a:xfrm>
            <a:prstGeom prst="roundRect">
              <a:avLst>
                <a:gd name="adj" fmla="val 16667"/>
              </a:avLst>
            </a:prstGeom>
            <a:solidFill>
              <a:srgbClr val="F4AF96"/>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686" name="Google Shape;686;p75"/>
            <p:cNvSpPr txBox="1"/>
            <p:nvPr/>
          </p:nvSpPr>
          <p:spPr>
            <a:xfrm>
              <a:off x="7699760" y="2931207"/>
              <a:ext cx="2275098"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IIASA MESSAGE-GLOBIOM SSP2 Baseline (2016)</a:t>
              </a:r>
              <a:endParaRPr/>
            </a:p>
          </p:txBody>
        </p:sp>
      </p:grpSp>
      <p:grpSp>
        <p:nvGrpSpPr>
          <p:cNvPr id="687" name="Google Shape;687;p75"/>
          <p:cNvGrpSpPr/>
          <p:nvPr/>
        </p:nvGrpSpPr>
        <p:grpSpPr>
          <a:xfrm>
            <a:off x="7550695" y="6153917"/>
            <a:ext cx="2497287" cy="200055"/>
            <a:chOff x="7477571" y="2931207"/>
            <a:chExt cx="2497287" cy="200055"/>
          </a:xfrm>
        </p:grpSpPr>
        <p:sp>
          <p:nvSpPr>
            <p:cNvPr id="688" name="Google Shape;688;p75"/>
            <p:cNvSpPr/>
            <p:nvPr/>
          </p:nvSpPr>
          <p:spPr>
            <a:xfrm>
              <a:off x="7477571" y="2988505"/>
              <a:ext cx="222190" cy="85458"/>
            </a:xfrm>
            <a:prstGeom prst="roundRect">
              <a:avLst>
                <a:gd name="adj" fmla="val 16667"/>
              </a:avLst>
            </a:prstGeom>
            <a:solidFill>
              <a:srgbClr val="00B0F0"/>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689" name="Google Shape;689;p75"/>
            <p:cNvSpPr txBox="1"/>
            <p:nvPr/>
          </p:nvSpPr>
          <p:spPr>
            <a:xfrm>
              <a:off x="7699760" y="2931207"/>
              <a:ext cx="2275098"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PNNL GCAM4 SSP2 26 (2016)</a:t>
              </a:r>
              <a:endParaRPr/>
            </a:p>
          </p:txBody>
        </p:sp>
      </p:grpSp>
      <p:grpSp>
        <p:nvGrpSpPr>
          <p:cNvPr id="690" name="Google Shape;690;p75"/>
          <p:cNvGrpSpPr/>
          <p:nvPr/>
        </p:nvGrpSpPr>
        <p:grpSpPr>
          <a:xfrm>
            <a:off x="7550695" y="6465726"/>
            <a:ext cx="2342178" cy="200055"/>
            <a:chOff x="7477571" y="2941367"/>
            <a:chExt cx="2342178" cy="200055"/>
          </a:xfrm>
        </p:grpSpPr>
        <p:sp>
          <p:nvSpPr>
            <p:cNvPr id="691" name="Google Shape;691;p75"/>
            <p:cNvSpPr/>
            <p:nvPr/>
          </p:nvSpPr>
          <p:spPr>
            <a:xfrm>
              <a:off x="7477571" y="2988505"/>
              <a:ext cx="222190" cy="85458"/>
            </a:xfrm>
            <a:prstGeom prst="roundRect">
              <a:avLst>
                <a:gd name="adj" fmla="val 16667"/>
              </a:avLst>
            </a:prstGeom>
            <a:solidFill>
              <a:srgbClr val="377925"/>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692" name="Google Shape;692;p75"/>
            <p:cNvSpPr txBox="1"/>
            <p:nvPr/>
          </p:nvSpPr>
          <p:spPr>
            <a:xfrm>
              <a:off x="7699760" y="2941367"/>
              <a:ext cx="2119989"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EIEE WITCH-GLOBIOM SSP2 Baseline (2016)</a:t>
              </a:r>
              <a:endParaRPr/>
            </a:p>
          </p:txBody>
        </p:sp>
      </p:grpSp>
      <p:sp>
        <p:nvSpPr>
          <p:cNvPr id="693" name="Google Shape;693;p75"/>
          <p:cNvSpPr txBox="1"/>
          <p:nvPr/>
        </p:nvSpPr>
        <p:spPr>
          <a:xfrm rot="-1169576">
            <a:off x="1252480" y="4106863"/>
            <a:ext cx="1990577"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82685D"/>
                </a:solidFill>
                <a:latin typeface="Helvetica Neue Light"/>
                <a:ea typeface="Helvetica Neue Light"/>
                <a:cs typeface="Helvetica Neue Light"/>
                <a:sym typeface="Helvetica Neue Light"/>
              </a:rPr>
              <a:t>Integrated Assessment Models &amp; others</a:t>
            </a:r>
            <a:endParaRPr/>
          </a:p>
        </p:txBody>
      </p:sp>
      <p:sp>
        <p:nvSpPr>
          <p:cNvPr id="694" name="Google Shape;694;p75"/>
          <p:cNvSpPr txBox="1"/>
          <p:nvPr/>
        </p:nvSpPr>
        <p:spPr>
          <a:xfrm>
            <a:off x="6726285" y="4762795"/>
            <a:ext cx="1404395"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82685D"/>
                </a:solidFill>
                <a:latin typeface="Helvetica Neue Light"/>
                <a:ea typeface="Helvetica Neue Light"/>
                <a:cs typeface="Helvetica Neue Light"/>
                <a:sym typeface="Helvetica Neue Light"/>
              </a:rPr>
              <a:t>Integrated Assessment Models</a:t>
            </a:r>
            <a:endParaRPr/>
          </a:p>
        </p:txBody>
      </p:sp>
      <p:sp>
        <p:nvSpPr>
          <p:cNvPr id="695" name="Google Shape;695;p75"/>
          <p:cNvSpPr txBox="1"/>
          <p:nvPr/>
        </p:nvSpPr>
        <p:spPr>
          <a:xfrm>
            <a:off x="7428483" y="882991"/>
            <a:ext cx="1404395"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82685D"/>
                </a:solidFill>
                <a:latin typeface="Helvetica Neue Light"/>
                <a:ea typeface="Helvetica Neue Light"/>
                <a:cs typeface="Helvetica Neue Light"/>
                <a:sym typeface="Helvetica Neue Light"/>
              </a:rPr>
              <a:t>Data from IEA and BP</a:t>
            </a:r>
            <a:endParaRPr/>
          </a:p>
        </p:txBody>
      </p:sp>
      <p:sp>
        <p:nvSpPr>
          <p:cNvPr id="696" name="Google Shape;696;p75"/>
          <p:cNvSpPr txBox="1"/>
          <p:nvPr/>
        </p:nvSpPr>
        <p:spPr>
          <a:xfrm>
            <a:off x="359835" y="1641270"/>
            <a:ext cx="5310575"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lt1"/>
                </a:solidFill>
                <a:latin typeface="Helvetica Neue Light"/>
                <a:ea typeface="Helvetica Neue Light"/>
                <a:cs typeface="Helvetica Neue Light"/>
                <a:sym typeface="Helvetica Neue Light"/>
              </a:rPr>
              <a:t>Comparamos En-ROADS con datos históricos y resultados de modelos de evaluación integrados para SSP2</a:t>
            </a:r>
            <a:endParaRPr sz="2000">
              <a:solidFill>
                <a:schemeClr val="lt1"/>
              </a:solidFill>
              <a:latin typeface="Helvetica Neue Light"/>
              <a:ea typeface="Helvetica Neue Light"/>
              <a:cs typeface="Helvetica Neue Light"/>
              <a:sym typeface="Helvetica Neue Light"/>
            </a:endParaRPr>
          </a:p>
        </p:txBody>
      </p:sp>
      <p:pic>
        <p:nvPicPr>
          <p:cNvPr id="697" name="Google Shape;697;p75"/>
          <p:cNvPicPr preferRelativeResize="0"/>
          <p:nvPr/>
        </p:nvPicPr>
        <p:blipFill rotWithShape="1">
          <a:blip r:embed="rId6">
            <a:alphaModFix/>
          </a:blip>
          <a:srcRect/>
          <a:stretch/>
        </p:blipFill>
        <p:spPr>
          <a:xfrm>
            <a:off x="10651524" y="6214403"/>
            <a:ext cx="1345213" cy="507071"/>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pic>
        <p:nvPicPr>
          <p:cNvPr id="703" name="Google Shape;703;p76"/>
          <p:cNvPicPr preferRelativeResize="0"/>
          <p:nvPr/>
        </p:nvPicPr>
        <p:blipFill rotWithShape="1">
          <a:blip r:embed="rId3">
            <a:alphaModFix/>
          </a:blip>
          <a:srcRect/>
          <a:stretch/>
        </p:blipFill>
        <p:spPr>
          <a:xfrm>
            <a:off x="36107" y="3089757"/>
            <a:ext cx="5730781" cy="3548129"/>
          </a:xfrm>
          <a:prstGeom prst="rect">
            <a:avLst/>
          </a:prstGeom>
          <a:noFill/>
          <a:ln>
            <a:noFill/>
          </a:ln>
        </p:spPr>
      </p:pic>
      <p:pic>
        <p:nvPicPr>
          <p:cNvPr id="704" name="Google Shape;704;p76"/>
          <p:cNvPicPr preferRelativeResize="0"/>
          <p:nvPr/>
        </p:nvPicPr>
        <p:blipFill rotWithShape="1">
          <a:blip r:embed="rId4">
            <a:alphaModFix/>
          </a:blip>
          <a:srcRect/>
          <a:stretch/>
        </p:blipFill>
        <p:spPr>
          <a:xfrm>
            <a:off x="5917650" y="3095890"/>
            <a:ext cx="6385853" cy="3535864"/>
          </a:xfrm>
          <a:prstGeom prst="rect">
            <a:avLst/>
          </a:prstGeom>
          <a:noFill/>
          <a:ln>
            <a:noFill/>
          </a:ln>
        </p:spPr>
      </p:pic>
      <p:sp>
        <p:nvSpPr>
          <p:cNvPr id="705" name="Google Shape;705;p76"/>
          <p:cNvSpPr txBox="1"/>
          <p:nvPr/>
        </p:nvSpPr>
        <p:spPr>
          <a:xfrm>
            <a:off x="7253030" y="1059584"/>
            <a:ext cx="1143262" cy="369332"/>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dk1"/>
                </a:solidFill>
                <a:latin typeface="Calibri"/>
                <a:ea typeface="Calibri"/>
                <a:cs typeface="Calibri"/>
                <a:sym typeface="Calibri"/>
              </a:rPr>
              <a:t>En-ROADS</a:t>
            </a:r>
            <a:endParaRPr/>
          </a:p>
        </p:txBody>
      </p:sp>
      <p:pic>
        <p:nvPicPr>
          <p:cNvPr id="706" name="Google Shape;706;p76"/>
          <p:cNvPicPr preferRelativeResize="0"/>
          <p:nvPr/>
        </p:nvPicPr>
        <p:blipFill rotWithShape="1">
          <a:blip r:embed="rId5">
            <a:alphaModFix/>
          </a:blip>
          <a:srcRect/>
          <a:stretch/>
        </p:blipFill>
        <p:spPr>
          <a:xfrm>
            <a:off x="5715000" y="148130"/>
            <a:ext cx="6199546" cy="3105379"/>
          </a:xfrm>
          <a:prstGeom prst="rect">
            <a:avLst/>
          </a:prstGeom>
          <a:noFill/>
          <a:ln>
            <a:noFill/>
          </a:ln>
        </p:spPr>
      </p:pic>
      <p:sp>
        <p:nvSpPr>
          <p:cNvPr id="707" name="Google Shape;707;p76"/>
          <p:cNvSpPr txBox="1"/>
          <p:nvPr/>
        </p:nvSpPr>
        <p:spPr>
          <a:xfrm>
            <a:off x="8881381" y="1357000"/>
            <a:ext cx="1378665"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a:solidFill>
                  <a:srgbClr val="1636A8"/>
                </a:solidFill>
                <a:latin typeface="Helvetica Neue"/>
                <a:ea typeface="Helvetica Neue"/>
                <a:cs typeface="Helvetica Neue"/>
                <a:sym typeface="Helvetica Neue"/>
              </a:rPr>
              <a:t>En-ROADS</a:t>
            </a:r>
            <a:endParaRPr/>
          </a:p>
        </p:txBody>
      </p:sp>
      <p:sp>
        <p:nvSpPr>
          <p:cNvPr id="708" name="Google Shape;708;p76"/>
          <p:cNvSpPr txBox="1"/>
          <p:nvPr/>
        </p:nvSpPr>
        <p:spPr>
          <a:xfrm>
            <a:off x="6501948" y="3481824"/>
            <a:ext cx="4889951" cy="4924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b="1" i="1">
                <a:solidFill>
                  <a:srgbClr val="224A8D"/>
                </a:solidFill>
                <a:latin typeface="Helvetica Neue"/>
                <a:ea typeface="Helvetica Neue"/>
                <a:cs typeface="Helvetica Neue"/>
                <a:sym typeface="Helvetica Neue"/>
              </a:rPr>
              <a:t>Prueba del precio al Carbono</a:t>
            </a:r>
            <a:endParaRPr sz="2600" b="1" i="1">
              <a:solidFill>
                <a:srgbClr val="224A8D"/>
              </a:solidFill>
              <a:latin typeface="Helvetica Neue"/>
              <a:ea typeface="Helvetica Neue"/>
              <a:cs typeface="Helvetica Neue"/>
              <a:sym typeface="Helvetica Neue"/>
            </a:endParaRPr>
          </a:p>
        </p:txBody>
      </p:sp>
      <p:sp>
        <p:nvSpPr>
          <p:cNvPr id="709" name="Google Shape;709;p76"/>
          <p:cNvSpPr txBox="1"/>
          <p:nvPr/>
        </p:nvSpPr>
        <p:spPr>
          <a:xfrm>
            <a:off x="6501949" y="464152"/>
            <a:ext cx="1483639" cy="4924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b="1" i="1">
                <a:solidFill>
                  <a:srgbClr val="224A8D"/>
                </a:solidFill>
                <a:latin typeface="Helvetica Neue"/>
                <a:ea typeface="Helvetica Neue"/>
                <a:cs typeface="Helvetica Neue"/>
                <a:sym typeface="Helvetica Neue"/>
              </a:rPr>
              <a:t>Historia</a:t>
            </a:r>
            <a:endParaRPr/>
          </a:p>
        </p:txBody>
      </p:sp>
      <p:sp>
        <p:nvSpPr>
          <p:cNvPr id="710" name="Google Shape;710;p76"/>
          <p:cNvSpPr txBox="1"/>
          <p:nvPr/>
        </p:nvSpPr>
        <p:spPr>
          <a:xfrm rot="-782588">
            <a:off x="3946183" y="3934282"/>
            <a:ext cx="1378665"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a:solidFill>
                  <a:srgbClr val="1636A8"/>
                </a:solidFill>
                <a:latin typeface="Helvetica Neue"/>
                <a:ea typeface="Helvetica Neue"/>
                <a:cs typeface="Helvetica Neue"/>
                <a:sym typeface="Helvetica Neue"/>
              </a:rPr>
              <a:t>En-ROADS</a:t>
            </a:r>
            <a:endParaRPr/>
          </a:p>
        </p:txBody>
      </p:sp>
      <p:sp>
        <p:nvSpPr>
          <p:cNvPr id="711" name="Google Shape;711;p76"/>
          <p:cNvSpPr txBox="1"/>
          <p:nvPr/>
        </p:nvSpPr>
        <p:spPr>
          <a:xfrm>
            <a:off x="8584140" y="4417013"/>
            <a:ext cx="1378665"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b="1">
                <a:solidFill>
                  <a:srgbClr val="1636A8"/>
                </a:solidFill>
                <a:latin typeface="Helvetica Neue"/>
                <a:ea typeface="Helvetica Neue"/>
                <a:cs typeface="Helvetica Neue"/>
                <a:sym typeface="Helvetica Neue"/>
              </a:rPr>
              <a:t>En-ROADS</a:t>
            </a:r>
            <a:endParaRPr/>
          </a:p>
        </p:txBody>
      </p:sp>
      <p:sp>
        <p:nvSpPr>
          <p:cNvPr id="712" name="Google Shape;712;p76"/>
          <p:cNvSpPr txBox="1"/>
          <p:nvPr/>
        </p:nvSpPr>
        <p:spPr>
          <a:xfrm>
            <a:off x="653910" y="3481824"/>
            <a:ext cx="1558440" cy="49244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b="1" i="1">
                <a:solidFill>
                  <a:srgbClr val="224A8D"/>
                </a:solidFill>
                <a:latin typeface="Helvetica Neue"/>
                <a:ea typeface="Helvetica Neue"/>
                <a:cs typeface="Helvetica Neue"/>
                <a:sym typeface="Helvetica Neue"/>
              </a:rPr>
              <a:t>Baseline</a:t>
            </a:r>
            <a:endParaRPr/>
          </a:p>
        </p:txBody>
      </p:sp>
      <p:grpSp>
        <p:nvGrpSpPr>
          <p:cNvPr id="713" name="Google Shape;713;p76"/>
          <p:cNvGrpSpPr/>
          <p:nvPr/>
        </p:nvGrpSpPr>
        <p:grpSpPr>
          <a:xfrm>
            <a:off x="7550695" y="2671025"/>
            <a:ext cx="974220" cy="200055"/>
            <a:chOff x="7477571" y="2931207"/>
            <a:chExt cx="974220" cy="200055"/>
          </a:xfrm>
        </p:grpSpPr>
        <p:sp>
          <p:nvSpPr>
            <p:cNvPr id="714" name="Google Shape;714;p76"/>
            <p:cNvSpPr/>
            <p:nvPr/>
          </p:nvSpPr>
          <p:spPr>
            <a:xfrm>
              <a:off x="7477571" y="2979796"/>
              <a:ext cx="222190" cy="85458"/>
            </a:xfrm>
            <a:prstGeom prst="roundRect">
              <a:avLst>
                <a:gd name="adj" fmla="val 16667"/>
              </a:avLst>
            </a:prstGeom>
            <a:solidFill>
              <a:srgbClr val="F6C143"/>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715" name="Google Shape;715;p76"/>
            <p:cNvSpPr txBox="1"/>
            <p:nvPr/>
          </p:nvSpPr>
          <p:spPr>
            <a:xfrm>
              <a:off x="7699761" y="2931207"/>
              <a:ext cx="752030"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BP (2018)</a:t>
              </a:r>
              <a:endParaRPr/>
            </a:p>
          </p:txBody>
        </p:sp>
      </p:grpSp>
      <p:grpSp>
        <p:nvGrpSpPr>
          <p:cNvPr id="716" name="Google Shape;716;p76"/>
          <p:cNvGrpSpPr/>
          <p:nvPr/>
        </p:nvGrpSpPr>
        <p:grpSpPr>
          <a:xfrm>
            <a:off x="8598502" y="2669767"/>
            <a:ext cx="2191416" cy="200055"/>
            <a:chOff x="7477571" y="2931207"/>
            <a:chExt cx="2191416" cy="200055"/>
          </a:xfrm>
        </p:grpSpPr>
        <p:sp>
          <p:nvSpPr>
            <p:cNvPr id="717" name="Google Shape;717;p76"/>
            <p:cNvSpPr/>
            <p:nvPr/>
          </p:nvSpPr>
          <p:spPr>
            <a:xfrm>
              <a:off x="7477571" y="2979796"/>
              <a:ext cx="222190" cy="85458"/>
            </a:xfrm>
            <a:prstGeom prst="roundRect">
              <a:avLst>
                <a:gd name="adj" fmla="val 16667"/>
              </a:avLst>
            </a:prstGeom>
            <a:solidFill>
              <a:srgbClr val="DB64F4"/>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718" name="Google Shape;718;p76"/>
            <p:cNvSpPr txBox="1"/>
            <p:nvPr/>
          </p:nvSpPr>
          <p:spPr>
            <a:xfrm>
              <a:off x="7699760" y="2931207"/>
              <a:ext cx="1969227"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IEA WEO Current Policy (2018)</a:t>
              </a:r>
              <a:endParaRPr/>
            </a:p>
          </p:txBody>
        </p:sp>
      </p:grpSp>
      <p:grpSp>
        <p:nvGrpSpPr>
          <p:cNvPr id="719" name="Google Shape;719;p76"/>
          <p:cNvGrpSpPr/>
          <p:nvPr/>
        </p:nvGrpSpPr>
        <p:grpSpPr>
          <a:xfrm>
            <a:off x="7550695" y="2839023"/>
            <a:ext cx="2191416" cy="200055"/>
            <a:chOff x="7477571" y="2931207"/>
            <a:chExt cx="2191416" cy="200055"/>
          </a:xfrm>
        </p:grpSpPr>
        <p:sp>
          <p:nvSpPr>
            <p:cNvPr id="720" name="Google Shape;720;p76"/>
            <p:cNvSpPr/>
            <p:nvPr/>
          </p:nvSpPr>
          <p:spPr>
            <a:xfrm>
              <a:off x="7477571" y="2979796"/>
              <a:ext cx="222190" cy="85458"/>
            </a:xfrm>
            <a:prstGeom prst="roundRect">
              <a:avLst>
                <a:gd name="adj" fmla="val 16667"/>
              </a:avLst>
            </a:prstGeom>
            <a:solidFill>
              <a:srgbClr val="1E64F0"/>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721" name="Google Shape;721;p76"/>
            <p:cNvSpPr txBox="1"/>
            <p:nvPr/>
          </p:nvSpPr>
          <p:spPr>
            <a:xfrm>
              <a:off x="7699760" y="2931207"/>
              <a:ext cx="1969227"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b="1">
                  <a:solidFill>
                    <a:schemeClr val="lt1"/>
                  </a:solidFill>
                  <a:latin typeface="Helvetica Neue"/>
                  <a:ea typeface="Helvetica Neue"/>
                  <a:cs typeface="Helvetica Neue"/>
                  <a:sym typeface="Helvetica Neue"/>
                </a:rPr>
                <a:t>CI En-ROADS Ref (2019)</a:t>
              </a:r>
              <a:endParaRPr/>
            </a:p>
          </p:txBody>
        </p:sp>
      </p:grpSp>
      <p:grpSp>
        <p:nvGrpSpPr>
          <p:cNvPr id="722" name="Google Shape;722;p76"/>
          <p:cNvGrpSpPr/>
          <p:nvPr/>
        </p:nvGrpSpPr>
        <p:grpSpPr>
          <a:xfrm>
            <a:off x="3445939" y="5769320"/>
            <a:ext cx="974220" cy="200055"/>
            <a:chOff x="7477571" y="2931207"/>
            <a:chExt cx="974220" cy="200055"/>
          </a:xfrm>
        </p:grpSpPr>
        <p:sp>
          <p:nvSpPr>
            <p:cNvPr id="723" name="Google Shape;723;p76"/>
            <p:cNvSpPr/>
            <p:nvPr/>
          </p:nvSpPr>
          <p:spPr>
            <a:xfrm>
              <a:off x="7477571" y="2988505"/>
              <a:ext cx="222190" cy="85458"/>
            </a:xfrm>
            <a:prstGeom prst="roundRect">
              <a:avLst>
                <a:gd name="adj" fmla="val 16667"/>
              </a:avLst>
            </a:prstGeom>
            <a:solidFill>
              <a:srgbClr val="F6C143"/>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724" name="Google Shape;724;p76"/>
            <p:cNvSpPr txBox="1"/>
            <p:nvPr/>
          </p:nvSpPr>
          <p:spPr>
            <a:xfrm>
              <a:off x="7699761" y="2931207"/>
              <a:ext cx="752030"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BP (2018)</a:t>
              </a:r>
              <a:endParaRPr/>
            </a:p>
          </p:txBody>
        </p:sp>
      </p:grpSp>
      <p:grpSp>
        <p:nvGrpSpPr>
          <p:cNvPr id="725" name="Google Shape;725;p76"/>
          <p:cNvGrpSpPr/>
          <p:nvPr/>
        </p:nvGrpSpPr>
        <p:grpSpPr>
          <a:xfrm>
            <a:off x="776019" y="5770578"/>
            <a:ext cx="2191416" cy="200055"/>
            <a:chOff x="7477571" y="2931207"/>
            <a:chExt cx="2191416" cy="200055"/>
          </a:xfrm>
        </p:grpSpPr>
        <p:sp>
          <p:nvSpPr>
            <p:cNvPr id="726" name="Google Shape;726;p76"/>
            <p:cNvSpPr/>
            <p:nvPr/>
          </p:nvSpPr>
          <p:spPr>
            <a:xfrm>
              <a:off x="7477571" y="2988505"/>
              <a:ext cx="222190" cy="85458"/>
            </a:xfrm>
            <a:prstGeom prst="roundRect">
              <a:avLst>
                <a:gd name="adj" fmla="val 16667"/>
              </a:avLst>
            </a:prstGeom>
            <a:solidFill>
              <a:srgbClr val="DB64F4"/>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727" name="Google Shape;727;p76"/>
            <p:cNvSpPr txBox="1"/>
            <p:nvPr/>
          </p:nvSpPr>
          <p:spPr>
            <a:xfrm>
              <a:off x="7699760" y="2931207"/>
              <a:ext cx="1969227"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IEA WEO Current Policy (2018)</a:t>
              </a:r>
              <a:endParaRPr/>
            </a:p>
          </p:txBody>
        </p:sp>
      </p:grpSp>
      <p:grpSp>
        <p:nvGrpSpPr>
          <p:cNvPr id="728" name="Google Shape;728;p76"/>
          <p:cNvGrpSpPr/>
          <p:nvPr/>
        </p:nvGrpSpPr>
        <p:grpSpPr>
          <a:xfrm>
            <a:off x="3448648" y="5926549"/>
            <a:ext cx="2899878" cy="200055"/>
            <a:chOff x="7477571" y="2931207"/>
            <a:chExt cx="2899878" cy="200055"/>
          </a:xfrm>
        </p:grpSpPr>
        <p:sp>
          <p:nvSpPr>
            <p:cNvPr id="729" name="Google Shape;729;p76"/>
            <p:cNvSpPr/>
            <p:nvPr/>
          </p:nvSpPr>
          <p:spPr>
            <a:xfrm>
              <a:off x="7477571" y="2988505"/>
              <a:ext cx="222190" cy="85458"/>
            </a:xfrm>
            <a:prstGeom prst="roundRect">
              <a:avLst>
                <a:gd name="adj" fmla="val 16667"/>
              </a:avLst>
            </a:prstGeom>
            <a:solidFill>
              <a:srgbClr val="EAE851"/>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730" name="Google Shape;730;p76"/>
            <p:cNvSpPr txBox="1"/>
            <p:nvPr/>
          </p:nvSpPr>
          <p:spPr>
            <a:xfrm>
              <a:off x="7699761" y="2931207"/>
              <a:ext cx="2677688"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PBL IMAGE SSP2 Baseline (2016)</a:t>
              </a:r>
              <a:endParaRPr/>
            </a:p>
          </p:txBody>
        </p:sp>
      </p:grpSp>
      <p:grpSp>
        <p:nvGrpSpPr>
          <p:cNvPr id="731" name="Google Shape;731;p76"/>
          <p:cNvGrpSpPr/>
          <p:nvPr/>
        </p:nvGrpSpPr>
        <p:grpSpPr>
          <a:xfrm>
            <a:off x="778728" y="5933335"/>
            <a:ext cx="1610658" cy="200055"/>
            <a:chOff x="7477571" y="2931207"/>
            <a:chExt cx="1610658" cy="200055"/>
          </a:xfrm>
        </p:grpSpPr>
        <p:sp>
          <p:nvSpPr>
            <p:cNvPr id="732" name="Google Shape;732;p76"/>
            <p:cNvSpPr/>
            <p:nvPr/>
          </p:nvSpPr>
          <p:spPr>
            <a:xfrm>
              <a:off x="7477571" y="2988505"/>
              <a:ext cx="222190" cy="85458"/>
            </a:xfrm>
            <a:prstGeom prst="roundRect">
              <a:avLst>
                <a:gd name="adj" fmla="val 16667"/>
              </a:avLst>
            </a:prstGeom>
            <a:solidFill>
              <a:srgbClr val="73EAE9"/>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733" name="Google Shape;733;p76"/>
            <p:cNvSpPr txBox="1"/>
            <p:nvPr/>
          </p:nvSpPr>
          <p:spPr>
            <a:xfrm>
              <a:off x="7699760" y="2931207"/>
              <a:ext cx="1388469"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Shell Mountain (2013)</a:t>
              </a:r>
              <a:endParaRPr/>
            </a:p>
          </p:txBody>
        </p:sp>
      </p:grpSp>
      <p:grpSp>
        <p:nvGrpSpPr>
          <p:cNvPr id="734" name="Google Shape;734;p76"/>
          <p:cNvGrpSpPr/>
          <p:nvPr/>
        </p:nvGrpSpPr>
        <p:grpSpPr>
          <a:xfrm>
            <a:off x="3445939" y="6083778"/>
            <a:ext cx="2171820" cy="200055"/>
            <a:chOff x="7477571" y="2931207"/>
            <a:chExt cx="2171820" cy="200055"/>
          </a:xfrm>
        </p:grpSpPr>
        <p:sp>
          <p:nvSpPr>
            <p:cNvPr id="735" name="Google Shape;735;p76"/>
            <p:cNvSpPr/>
            <p:nvPr/>
          </p:nvSpPr>
          <p:spPr>
            <a:xfrm>
              <a:off x="7477571" y="2988505"/>
              <a:ext cx="222190" cy="85458"/>
            </a:xfrm>
            <a:prstGeom prst="roundRect">
              <a:avLst>
                <a:gd name="adj" fmla="val 16667"/>
              </a:avLst>
            </a:prstGeom>
            <a:solidFill>
              <a:srgbClr val="59C03A"/>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736" name="Google Shape;736;p76"/>
            <p:cNvSpPr txBox="1"/>
            <p:nvPr/>
          </p:nvSpPr>
          <p:spPr>
            <a:xfrm>
              <a:off x="7699761" y="2931207"/>
              <a:ext cx="1949630"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NIES AIM/CGE SSPE Baseline (2016)</a:t>
              </a:r>
              <a:endParaRPr/>
            </a:p>
          </p:txBody>
        </p:sp>
      </p:grpSp>
      <p:grpSp>
        <p:nvGrpSpPr>
          <p:cNvPr id="737" name="Google Shape;737;p76"/>
          <p:cNvGrpSpPr/>
          <p:nvPr/>
        </p:nvGrpSpPr>
        <p:grpSpPr>
          <a:xfrm>
            <a:off x="776019" y="6096092"/>
            <a:ext cx="2497287" cy="200055"/>
            <a:chOff x="7477571" y="2931207"/>
            <a:chExt cx="2497287" cy="200055"/>
          </a:xfrm>
        </p:grpSpPr>
        <p:sp>
          <p:nvSpPr>
            <p:cNvPr id="738" name="Google Shape;738;p76"/>
            <p:cNvSpPr/>
            <p:nvPr/>
          </p:nvSpPr>
          <p:spPr>
            <a:xfrm>
              <a:off x="7477571" y="2988505"/>
              <a:ext cx="222190" cy="85458"/>
            </a:xfrm>
            <a:prstGeom prst="roundRect">
              <a:avLst>
                <a:gd name="adj" fmla="val 16667"/>
              </a:avLst>
            </a:prstGeom>
            <a:solidFill>
              <a:srgbClr val="F4AF96"/>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739" name="Google Shape;739;p76"/>
            <p:cNvSpPr txBox="1"/>
            <p:nvPr/>
          </p:nvSpPr>
          <p:spPr>
            <a:xfrm>
              <a:off x="7699760" y="2931207"/>
              <a:ext cx="2275098"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IIASA MESSAGE-GLOBIOM SSP2 Baseline (2016)</a:t>
              </a:r>
              <a:endParaRPr/>
            </a:p>
          </p:txBody>
        </p:sp>
      </p:grpSp>
      <p:grpSp>
        <p:nvGrpSpPr>
          <p:cNvPr id="740" name="Google Shape;740;p76"/>
          <p:cNvGrpSpPr/>
          <p:nvPr/>
        </p:nvGrpSpPr>
        <p:grpSpPr>
          <a:xfrm>
            <a:off x="3448648" y="6241007"/>
            <a:ext cx="2169111" cy="200055"/>
            <a:chOff x="7477571" y="2931207"/>
            <a:chExt cx="2169111" cy="200055"/>
          </a:xfrm>
        </p:grpSpPr>
        <p:sp>
          <p:nvSpPr>
            <p:cNvPr id="741" name="Google Shape;741;p76"/>
            <p:cNvSpPr/>
            <p:nvPr/>
          </p:nvSpPr>
          <p:spPr>
            <a:xfrm>
              <a:off x="7477571" y="2988505"/>
              <a:ext cx="222190" cy="85458"/>
            </a:xfrm>
            <a:prstGeom prst="roundRect">
              <a:avLst>
                <a:gd name="adj" fmla="val 16667"/>
              </a:avLst>
            </a:prstGeom>
            <a:solidFill>
              <a:srgbClr val="EB3323"/>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742" name="Google Shape;742;p76"/>
            <p:cNvSpPr txBox="1"/>
            <p:nvPr/>
          </p:nvSpPr>
          <p:spPr>
            <a:xfrm>
              <a:off x="7699761" y="2931207"/>
              <a:ext cx="1946921"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PIK REMIND-MAGPIE SSP2 Baseline (2016)</a:t>
              </a:r>
              <a:endParaRPr/>
            </a:p>
          </p:txBody>
        </p:sp>
      </p:grpSp>
      <p:grpSp>
        <p:nvGrpSpPr>
          <p:cNvPr id="743" name="Google Shape;743;p76"/>
          <p:cNvGrpSpPr/>
          <p:nvPr/>
        </p:nvGrpSpPr>
        <p:grpSpPr>
          <a:xfrm>
            <a:off x="778728" y="6258849"/>
            <a:ext cx="1610658" cy="200055"/>
            <a:chOff x="7477571" y="2941367"/>
            <a:chExt cx="1610658" cy="200055"/>
          </a:xfrm>
        </p:grpSpPr>
        <p:sp>
          <p:nvSpPr>
            <p:cNvPr id="744" name="Google Shape;744;p76"/>
            <p:cNvSpPr/>
            <p:nvPr/>
          </p:nvSpPr>
          <p:spPr>
            <a:xfrm>
              <a:off x="7477571" y="2988505"/>
              <a:ext cx="222190" cy="85458"/>
            </a:xfrm>
            <a:prstGeom prst="roundRect">
              <a:avLst>
                <a:gd name="adj" fmla="val 16667"/>
              </a:avLst>
            </a:prstGeom>
            <a:solidFill>
              <a:srgbClr val="AFB9C7"/>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745" name="Google Shape;745;p76"/>
            <p:cNvSpPr txBox="1"/>
            <p:nvPr/>
          </p:nvSpPr>
          <p:spPr>
            <a:xfrm>
              <a:off x="7699760" y="2941367"/>
              <a:ext cx="1388469"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Shell Mountain (2013)</a:t>
              </a:r>
              <a:endParaRPr/>
            </a:p>
          </p:txBody>
        </p:sp>
      </p:grpSp>
      <p:grpSp>
        <p:nvGrpSpPr>
          <p:cNvPr id="746" name="Google Shape;746;p76"/>
          <p:cNvGrpSpPr/>
          <p:nvPr/>
        </p:nvGrpSpPr>
        <p:grpSpPr>
          <a:xfrm>
            <a:off x="778728" y="6421604"/>
            <a:ext cx="2342178" cy="200055"/>
            <a:chOff x="7477571" y="2941367"/>
            <a:chExt cx="2342178" cy="200055"/>
          </a:xfrm>
        </p:grpSpPr>
        <p:sp>
          <p:nvSpPr>
            <p:cNvPr id="747" name="Google Shape;747;p76"/>
            <p:cNvSpPr/>
            <p:nvPr/>
          </p:nvSpPr>
          <p:spPr>
            <a:xfrm>
              <a:off x="7477571" y="2988505"/>
              <a:ext cx="222190" cy="85458"/>
            </a:xfrm>
            <a:prstGeom prst="roundRect">
              <a:avLst>
                <a:gd name="adj" fmla="val 16667"/>
              </a:avLst>
            </a:prstGeom>
            <a:solidFill>
              <a:srgbClr val="377925"/>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748" name="Google Shape;748;p76"/>
            <p:cNvSpPr txBox="1"/>
            <p:nvPr/>
          </p:nvSpPr>
          <p:spPr>
            <a:xfrm>
              <a:off x="7699760" y="2941367"/>
              <a:ext cx="2119989"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EIEE WITCH-GLOBIOM SSP2 Baseline (2016)</a:t>
              </a:r>
              <a:endParaRPr/>
            </a:p>
          </p:txBody>
        </p:sp>
      </p:grpSp>
      <p:grpSp>
        <p:nvGrpSpPr>
          <p:cNvPr id="749" name="Google Shape;749;p76"/>
          <p:cNvGrpSpPr/>
          <p:nvPr/>
        </p:nvGrpSpPr>
        <p:grpSpPr>
          <a:xfrm>
            <a:off x="3448648" y="6421604"/>
            <a:ext cx="2191416" cy="200055"/>
            <a:chOff x="7477571" y="2931207"/>
            <a:chExt cx="2191416" cy="200055"/>
          </a:xfrm>
        </p:grpSpPr>
        <p:sp>
          <p:nvSpPr>
            <p:cNvPr id="750" name="Google Shape;750;p76"/>
            <p:cNvSpPr/>
            <p:nvPr/>
          </p:nvSpPr>
          <p:spPr>
            <a:xfrm>
              <a:off x="7477571" y="2979796"/>
              <a:ext cx="222190" cy="85458"/>
            </a:xfrm>
            <a:prstGeom prst="roundRect">
              <a:avLst>
                <a:gd name="adj" fmla="val 16667"/>
              </a:avLst>
            </a:prstGeom>
            <a:solidFill>
              <a:srgbClr val="1E64F0"/>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751" name="Google Shape;751;p76"/>
            <p:cNvSpPr txBox="1"/>
            <p:nvPr/>
          </p:nvSpPr>
          <p:spPr>
            <a:xfrm>
              <a:off x="7699760" y="2931207"/>
              <a:ext cx="1969227"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b="1">
                  <a:solidFill>
                    <a:schemeClr val="lt1"/>
                  </a:solidFill>
                  <a:latin typeface="Helvetica Neue"/>
                  <a:ea typeface="Helvetica Neue"/>
                  <a:cs typeface="Helvetica Neue"/>
                  <a:sym typeface="Helvetica Neue"/>
                </a:rPr>
                <a:t>CI En-ROADS Ref (2019)</a:t>
              </a:r>
              <a:endParaRPr/>
            </a:p>
          </p:txBody>
        </p:sp>
      </p:grpSp>
      <p:grpSp>
        <p:nvGrpSpPr>
          <p:cNvPr id="752" name="Google Shape;752;p76"/>
          <p:cNvGrpSpPr/>
          <p:nvPr/>
        </p:nvGrpSpPr>
        <p:grpSpPr>
          <a:xfrm>
            <a:off x="7550695" y="5682230"/>
            <a:ext cx="2899878" cy="200055"/>
            <a:chOff x="7477571" y="2931207"/>
            <a:chExt cx="2899878" cy="200055"/>
          </a:xfrm>
        </p:grpSpPr>
        <p:sp>
          <p:nvSpPr>
            <p:cNvPr id="753" name="Google Shape;753;p76"/>
            <p:cNvSpPr/>
            <p:nvPr/>
          </p:nvSpPr>
          <p:spPr>
            <a:xfrm>
              <a:off x="7477571" y="2988505"/>
              <a:ext cx="222190" cy="85458"/>
            </a:xfrm>
            <a:prstGeom prst="roundRect">
              <a:avLst>
                <a:gd name="adj" fmla="val 16667"/>
              </a:avLst>
            </a:prstGeom>
            <a:solidFill>
              <a:srgbClr val="EAE851"/>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754" name="Google Shape;754;p76"/>
            <p:cNvSpPr txBox="1"/>
            <p:nvPr/>
          </p:nvSpPr>
          <p:spPr>
            <a:xfrm>
              <a:off x="7699761" y="2931207"/>
              <a:ext cx="2677688"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PBL IMAGE SSP2 Baseline (2016)</a:t>
              </a:r>
              <a:endParaRPr/>
            </a:p>
          </p:txBody>
        </p:sp>
      </p:grpSp>
      <p:grpSp>
        <p:nvGrpSpPr>
          <p:cNvPr id="755" name="Google Shape;755;p76"/>
          <p:cNvGrpSpPr/>
          <p:nvPr/>
        </p:nvGrpSpPr>
        <p:grpSpPr>
          <a:xfrm>
            <a:off x="7550695" y="5996688"/>
            <a:ext cx="2171820" cy="200055"/>
            <a:chOff x="7477571" y="2931207"/>
            <a:chExt cx="2171820" cy="200055"/>
          </a:xfrm>
        </p:grpSpPr>
        <p:sp>
          <p:nvSpPr>
            <p:cNvPr id="756" name="Google Shape;756;p76"/>
            <p:cNvSpPr/>
            <p:nvPr/>
          </p:nvSpPr>
          <p:spPr>
            <a:xfrm>
              <a:off x="7477571" y="2988505"/>
              <a:ext cx="222190" cy="85458"/>
            </a:xfrm>
            <a:prstGeom prst="roundRect">
              <a:avLst>
                <a:gd name="adj" fmla="val 16667"/>
              </a:avLst>
            </a:prstGeom>
            <a:solidFill>
              <a:srgbClr val="59C03A"/>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757" name="Google Shape;757;p76"/>
            <p:cNvSpPr txBox="1"/>
            <p:nvPr/>
          </p:nvSpPr>
          <p:spPr>
            <a:xfrm>
              <a:off x="7699761" y="2931207"/>
              <a:ext cx="1949630"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NIES AIM/CGE SSPE Baseline (2016)</a:t>
              </a:r>
              <a:endParaRPr/>
            </a:p>
          </p:txBody>
        </p:sp>
      </p:grpSp>
      <p:grpSp>
        <p:nvGrpSpPr>
          <p:cNvPr id="758" name="Google Shape;758;p76"/>
          <p:cNvGrpSpPr/>
          <p:nvPr/>
        </p:nvGrpSpPr>
        <p:grpSpPr>
          <a:xfrm>
            <a:off x="7550695" y="6304778"/>
            <a:ext cx="2169111" cy="200055"/>
            <a:chOff x="7477571" y="2931207"/>
            <a:chExt cx="2169111" cy="200055"/>
          </a:xfrm>
        </p:grpSpPr>
        <p:sp>
          <p:nvSpPr>
            <p:cNvPr id="759" name="Google Shape;759;p76"/>
            <p:cNvSpPr/>
            <p:nvPr/>
          </p:nvSpPr>
          <p:spPr>
            <a:xfrm>
              <a:off x="7477571" y="2988505"/>
              <a:ext cx="222190" cy="85458"/>
            </a:xfrm>
            <a:prstGeom prst="roundRect">
              <a:avLst>
                <a:gd name="adj" fmla="val 16667"/>
              </a:avLst>
            </a:prstGeom>
            <a:solidFill>
              <a:srgbClr val="EB3323"/>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760" name="Google Shape;760;p76"/>
            <p:cNvSpPr txBox="1"/>
            <p:nvPr/>
          </p:nvSpPr>
          <p:spPr>
            <a:xfrm>
              <a:off x="7699761" y="2931207"/>
              <a:ext cx="1946921"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PIK REMIND-MAGPIE SSP2 Baseline (2016)</a:t>
              </a:r>
              <a:endParaRPr/>
            </a:p>
          </p:txBody>
        </p:sp>
      </p:grpSp>
      <p:grpSp>
        <p:nvGrpSpPr>
          <p:cNvPr id="761" name="Google Shape;761;p76"/>
          <p:cNvGrpSpPr/>
          <p:nvPr/>
        </p:nvGrpSpPr>
        <p:grpSpPr>
          <a:xfrm>
            <a:off x="7550695" y="5839459"/>
            <a:ext cx="2497287" cy="200055"/>
            <a:chOff x="7477571" y="2931207"/>
            <a:chExt cx="2497287" cy="200055"/>
          </a:xfrm>
        </p:grpSpPr>
        <p:sp>
          <p:nvSpPr>
            <p:cNvPr id="762" name="Google Shape;762;p76"/>
            <p:cNvSpPr/>
            <p:nvPr/>
          </p:nvSpPr>
          <p:spPr>
            <a:xfrm>
              <a:off x="7477571" y="2988505"/>
              <a:ext cx="222190" cy="85458"/>
            </a:xfrm>
            <a:prstGeom prst="roundRect">
              <a:avLst>
                <a:gd name="adj" fmla="val 16667"/>
              </a:avLst>
            </a:prstGeom>
            <a:solidFill>
              <a:srgbClr val="F4AF96"/>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763" name="Google Shape;763;p76"/>
            <p:cNvSpPr txBox="1"/>
            <p:nvPr/>
          </p:nvSpPr>
          <p:spPr>
            <a:xfrm>
              <a:off x="7699760" y="2931207"/>
              <a:ext cx="2275098"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IIASA MESSAGE-GLOBIOM SSP2 Baseline (2016)</a:t>
              </a:r>
              <a:endParaRPr/>
            </a:p>
          </p:txBody>
        </p:sp>
      </p:grpSp>
      <p:grpSp>
        <p:nvGrpSpPr>
          <p:cNvPr id="764" name="Google Shape;764;p76"/>
          <p:cNvGrpSpPr/>
          <p:nvPr/>
        </p:nvGrpSpPr>
        <p:grpSpPr>
          <a:xfrm>
            <a:off x="7550695" y="6153917"/>
            <a:ext cx="2497287" cy="200055"/>
            <a:chOff x="7477571" y="2931207"/>
            <a:chExt cx="2497287" cy="200055"/>
          </a:xfrm>
        </p:grpSpPr>
        <p:sp>
          <p:nvSpPr>
            <p:cNvPr id="765" name="Google Shape;765;p76"/>
            <p:cNvSpPr/>
            <p:nvPr/>
          </p:nvSpPr>
          <p:spPr>
            <a:xfrm>
              <a:off x="7477571" y="2988505"/>
              <a:ext cx="222190" cy="85458"/>
            </a:xfrm>
            <a:prstGeom prst="roundRect">
              <a:avLst>
                <a:gd name="adj" fmla="val 16667"/>
              </a:avLst>
            </a:prstGeom>
            <a:solidFill>
              <a:srgbClr val="00B0F0"/>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766" name="Google Shape;766;p76"/>
            <p:cNvSpPr txBox="1"/>
            <p:nvPr/>
          </p:nvSpPr>
          <p:spPr>
            <a:xfrm>
              <a:off x="7699760" y="2931207"/>
              <a:ext cx="2275098"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PNNL GCAM4 SSP2 26 (2016)</a:t>
              </a:r>
              <a:endParaRPr/>
            </a:p>
          </p:txBody>
        </p:sp>
      </p:grpSp>
      <p:grpSp>
        <p:nvGrpSpPr>
          <p:cNvPr id="767" name="Google Shape;767;p76"/>
          <p:cNvGrpSpPr/>
          <p:nvPr/>
        </p:nvGrpSpPr>
        <p:grpSpPr>
          <a:xfrm>
            <a:off x="7550695" y="6465726"/>
            <a:ext cx="2342178" cy="200055"/>
            <a:chOff x="7477571" y="2941367"/>
            <a:chExt cx="2342178" cy="200055"/>
          </a:xfrm>
        </p:grpSpPr>
        <p:sp>
          <p:nvSpPr>
            <p:cNvPr id="768" name="Google Shape;768;p76"/>
            <p:cNvSpPr/>
            <p:nvPr/>
          </p:nvSpPr>
          <p:spPr>
            <a:xfrm>
              <a:off x="7477571" y="2988505"/>
              <a:ext cx="222190" cy="85458"/>
            </a:xfrm>
            <a:prstGeom prst="roundRect">
              <a:avLst>
                <a:gd name="adj" fmla="val 16667"/>
              </a:avLst>
            </a:prstGeom>
            <a:solidFill>
              <a:srgbClr val="377925"/>
            </a:solidFill>
            <a:ln w="12700" cap="flat" cmpd="sng">
              <a:solidFill>
                <a:srgbClr val="BA930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769" name="Google Shape;769;p76"/>
            <p:cNvSpPr txBox="1"/>
            <p:nvPr/>
          </p:nvSpPr>
          <p:spPr>
            <a:xfrm>
              <a:off x="7699760" y="2941367"/>
              <a:ext cx="2119989"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a:solidFill>
                    <a:schemeClr val="lt1"/>
                  </a:solidFill>
                  <a:latin typeface="Helvetica Neue Light"/>
                  <a:ea typeface="Helvetica Neue Light"/>
                  <a:cs typeface="Helvetica Neue Light"/>
                  <a:sym typeface="Helvetica Neue Light"/>
                </a:rPr>
                <a:t>EIEE WITCH-GLOBIOM SSP2 Baseline (2016)</a:t>
              </a:r>
              <a:endParaRPr/>
            </a:p>
          </p:txBody>
        </p:sp>
      </p:grpSp>
      <p:grpSp>
        <p:nvGrpSpPr>
          <p:cNvPr id="770" name="Google Shape;770;p76"/>
          <p:cNvGrpSpPr/>
          <p:nvPr/>
        </p:nvGrpSpPr>
        <p:grpSpPr>
          <a:xfrm>
            <a:off x="7550695" y="6635281"/>
            <a:ext cx="2191416" cy="200055"/>
            <a:chOff x="7477571" y="2931207"/>
            <a:chExt cx="2191416" cy="200055"/>
          </a:xfrm>
        </p:grpSpPr>
        <p:sp>
          <p:nvSpPr>
            <p:cNvPr id="771" name="Google Shape;771;p76"/>
            <p:cNvSpPr/>
            <p:nvPr/>
          </p:nvSpPr>
          <p:spPr>
            <a:xfrm>
              <a:off x="7477571" y="2979796"/>
              <a:ext cx="222190" cy="85458"/>
            </a:xfrm>
            <a:prstGeom prst="roundRect">
              <a:avLst>
                <a:gd name="adj" fmla="val 16667"/>
              </a:avLst>
            </a:prstGeom>
            <a:solidFill>
              <a:srgbClr val="1E64F0"/>
            </a:solidFill>
            <a:ln w="9525"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700">
                <a:solidFill>
                  <a:schemeClr val="lt1"/>
                </a:solidFill>
                <a:latin typeface="Calibri"/>
                <a:ea typeface="Calibri"/>
                <a:cs typeface="Calibri"/>
                <a:sym typeface="Calibri"/>
              </a:endParaRPr>
            </a:p>
          </p:txBody>
        </p:sp>
        <p:sp>
          <p:nvSpPr>
            <p:cNvPr id="772" name="Google Shape;772;p76"/>
            <p:cNvSpPr txBox="1"/>
            <p:nvPr/>
          </p:nvSpPr>
          <p:spPr>
            <a:xfrm>
              <a:off x="7699760" y="2931207"/>
              <a:ext cx="1969227" cy="20005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700" b="1">
                  <a:solidFill>
                    <a:schemeClr val="lt1"/>
                  </a:solidFill>
                  <a:latin typeface="Helvetica Neue"/>
                  <a:ea typeface="Helvetica Neue"/>
                  <a:cs typeface="Helvetica Neue"/>
                  <a:sym typeface="Helvetica Neue"/>
                </a:rPr>
                <a:t>CI En-ROADS SSP2 26 (2019)</a:t>
              </a:r>
              <a:endParaRPr/>
            </a:p>
          </p:txBody>
        </p:sp>
      </p:grpSp>
      <p:sp>
        <p:nvSpPr>
          <p:cNvPr id="773" name="Google Shape;773;p76"/>
          <p:cNvSpPr txBox="1"/>
          <p:nvPr/>
        </p:nvSpPr>
        <p:spPr>
          <a:xfrm rot="-1169576">
            <a:off x="1252480" y="4106863"/>
            <a:ext cx="1990577"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82685D"/>
                </a:solidFill>
                <a:latin typeface="Helvetica Neue Light"/>
                <a:ea typeface="Helvetica Neue Light"/>
                <a:cs typeface="Helvetica Neue Light"/>
                <a:sym typeface="Helvetica Neue Light"/>
              </a:rPr>
              <a:t>Integrated Assessment Models &amp; others</a:t>
            </a:r>
            <a:endParaRPr/>
          </a:p>
        </p:txBody>
      </p:sp>
      <p:sp>
        <p:nvSpPr>
          <p:cNvPr id="774" name="Google Shape;774;p76"/>
          <p:cNvSpPr txBox="1"/>
          <p:nvPr/>
        </p:nvSpPr>
        <p:spPr>
          <a:xfrm>
            <a:off x="6726285" y="4762795"/>
            <a:ext cx="1404395" cy="64633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82685D"/>
                </a:solidFill>
                <a:latin typeface="Helvetica Neue Light"/>
                <a:ea typeface="Helvetica Neue Light"/>
                <a:cs typeface="Helvetica Neue Light"/>
                <a:sym typeface="Helvetica Neue Light"/>
              </a:rPr>
              <a:t>Integrated Assessment Models</a:t>
            </a:r>
            <a:endParaRPr/>
          </a:p>
        </p:txBody>
      </p:sp>
      <p:sp>
        <p:nvSpPr>
          <p:cNvPr id="775" name="Google Shape;775;p76"/>
          <p:cNvSpPr txBox="1"/>
          <p:nvPr/>
        </p:nvSpPr>
        <p:spPr>
          <a:xfrm>
            <a:off x="7428483" y="882991"/>
            <a:ext cx="1404395" cy="46166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a:solidFill>
                  <a:srgbClr val="82685D"/>
                </a:solidFill>
                <a:latin typeface="Helvetica Neue Light"/>
                <a:ea typeface="Helvetica Neue Light"/>
                <a:cs typeface="Helvetica Neue Light"/>
                <a:sym typeface="Helvetica Neue Light"/>
              </a:rPr>
              <a:t>Data from IEA and BP</a:t>
            </a:r>
            <a:endParaRPr/>
          </a:p>
        </p:txBody>
      </p:sp>
      <p:pic>
        <p:nvPicPr>
          <p:cNvPr id="776" name="Google Shape;776;p76"/>
          <p:cNvPicPr preferRelativeResize="0"/>
          <p:nvPr/>
        </p:nvPicPr>
        <p:blipFill rotWithShape="1">
          <a:blip r:embed="rId6">
            <a:alphaModFix/>
          </a:blip>
          <a:srcRect/>
          <a:stretch/>
        </p:blipFill>
        <p:spPr>
          <a:xfrm>
            <a:off x="10651524" y="6214403"/>
            <a:ext cx="1345213" cy="507071"/>
          </a:xfrm>
          <a:prstGeom prst="rect">
            <a:avLst/>
          </a:prstGeom>
          <a:noFill/>
          <a:ln>
            <a:noFill/>
          </a:ln>
        </p:spPr>
      </p:pic>
      <p:sp>
        <p:nvSpPr>
          <p:cNvPr id="777" name="Google Shape;777;p76"/>
          <p:cNvSpPr/>
          <p:nvPr/>
        </p:nvSpPr>
        <p:spPr>
          <a:xfrm>
            <a:off x="911085" y="3109701"/>
            <a:ext cx="4440639"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i="0" u="none" strike="noStrike">
                <a:solidFill>
                  <a:srgbClr val="FFC000"/>
                </a:solidFill>
                <a:latin typeface="Helvetica Neue"/>
                <a:ea typeface="Helvetica Neue"/>
                <a:cs typeface="Helvetica Neue"/>
                <a:sym typeface="Helvetica Neue"/>
              </a:rPr>
              <a:t>Energía primaria del carbón - Línea de base</a:t>
            </a:r>
            <a:endParaRPr sz="1800" b="1">
              <a:solidFill>
                <a:srgbClr val="FFC000"/>
              </a:solidFill>
              <a:latin typeface="Helvetica Neue"/>
              <a:ea typeface="Helvetica Neue"/>
              <a:cs typeface="Helvetica Neue"/>
              <a:sym typeface="Helvetica Neue"/>
            </a:endParaRPr>
          </a:p>
        </p:txBody>
      </p:sp>
      <p:sp>
        <p:nvSpPr>
          <p:cNvPr id="778" name="Google Shape;778;p76"/>
          <p:cNvSpPr txBox="1"/>
          <p:nvPr/>
        </p:nvSpPr>
        <p:spPr>
          <a:xfrm>
            <a:off x="268941" y="150354"/>
            <a:ext cx="5724928" cy="123110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600" b="1">
                <a:solidFill>
                  <a:srgbClr val="FFC000"/>
                </a:solidFill>
                <a:latin typeface="Helvetica Neue"/>
                <a:ea typeface="Helvetica Neue"/>
                <a:cs typeface="Helvetica Neue"/>
                <a:sym typeface="Helvetica Neue"/>
              </a:rPr>
              <a:t>Construyendo confianza a través de la comparación entre modelos – </a:t>
            </a:r>
            <a:endParaRPr/>
          </a:p>
          <a:p>
            <a:pPr marL="0" marR="0" lvl="0" indent="0" algn="l" rtl="0">
              <a:spcBef>
                <a:spcPts val="0"/>
              </a:spcBef>
              <a:spcAft>
                <a:spcPts val="0"/>
              </a:spcAft>
              <a:buNone/>
            </a:pPr>
            <a:r>
              <a:rPr lang="en-US" sz="2200">
                <a:solidFill>
                  <a:srgbClr val="FFFFFF"/>
                </a:solidFill>
                <a:latin typeface="Helvetica Neue"/>
                <a:ea typeface="Helvetica Neue"/>
                <a:cs typeface="Helvetica Neue"/>
                <a:sym typeface="Helvetica Neue"/>
              </a:rPr>
              <a:t>Un ejemplo con carbono</a:t>
            </a:r>
            <a:endParaRPr sz="2200">
              <a:solidFill>
                <a:srgbClr val="FFFFFF"/>
              </a:solidFill>
              <a:latin typeface="Helvetica Neue"/>
              <a:ea typeface="Helvetica Neue"/>
              <a:cs typeface="Helvetica Neue"/>
              <a:sym typeface="Helvetica Neue"/>
            </a:endParaRPr>
          </a:p>
        </p:txBody>
      </p:sp>
      <p:sp>
        <p:nvSpPr>
          <p:cNvPr id="779" name="Google Shape;779;p76"/>
          <p:cNvSpPr txBox="1"/>
          <p:nvPr/>
        </p:nvSpPr>
        <p:spPr>
          <a:xfrm>
            <a:off x="359835" y="1641270"/>
            <a:ext cx="5310575" cy="1015663"/>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000">
                <a:solidFill>
                  <a:schemeClr val="lt1"/>
                </a:solidFill>
                <a:latin typeface="Helvetica Neue Light"/>
                <a:ea typeface="Helvetica Neue Light"/>
                <a:cs typeface="Helvetica Neue Light"/>
                <a:sym typeface="Helvetica Neue Light"/>
              </a:rPr>
              <a:t>Comparamos En-ROADS con datos históricos y resultados de modelos de evaluación integrados para SSP2</a:t>
            </a:r>
            <a:endParaRPr sz="2000">
              <a:solidFill>
                <a:schemeClr val="lt1"/>
              </a:solidFill>
              <a:latin typeface="Helvetica Neue Light"/>
              <a:ea typeface="Helvetica Neue Light"/>
              <a:cs typeface="Helvetica Neue Light"/>
              <a:sym typeface="Helvetica Neue Light"/>
            </a:endParaRPr>
          </a:p>
        </p:txBody>
      </p:sp>
      <p:sp>
        <p:nvSpPr>
          <p:cNvPr id="780" name="Google Shape;780;p76"/>
          <p:cNvSpPr/>
          <p:nvPr/>
        </p:nvSpPr>
        <p:spPr>
          <a:xfrm>
            <a:off x="6424876" y="3125502"/>
            <a:ext cx="4753609" cy="338554"/>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i="0" u="none" strike="noStrike">
                <a:solidFill>
                  <a:srgbClr val="FFC000"/>
                </a:solidFill>
                <a:latin typeface="Helvetica Neue"/>
                <a:ea typeface="Helvetica Neue"/>
                <a:cs typeface="Helvetica Neue"/>
                <a:sym typeface="Helvetica Neue"/>
              </a:rPr>
              <a:t>Energía 1° del carbón - Alto precio del carbono</a:t>
            </a:r>
            <a:endParaRPr sz="1800" b="1">
              <a:solidFill>
                <a:srgbClr val="FFC000"/>
              </a:solidFill>
              <a:latin typeface="Helvetica Neue"/>
              <a:ea typeface="Helvetica Neue"/>
              <a:cs typeface="Helvetica Neue"/>
              <a:sym typeface="Helvetica Neue"/>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1000"/>
                                        <p:tgtEl>
                                          <p:spTgt spid="773"/>
                                        </p:tgtEl>
                                      </p:cBhvr>
                                    </p:animEffect>
                                    <p:set>
                                      <p:cBhvr>
                                        <p:cTn id="7" dur="1" fill="hold">
                                          <p:stCondLst>
                                            <p:cond delay="1000"/>
                                          </p:stCondLst>
                                        </p:cTn>
                                        <p:tgtEl>
                                          <p:spTgt spid="77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1000"/>
                                        <p:tgtEl>
                                          <p:spTgt spid="774"/>
                                        </p:tgtEl>
                                      </p:cBhvr>
                                    </p:animEffect>
                                    <p:set>
                                      <p:cBhvr>
                                        <p:cTn id="10" dur="1" fill="hold">
                                          <p:stCondLst>
                                            <p:cond delay="1000"/>
                                          </p:stCondLst>
                                        </p:cTn>
                                        <p:tgtEl>
                                          <p:spTgt spid="774"/>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1000"/>
                                        <p:tgtEl>
                                          <p:spTgt spid="775"/>
                                        </p:tgtEl>
                                      </p:cBhvr>
                                    </p:animEffect>
                                    <p:set>
                                      <p:cBhvr>
                                        <p:cTn id="13" dur="1" fill="hold">
                                          <p:stCondLst>
                                            <p:cond delay="1000"/>
                                          </p:stCondLst>
                                        </p:cTn>
                                        <p:tgtEl>
                                          <p:spTgt spid="775"/>
                                        </p:tgtEl>
                                        <p:attrNameLst>
                                          <p:attrName>style.visibility</p:attrName>
                                        </p:attrNameLst>
                                      </p:cBhvr>
                                      <p:to>
                                        <p:strVal val="hidden"/>
                                      </p:to>
                                    </p:se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707"/>
                                        </p:tgtEl>
                                        <p:attrNameLst>
                                          <p:attrName>style.visibility</p:attrName>
                                        </p:attrNameLst>
                                      </p:cBhvr>
                                      <p:to>
                                        <p:strVal val="visible"/>
                                      </p:to>
                                    </p:set>
                                    <p:animEffect transition="in" filter="fade">
                                      <p:cBhvr>
                                        <p:cTn id="17" dur="1000"/>
                                        <p:tgtEl>
                                          <p:spTgt spid="707"/>
                                        </p:tgtEl>
                                      </p:cBhvr>
                                    </p:animEffect>
                                  </p:childTnLst>
                                </p:cTn>
                              </p:par>
                              <p:par>
                                <p:cTn id="18" presetID="10" presetClass="entr" presetSubtype="0" fill="hold" nodeType="withEffect">
                                  <p:stCondLst>
                                    <p:cond delay="0"/>
                                  </p:stCondLst>
                                  <p:childTnLst>
                                    <p:set>
                                      <p:cBhvr>
                                        <p:cTn id="19" dur="1" fill="hold">
                                          <p:stCondLst>
                                            <p:cond delay="0"/>
                                          </p:stCondLst>
                                        </p:cTn>
                                        <p:tgtEl>
                                          <p:spTgt spid="719"/>
                                        </p:tgtEl>
                                        <p:attrNameLst>
                                          <p:attrName>style.visibility</p:attrName>
                                        </p:attrNameLst>
                                      </p:cBhvr>
                                      <p:to>
                                        <p:strVal val="visible"/>
                                      </p:to>
                                    </p:set>
                                    <p:animEffect transition="in" filter="fade">
                                      <p:cBhvr>
                                        <p:cTn id="20" dur="1000"/>
                                        <p:tgtEl>
                                          <p:spTgt spid="7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10"/>
                                        </p:tgtEl>
                                        <p:attrNameLst>
                                          <p:attrName>style.visibility</p:attrName>
                                        </p:attrNameLst>
                                      </p:cBhvr>
                                      <p:to>
                                        <p:strVal val="visible"/>
                                      </p:to>
                                    </p:set>
                                    <p:animEffect transition="in" filter="fade">
                                      <p:cBhvr>
                                        <p:cTn id="25" dur="1000"/>
                                        <p:tgtEl>
                                          <p:spTgt spid="710"/>
                                        </p:tgtEl>
                                      </p:cBhvr>
                                    </p:animEffect>
                                  </p:childTnLst>
                                </p:cTn>
                              </p:par>
                              <p:par>
                                <p:cTn id="26" presetID="10" presetClass="entr" presetSubtype="0" fill="hold" nodeType="withEffect">
                                  <p:stCondLst>
                                    <p:cond delay="0"/>
                                  </p:stCondLst>
                                  <p:childTnLst>
                                    <p:set>
                                      <p:cBhvr>
                                        <p:cTn id="27" dur="1" fill="hold">
                                          <p:stCondLst>
                                            <p:cond delay="0"/>
                                          </p:stCondLst>
                                        </p:cTn>
                                        <p:tgtEl>
                                          <p:spTgt spid="749"/>
                                        </p:tgtEl>
                                        <p:attrNameLst>
                                          <p:attrName>style.visibility</p:attrName>
                                        </p:attrNameLst>
                                      </p:cBhvr>
                                      <p:to>
                                        <p:strVal val="visible"/>
                                      </p:to>
                                    </p:set>
                                    <p:animEffect transition="in" filter="fade">
                                      <p:cBhvr>
                                        <p:cTn id="28" dur="1000"/>
                                        <p:tgtEl>
                                          <p:spTgt spid="74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11"/>
                                        </p:tgtEl>
                                        <p:attrNameLst>
                                          <p:attrName>style.visibility</p:attrName>
                                        </p:attrNameLst>
                                      </p:cBhvr>
                                      <p:to>
                                        <p:strVal val="visible"/>
                                      </p:to>
                                    </p:set>
                                    <p:animEffect transition="in" filter="fade">
                                      <p:cBhvr>
                                        <p:cTn id="33" dur="1000"/>
                                        <p:tgtEl>
                                          <p:spTgt spid="711"/>
                                        </p:tgtEl>
                                      </p:cBhvr>
                                    </p:animEffect>
                                  </p:childTnLst>
                                </p:cTn>
                              </p:par>
                              <p:par>
                                <p:cTn id="34" presetID="10" presetClass="entr" presetSubtype="0" fill="hold" nodeType="withEffect">
                                  <p:stCondLst>
                                    <p:cond delay="0"/>
                                  </p:stCondLst>
                                  <p:childTnLst>
                                    <p:set>
                                      <p:cBhvr>
                                        <p:cTn id="35" dur="1" fill="hold">
                                          <p:stCondLst>
                                            <p:cond delay="0"/>
                                          </p:stCondLst>
                                        </p:cTn>
                                        <p:tgtEl>
                                          <p:spTgt spid="770"/>
                                        </p:tgtEl>
                                        <p:attrNameLst>
                                          <p:attrName>style.visibility</p:attrName>
                                        </p:attrNameLst>
                                      </p:cBhvr>
                                      <p:to>
                                        <p:strVal val="visible"/>
                                      </p:to>
                                    </p:set>
                                    <p:animEffect transition="in" filter="fade">
                                      <p:cBhvr>
                                        <p:cTn id="36" dur="1000"/>
                                        <p:tgtEl>
                                          <p:spTgt spid="7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84"/>
        <p:cNvGrpSpPr/>
        <p:nvPr/>
      </p:nvGrpSpPr>
      <p:grpSpPr>
        <a:xfrm>
          <a:off x="0" y="0"/>
          <a:ext cx="0" cy="0"/>
          <a:chOff x="0" y="0"/>
          <a:chExt cx="0" cy="0"/>
        </a:xfrm>
      </p:grpSpPr>
      <p:pic>
        <p:nvPicPr>
          <p:cNvPr id="785" name="Google Shape;785;p77"/>
          <p:cNvPicPr preferRelativeResize="0"/>
          <p:nvPr/>
        </p:nvPicPr>
        <p:blipFill rotWithShape="1">
          <a:blip r:embed="rId3">
            <a:alphaModFix/>
          </a:blip>
          <a:srcRect/>
          <a:stretch/>
        </p:blipFill>
        <p:spPr>
          <a:xfrm>
            <a:off x="379964" y="929058"/>
            <a:ext cx="2761100" cy="1346298"/>
          </a:xfrm>
          <a:prstGeom prst="rect">
            <a:avLst/>
          </a:prstGeom>
          <a:noFill/>
          <a:ln>
            <a:noFill/>
          </a:ln>
        </p:spPr>
      </p:pic>
      <p:pic>
        <p:nvPicPr>
          <p:cNvPr id="786" name="Google Shape;786;p77"/>
          <p:cNvPicPr preferRelativeResize="0"/>
          <p:nvPr/>
        </p:nvPicPr>
        <p:blipFill rotWithShape="1">
          <a:blip r:embed="rId4">
            <a:alphaModFix/>
          </a:blip>
          <a:srcRect/>
          <a:stretch/>
        </p:blipFill>
        <p:spPr>
          <a:xfrm>
            <a:off x="3276691" y="929898"/>
            <a:ext cx="2761100" cy="1351247"/>
          </a:xfrm>
          <a:prstGeom prst="rect">
            <a:avLst/>
          </a:prstGeom>
          <a:noFill/>
          <a:ln>
            <a:noFill/>
          </a:ln>
        </p:spPr>
      </p:pic>
      <p:pic>
        <p:nvPicPr>
          <p:cNvPr id="787" name="Google Shape;787;p77"/>
          <p:cNvPicPr preferRelativeResize="0"/>
          <p:nvPr/>
        </p:nvPicPr>
        <p:blipFill rotWithShape="1">
          <a:blip r:embed="rId5">
            <a:alphaModFix/>
          </a:blip>
          <a:srcRect/>
          <a:stretch/>
        </p:blipFill>
        <p:spPr>
          <a:xfrm>
            <a:off x="6219588" y="929898"/>
            <a:ext cx="2761100" cy="1351247"/>
          </a:xfrm>
          <a:prstGeom prst="rect">
            <a:avLst/>
          </a:prstGeom>
          <a:noFill/>
          <a:ln>
            <a:noFill/>
          </a:ln>
        </p:spPr>
      </p:pic>
      <p:pic>
        <p:nvPicPr>
          <p:cNvPr id="788" name="Google Shape;788;p77"/>
          <p:cNvPicPr preferRelativeResize="0"/>
          <p:nvPr/>
        </p:nvPicPr>
        <p:blipFill rotWithShape="1">
          <a:blip r:embed="rId6">
            <a:alphaModFix/>
          </a:blip>
          <a:srcRect/>
          <a:stretch/>
        </p:blipFill>
        <p:spPr>
          <a:xfrm>
            <a:off x="9162485" y="929898"/>
            <a:ext cx="2761100" cy="1351247"/>
          </a:xfrm>
          <a:prstGeom prst="rect">
            <a:avLst/>
          </a:prstGeom>
          <a:noFill/>
          <a:ln>
            <a:noFill/>
          </a:ln>
        </p:spPr>
      </p:pic>
      <p:pic>
        <p:nvPicPr>
          <p:cNvPr id="789" name="Google Shape;789;p77"/>
          <p:cNvPicPr preferRelativeResize="0"/>
          <p:nvPr/>
        </p:nvPicPr>
        <p:blipFill rotWithShape="1">
          <a:blip r:embed="rId7">
            <a:alphaModFix/>
          </a:blip>
          <a:srcRect/>
          <a:stretch/>
        </p:blipFill>
        <p:spPr>
          <a:xfrm>
            <a:off x="379964" y="2444334"/>
            <a:ext cx="2761100" cy="1346298"/>
          </a:xfrm>
          <a:prstGeom prst="rect">
            <a:avLst/>
          </a:prstGeom>
          <a:noFill/>
          <a:ln>
            <a:noFill/>
          </a:ln>
        </p:spPr>
      </p:pic>
      <p:pic>
        <p:nvPicPr>
          <p:cNvPr id="790" name="Google Shape;790;p77"/>
          <p:cNvPicPr preferRelativeResize="0"/>
          <p:nvPr/>
        </p:nvPicPr>
        <p:blipFill rotWithShape="1">
          <a:blip r:embed="rId8">
            <a:alphaModFix/>
          </a:blip>
          <a:srcRect/>
          <a:stretch/>
        </p:blipFill>
        <p:spPr>
          <a:xfrm>
            <a:off x="3276691" y="2444334"/>
            <a:ext cx="2761099" cy="1346298"/>
          </a:xfrm>
          <a:prstGeom prst="rect">
            <a:avLst/>
          </a:prstGeom>
          <a:noFill/>
          <a:ln>
            <a:noFill/>
          </a:ln>
        </p:spPr>
      </p:pic>
      <p:pic>
        <p:nvPicPr>
          <p:cNvPr id="791" name="Google Shape;791;p77"/>
          <p:cNvPicPr preferRelativeResize="0"/>
          <p:nvPr/>
        </p:nvPicPr>
        <p:blipFill rotWithShape="1">
          <a:blip r:embed="rId9">
            <a:alphaModFix/>
          </a:blip>
          <a:srcRect/>
          <a:stretch/>
        </p:blipFill>
        <p:spPr>
          <a:xfrm>
            <a:off x="6219588" y="2444334"/>
            <a:ext cx="2761100" cy="1346298"/>
          </a:xfrm>
          <a:prstGeom prst="rect">
            <a:avLst/>
          </a:prstGeom>
          <a:noFill/>
          <a:ln>
            <a:noFill/>
          </a:ln>
        </p:spPr>
      </p:pic>
      <p:pic>
        <p:nvPicPr>
          <p:cNvPr id="792" name="Google Shape;792;p77"/>
          <p:cNvPicPr preferRelativeResize="0"/>
          <p:nvPr/>
        </p:nvPicPr>
        <p:blipFill rotWithShape="1">
          <a:blip r:embed="rId10">
            <a:alphaModFix/>
          </a:blip>
          <a:srcRect/>
          <a:stretch/>
        </p:blipFill>
        <p:spPr>
          <a:xfrm>
            <a:off x="9162485" y="2444334"/>
            <a:ext cx="2761100" cy="1346298"/>
          </a:xfrm>
          <a:prstGeom prst="rect">
            <a:avLst/>
          </a:prstGeom>
          <a:noFill/>
          <a:ln>
            <a:noFill/>
          </a:ln>
        </p:spPr>
      </p:pic>
      <p:pic>
        <p:nvPicPr>
          <p:cNvPr id="793" name="Google Shape;793;p77"/>
          <p:cNvPicPr preferRelativeResize="0"/>
          <p:nvPr/>
        </p:nvPicPr>
        <p:blipFill rotWithShape="1">
          <a:blip r:embed="rId11">
            <a:alphaModFix/>
          </a:blip>
          <a:srcRect/>
          <a:stretch/>
        </p:blipFill>
        <p:spPr>
          <a:xfrm>
            <a:off x="379964" y="3958558"/>
            <a:ext cx="2761100" cy="1325465"/>
          </a:xfrm>
          <a:prstGeom prst="rect">
            <a:avLst/>
          </a:prstGeom>
          <a:noFill/>
          <a:ln>
            <a:noFill/>
          </a:ln>
        </p:spPr>
      </p:pic>
      <p:pic>
        <p:nvPicPr>
          <p:cNvPr id="794" name="Google Shape;794;p77"/>
          <p:cNvPicPr preferRelativeResize="0"/>
          <p:nvPr/>
        </p:nvPicPr>
        <p:blipFill rotWithShape="1">
          <a:blip r:embed="rId12">
            <a:alphaModFix/>
          </a:blip>
          <a:srcRect/>
          <a:stretch/>
        </p:blipFill>
        <p:spPr>
          <a:xfrm>
            <a:off x="3276691" y="3956559"/>
            <a:ext cx="2761100" cy="1313676"/>
          </a:xfrm>
          <a:prstGeom prst="rect">
            <a:avLst/>
          </a:prstGeom>
          <a:noFill/>
          <a:ln>
            <a:noFill/>
          </a:ln>
        </p:spPr>
      </p:pic>
      <p:pic>
        <p:nvPicPr>
          <p:cNvPr id="795" name="Google Shape;795;p77"/>
          <p:cNvPicPr preferRelativeResize="0"/>
          <p:nvPr/>
        </p:nvPicPr>
        <p:blipFill rotWithShape="1">
          <a:blip r:embed="rId13">
            <a:alphaModFix/>
          </a:blip>
          <a:srcRect/>
          <a:stretch/>
        </p:blipFill>
        <p:spPr>
          <a:xfrm>
            <a:off x="6219588" y="3956559"/>
            <a:ext cx="2761100" cy="1313676"/>
          </a:xfrm>
          <a:prstGeom prst="rect">
            <a:avLst/>
          </a:prstGeom>
          <a:noFill/>
          <a:ln>
            <a:noFill/>
          </a:ln>
        </p:spPr>
      </p:pic>
      <p:pic>
        <p:nvPicPr>
          <p:cNvPr id="796" name="Google Shape;796;p77"/>
          <p:cNvPicPr preferRelativeResize="0"/>
          <p:nvPr/>
        </p:nvPicPr>
        <p:blipFill rotWithShape="1">
          <a:blip r:embed="rId14">
            <a:alphaModFix/>
          </a:blip>
          <a:srcRect/>
          <a:stretch/>
        </p:blipFill>
        <p:spPr>
          <a:xfrm>
            <a:off x="9162485" y="3956559"/>
            <a:ext cx="2762635" cy="1313676"/>
          </a:xfrm>
          <a:prstGeom prst="rect">
            <a:avLst/>
          </a:prstGeom>
          <a:noFill/>
          <a:ln>
            <a:noFill/>
          </a:ln>
        </p:spPr>
      </p:pic>
      <p:pic>
        <p:nvPicPr>
          <p:cNvPr id="797" name="Google Shape;797;p77"/>
          <p:cNvPicPr preferRelativeResize="0"/>
          <p:nvPr/>
        </p:nvPicPr>
        <p:blipFill rotWithShape="1">
          <a:blip r:embed="rId15">
            <a:alphaModFix/>
          </a:blip>
          <a:srcRect/>
          <a:stretch/>
        </p:blipFill>
        <p:spPr>
          <a:xfrm>
            <a:off x="379964" y="5437492"/>
            <a:ext cx="2761100" cy="1346298"/>
          </a:xfrm>
          <a:prstGeom prst="rect">
            <a:avLst/>
          </a:prstGeom>
          <a:noFill/>
          <a:ln>
            <a:noFill/>
          </a:ln>
        </p:spPr>
      </p:pic>
      <p:pic>
        <p:nvPicPr>
          <p:cNvPr id="798" name="Google Shape;798;p77"/>
          <p:cNvPicPr preferRelativeResize="0"/>
          <p:nvPr/>
        </p:nvPicPr>
        <p:blipFill rotWithShape="1">
          <a:blip r:embed="rId16">
            <a:alphaModFix/>
          </a:blip>
          <a:srcRect/>
          <a:stretch/>
        </p:blipFill>
        <p:spPr>
          <a:xfrm>
            <a:off x="3276691" y="5436652"/>
            <a:ext cx="2761100" cy="1341350"/>
          </a:xfrm>
          <a:prstGeom prst="rect">
            <a:avLst/>
          </a:prstGeom>
          <a:noFill/>
          <a:ln>
            <a:noFill/>
          </a:ln>
        </p:spPr>
      </p:pic>
      <p:pic>
        <p:nvPicPr>
          <p:cNvPr id="799" name="Google Shape;799;p77"/>
          <p:cNvPicPr preferRelativeResize="0"/>
          <p:nvPr/>
        </p:nvPicPr>
        <p:blipFill rotWithShape="1">
          <a:blip r:embed="rId17">
            <a:alphaModFix/>
          </a:blip>
          <a:srcRect/>
          <a:stretch/>
        </p:blipFill>
        <p:spPr>
          <a:xfrm>
            <a:off x="6219588" y="5437150"/>
            <a:ext cx="2762635" cy="1344286"/>
          </a:xfrm>
          <a:prstGeom prst="rect">
            <a:avLst/>
          </a:prstGeom>
          <a:noFill/>
          <a:ln>
            <a:noFill/>
          </a:ln>
        </p:spPr>
      </p:pic>
      <p:pic>
        <p:nvPicPr>
          <p:cNvPr id="800" name="Google Shape;800;p77"/>
          <p:cNvPicPr preferRelativeResize="0"/>
          <p:nvPr/>
        </p:nvPicPr>
        <p:blipFill rotWithShape="1">
          <a:blip r:embed="rId18">
            <a:alphaModFix/>
          </a:blip>
          <a:srcRect/>
          <a:stretch/>
        </p:blipFill>
        <p:spPr>
          <a:xfrm>
            <a:off x="9379874" y="5869946"/>
            <a:ext cx="2373907" cy="894832"/>
          </a:xfrm>
          <a:prstGeom prst="rect">
            <a:avLst/>
          </a:prstGeom>
          <a:noFill/>
          <a:ln>
            <a:noFill/>
          </a:ln>
        </p:spPr>
      </p:pic>
      <p:sp>
        <p:nvSpPr>
          <p:cNvPr id="801" name="Google Shape;801;p77"/>
          <p:cNvSpPr txBox="1"/>
          <p:nvPr/>
        </p:nvSpPr>
        <p:spPr>
          <a:xfrm>
            <a:off x="379964" y="90626"/>
            <a:ext cx="11042287" cy="76944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200" b="1">
                <a:solidFill>
                  <a:srgbClr val="FFC000"/>
                </a:solidFill>
                <a:latin typeface="Helvetica Neue"/>
                <a:ea typeface="Helvetica Neue"/>
                <a:cs typeface="Helvetica Neue"/>
                <a:sym typeface="Helvetica Neue"/>
              </a:rPr>
              <a:t>Fomento de la confianza : </a:t>
            </a:r>
            <a:r>
              <a:rPr lang="en-US" sz="2200">
                <a:solidFill>
                  <a:schemeClr val="lt1"/>
                </a:solidFill>
                <a:latin typeface="Helvetica Neue"/>
                <a:ea typeface="Helvetica Neue"/>
                <a:cs typeface="Helvetica Neue"/>
                <a:sym typeface="Helvetica Neue"/>
              </a:rPr>
              <a:t>Comparamos En-ROADS (en azul) con IEA, Shell, BP y seis líneas de base de IAM para SSP2 (de 1990-2100)</a:t>
            </a:r>
            <a:endParaRPr sz="2200">
              <a:solidFill>
                <a:schemeClr val="lt1"/>
              </a:solidFill>
              <a:latin typeface="Helvetica Neue"/>
              <a:ea typeface="Helvetica Neue"/>
              <a:cs typeface="Helvetica Neue"/>
              <a:sym typeface="Helvetica Neue"/>
            </a:endParaRPr>
          </a:p>
        </p:txBody>
      </p:sp>
      <p:sp>
        <p:nvSpPr>
          <p:cNvPr id="802" name="Google Shape;802;p77"/>
          <p:cNvSpPr txBox="1"/>
          <p:nvPr/>
        </p:nvSpPr>
        <p:spPr>
          <a:xfrm>
            <a:off x="9257390" y="5435573"/>
            <a:ext cx="2826124" cy="307777"/>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400">
                <a:solidFill>
                  <a:schemeClr val="lt1"/>
                </a:solidFill>
                <a:latin typeface="Helvetica Neue"/>
                <a:ea typeface="Helvetica Neue"/>
                <a:cs typeface="Helvetica Neue"/>
                <a:sym typeface="Helvetica Neue"/>
              </a:rPr>
              <a:t>Más detalles en </a:t>
            </a:r>
            <a:r>
              <a:rPr lang="en-US" sz="1400" u="sng">
                <a:solidFill>
                  <a:schemeClr val="lt1"/>
                </a:solidFill>
                <a:latin typeface="Helvetica Neue"/>
                <a:ea typeface="Helvetica Neue"/>
                <a:cs typeface="Helvetica Neue"/>
                <a:sym typeface="Helvetica Neue"/>
              </a:rPr>
              <a:t>en-roads.org</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806"/>
        <p:cNvGrpSpPr/>
        <p:nvPr/>
      </p:nvGrpSpPr>
      <p:grpSpPr>
        <a:xfrm>
          <a:off x="0" y="0"/>
          <a:ext cx="0" cy="0"/>
          <a:chOff x="0" y="0"/>
          <a:chExt cx="0" cy="0"/>
        </a:xfrm>
      </p:grpSpPr>
      <p:sp>
        <p:nvSpPr>
          <p:cNvPr id="807" name="Google Shape;807;p78"/>
          <p:cNvSpPr txBox="1"/>
          <p:nvPr/>
        </p:nvSpPr>
        <p:spPr>
          <a:xfrm>
            <a:off x="1524000" y="686225"/>
            <a:ext cx="9144000" cy="857400"/>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None/>
            </a:pPr>
            <a:r>
              <a:rPr lang="en-US" sz="4400" b="1">
                <a:solidFill>
                  <a:srgbClr val="FFC000"/>
                </a:solidFill>
                <a:latin typeface="Helvetica Neue"/>
                <a:ea typeface="Helvetica Neue"/>
                <a:cs typeface="Helvetica Neue"/>
                <a:sym typeface="Helvetica Neue"/>
              </a:rPr>
              <a:t>Mejores ideas</a:t>
            </a:r>
            <a:endParaRPr/>
          </a:p>
        </p:txBody>
      </p:sp>
      <p:sp>
        <p:nvSpPr>
          <p:cNvPr id="808" name="Google Shape;808;p78"/>
          <p:cNvSpPr txBox="1">
            <a:spLocks noGrp="1"/>
          </p:cNvSpPr>
          <p:nvPr>
            <p:ph type="body" idx="1"/>
          </p:nvPr>
        </p:nvSpPr>
        <p:spPr>
          <a:xfrm>
            <a:off x="466722" y="1416846"/>
            <a:ext cx="11261452" cy="4606924"/>
          </a:xfrm>
          <a:prstGeom prst="rect">
            <a:avLst/>
          </a:prstGeom>
          <a:noFill/>
          <a:ln>
            <a:noFill/>
          </a:ln>
        </p:spPr>
        <p:txBody>
          <a:bodyPr spcFirstLastPara="1" wrap="square" lIns="91425" tIns="45700" rIns="91425" bIns="45700" anchor="t" anchorCtr="0">
            <a:noAutofit/>
          </a:bodyPr>
          <a:lstStyle/>
          <a:p>
            <a:pPr marL="514350" lvl="0" indent="-514350" algn="l" rtl="0">
              <a:lnSpc>
                <a:spcPct val="150000"/>
              </a:lnSpc>
              <a:spcBef>
                <a:spcPts val="0"/>
              </a:spcBef>
              <a:spcAft>
                <a:spcPts val="0"/>
              </a:spcAft>
              <a:buClr>
                <a:schemeClr val="lt1"/>
              </a:buClr>
              <a:buSzPts val="2200"/>
              <a:buFont typeface="Arial" panose="020B0604020202020204" pitchFamily="34" charset="0"/>
              <a:buChar char="•"/>
            </a:pPr>
            <a:r>
              <a:rPr lang="en-US" sz="2200" dirty="0">
                <a:latin typeface="Helvetica Neue Light"/>
                <a:ea typeface="Helvetica Neue Light"/>
                <a:cs typeface="Helvetica Neue Light"/>
                <a:sym typeface="Helvetica Neue Light"/>
              </a:rPr>
              <a:t>No hay </a:t>
            </a:r>
            <a:r>
              <a:rPr lang="es-ES" sz="2200" dirty="0">
                <a:latin typeface="Helvetica Neue Light"/>
                <a:ea typeface="Helvetica Neue Light"/>
                <a:cs typeface="Helvetica Neue Light"/>
                <a:sym typeface="Helvetica Neue Light"/>
              </a:rPr>
              <a:t>una solución mágica</a:t>
            </a:r>
          </a:p>
          <a:p>
            <a:pPr marL="514350" lvl="0" indent="-514350" algn="l" rtl="0">
              <a:lnSpc>
                <a:spcPct val="150000"/>
              </a:lnSpc>
              <a:spcBef>
                <a:spcPts val="0"/>
              </a:spcBef>
              <a:spcAft>
                <a:spcPts val="0"/>
              </a:spcAft>
              <a:buClr>
                <a:schemeClr val="lt1"/>
              </a:buClr>
              <a:buSzPts val="2200"/>
              <a:buFont typeface="Arial" panose="020B0604020202020204" pitchFamily="34" charset="0"/>
              <a:buChar char="•"/>
            </a:pPr>
            <a:r>
              <a:rPr lang="en-US" sz="2200" dirty="0">
                <a:latin typeface="Helvetica Neue Light"/>
                <a:ea typeface="Helvetica Neue Light"/>
                <a:sym typeface="Helvetica Neue Light"/>
              </a:rPr>
              <a:t>Se </a:t>
            </a:r>
            <a:r>
              <a:rPr lang="en-US" sz="2200" dirty="0" err="1">
                <a:latin typeface="Helvetica Neue Light"/>
                <a:ea typeface="Helvetica Neue Light"/>
                <a:sym typeface="Helvetica Neue Light"/>
              </a:rPr>
              <a:t>requieren</a:t>
            </a:r>
            <a:r>
              <a:rPr lang="en-US" sz="2200" dirty="0">
                <a:latin typeface="Helvetica Neue Light"/>
                <a:ea typeface="Helvetica Neue Light"/>
                <a:sym typeface="Helvetica Neue Light"/>
              </a:rPr>
              <a:t> </a:t>
            </a:r>
            <a:r>
              <a:rPr lang="en-US" sz="2200" dirty="0" err="1">
                <a:latin typeface="Helvetica Neue Light"/>
                <a:ea typeface="Helvetica Neue Light"/>
                <a:sym typeface="Helvetica Neue Light"/>
              </a:rPr>
              <a:t>muchas</a:t>
            </a:r>
            <a:r>
              <a:rPr lang="en-US" sz="2200" dirty="0">
                <a:latin typeface="Helvetica Neue Light"/>
                <a:ea typeface="Helvetica Neue Light"/>
                <a:sym typeface="Helvetica Neue Light"/>
              </a:rPr>
              <a:t> </a:t>
            </a:r>
            <a:r>
              <a:rPr lang="en-US" sz="2200" dirty="0" err="1">
                <a:latin typeface="Helvetica Neue Light"/>
                <a:ea typeface="Helvetica Neue Light"/>
                <a:sym typeface="Helvetica Neue Light"/>
              </a:rPr>
              <a:t>acciones</a:t>
            </a:r>
            <a:r>
              <a:rPr lang="en-US" sz="2200" dirty="0">
                <a:latin typeface="Helvetica Neue Light"/>
                <a:ea typeface="Helvetica Neue Light"/>
                <a:sym typeface="Helvetica Neue Light"/>
              </a:rPr>
              <a:t> </a:t>
            </a:r>
            <a:r>
              <a:rPr lang="en-US" sz="2200" dirty="0" err="1">
                <a:latin typeface="Helvetica Neue Light"/>
                <a:ea typeface="Helvetica Neue Light"/>
                <a:sym typeface="Helvetica Neue Light"/>
              </a:rPr>
              <a:t>en</a:t>
            </a:r>
            <a:r>
              <a:rPr lang="en-US" sz="2200" dirty="0">
                <a:latin typeface="Helvetica Neue Light"/>
                <a:ea typeface="Helvetica Neue Light"/>
                <a:sym typeface="Helvetica Neue Light"/>
              </a:rPr>
              <a:t> </a:t>
            </a:r>
            <a:r>
              <a:rPr lang="en-US" sz="2200" dirty="0" err="1">
                <a:latin typeface="Helvetica Neue Light"/>
                <a:ea typeface="Helvetica Neue Light"/>
                <a:sym typeface="Helvetica Neue Light"/>
              </a:rPr>
              <a:t>muchos</a:t>
            </a:r>
            <a:r>
              <a:rPr lang="en-US" sz="2200" dirty="0">
                <a:latin typeface="Helvetica Neue Light"/>
                <a:ea typeface="Helvetica Neue Light"/>
                <a:sym typeface="Helvetica Neue Light"/>
              </a:rPr>
              <a:t> </a:t>
            </a:r>
            <a:r>
              <a:rPr lang="en-US" sz="2200" dirty="0" err="1">
                <a:latin typeface="Helvetica Neue Light"/>
                <a:ea typeface="Helvetica Neue Light"/>
                <a:sym typeface="Helvetica Neue Light"/>
              </a:rPr>
              <a:t>sectores</a:t>
            </a:r>
            <a:r>
              <a:rPr lang="en-US" sz="2200" dirty="0">
                <a:latin typeface="Helvetica Neue Light"/>
                <a:ea typeface="Helvetica Neue Light"/>
                <a:sym typeface="Helvetica Neue Light"/>
              </a:rPr>
              <a:t> para </a:t>
            </a:r>
            <a:r>
              <a:rPr lang="en-US" sz="2200" dirty="0" err="1">
                <a:latin typeface="Helvetica Neue Light"/>
                <a:ea typeface="Helvetica Neue Light"/>
                <a:sym typeface="Helvetica Neue Light"/>
              </a:rPr>
              <a:t>lograr</a:t>
            </a:r>
            <a:r>
              <a:rPr lang="en-US" sz="2200" dirty="0">
                <a:latin typeface="Helvetica Neue Light"/>
                <a:ea typeface="Helvetica Neue Light"/>
                <a:sym typeface="Helvetica Neue Light"/>
              </a:rPr>
              <a:t> 2 </a:t>
            </a:r>
            <a:r>
              <a:rPr lang="en-US" sz="2200" dirty="0" err="1">
                <a:latin typeface="Helvetica Neue Light"/>
                <a:ea typeface="Helvetica Neue Light"/>
                <a:sym typeface="Helvetica Neue Light"/>
              </a:rPr>
              <a:t>grados</a:t>
            </a:r>
            <a:endParaRPr lang="en-US" sz="2200" dirty="0">
              <a:latin typeface="Helvetica Neue Light"/>
              <a:ea typeface="Helvetica Neue Light"/>
              <a:sym typeface="Helvetica Neue Light"/>
            </a:endParaRPr>
          </a:p>
          <a:p>
            <a:pPr marL="514350" indent="-514350">
              <a:lnSpc>
                <a:spcPct val="150000"/>
              </a:lnSpc>
              <a:spcBef>
                <a:spcPts val="0"/>
              </a:spcBef>
              <a:buSzPts val="2200"/>
              <a:buFont typeface="Arial" panose="020B0604020202020204" pitchFamily="34" charset="0"/>
              <a:buChar char="•"/>
            </a:pPr>
            <a:r>
              <a:rPr lang="en-US" sz="2200" dirty="0" err="1">
                <a:latin typeface="Helvetica Neue Light"/>
                <a:ea typeface="Helvetica Neue Light"/>
                <a:sym typeface="Helvetica Neue Light"/>
              </a:rPr>
              <a:t>Algunas</a:t>
            </a:r>
            <a:r>
              <a:rPr lang="en-US" sz="2200" dirty="0">
                <a:latin typeface="Helvetica Neue Light"/>
                <a:ea typeface="Helvetica Neue Light"/>
                <a:sym typeface="Helvetica Neue Light"/>
              </a:rPr>
              <a:t> </a:t>
            </a:r>
            <a:r>
              <a:rPr lang="en-US" sz="2200" dirty="0" err="1">
                <a:latin typeface="Helvetica Neue Light"/>
                <a:ea typeface="Helvetica Neue Light"/>
                <a:sym typeface="Helvetica Neue Light"/>
              </a:rPr>
              <a:t>acciones</a:t>
            </a:r>
            <a:r>
              <a:rPr lang="en-US" sz="2200" dirty="0">
                <a:latin typeface="Helvetica Neue Light"/>
                <a:ea typeface="Helvetica Neue Light"/>
                <a:sym typeface="Helvetica Neue Light"/>
              </a:rPr>
              <a:t> </a:t>
            </a:r>
            <a:r>
              <a:rPr lang="en-US" sz="2200" dirty="0" err="1">
                <a:latin typeface="Helvetica Neue Light"/>
                <a:ea typeface="Helvetica Neue Light"/>
                <a:sym typeface="Helvetica Neue Light"/>
              </a:rPr>
              <a:t>tienen</a:t>
            </a:r>
            <a:r>
              <a:rPr lang="en-US" sz="2200" dirty="0">
                <a:latin typeface="Helvetica Neue Light"/>
                <a:ea typeface="Helvetica Neue Light"/>
                <a:sym typeface="Helvetica Neue Light"/>
              </a:rPr>
              <a:t> un </a:t>
            </a:r>
            <a:r>
              <a:rPr lang="en-US" sz="2200" dirty="0" err="1">
                <a:latin typeface="Helvetica Neue Light"/>
                <a:ea typeface="Helvetica Neue Light"/>
                <a:sym typeface="Helvetica Neue Light"/>
              </a:rPr>
              <a:t>apalancamiento</a:t>
            </a:r>
            <a:r>
              <a:rPr lang="en-US" sz="2200" dirty="0">
                <a:latin typeface="Helvetica Neue Light"/>
                <a:ea typeface="Helvetica Neue Light"/>
                <a:sym typeface="Helvetica Neue Light"/>
              </a:rPr>
              <a:t> inferior al que se cree</a:t>
            </a:r>
            <a:endParaRPr sz="2200" dirty="0">
              <a:latin typeface="Helvetica Neue Light"/>
              <a:ea typeface="Helvetica Neue Light"/>
              <a:sym typeface="Helvetica Neue Light"/>
            </a:endParaRPr>
          </a:p>
          <a:p>
            <a:pPr marL="514350" lvl="0" indent="-514350" algn="l" rtl="0">
              <a:lnSpc>
                <a:spcPct val="150000"/>
              </a:lnSpc>
              <a:spcBef>
                <a:spcPts val="1000"/>
              </a:spcBef>
              <a:spcAft>
                <a:spcPts val="0"/>
              </a:spcAft>
              <a:buClr>
                <a:schemeClr val="lt1"/>
              </a:buClr>
              <a:buSzPts val="2200"/>
              <a:buFont typeface="Arial" panose="020B0604020202020204" pitchFamily="34" charset="0"/>
              <a:buChar char="•"/>
            </a:pPr>
            <a:r>
              <a:rPr lang="en-US" sz="2200" dirty="0">
                <a:latin typeface="Helvetica Neue Light"/>
                <a:ea typeface="Helvetica Neue Light"/>
                <a:sym typeface="Helvetica Neue Light"/>
              </a:rPr>
              <a:t>Podemos </a:t>
            </a:r>
            <a:r>
              <a:rPr lang="en-US" sz="2200" dirty="0" err="1">
                <a:latin typeface="Helvetica Neue Light"/>
                <a:ea typeface="Helvetica Neue Light"/>
                <a:sym typeface="Helvetica Neue Light"/>
              </a:rPr>
              <a:t>hacerlo</a:t>
            </a:r>
            <a:r>
              <a:rPr lang="en-US" sz="2200" dirty="0">
                <a:latin typeface="Helvetica Neue Light"/>
                <a:ea typeface="Helvetica Neue Light"/>
                <a:sym typeface="Helvetica Neue Light"/>
              </a:rPr>
              <a:t>: </a:t>
            </a:r>
            <a:r>
              <a:rPr lang="en-US" sz="2200" dirty="0" err="1">
                <a:latin typeface="Helvetica Neue Light"/>
                <a:ea typeface="Helvetica Neue Light"/>
                <a:sym typeface="Helvetica Neue Light"/>
              </a:rPr>
              <a:t>Evitar</a:t>
            </a:r>
            <a:r>
              <a:rPr lang="en-US" sz="2200" dirty="0">
                <a:latin typeface="Helvetica Neue Light"/>
                <a:ea typeface="Helvetica Neue Light"/>
                <a:sym typeface="Helvetica Neue Light"/>
              </a:rPr>
              <a:t> el </a:t>
            </a:r>
            <a:r>
              <a:rPr lang="en-US" sz="2200" dirty="0" err="1">
                <a:latin typeface="Helvetica Neue Light"/>
                <a:ea typeface="Helvetica Neue Light"/>
                <a:sym typeface="Helvetica Neue Light"/>
              </a:rPr>
              <a:t>peor</a:t>
            </a:r>
            <a:r>
              <a:rPr lang="en-US" sz="2200" dirty="0">
                <a:latin typeface="Helvetica Neue Light"/>
                <a:ea typeface="Helvetica Neue Light"/>
                <a:sym typeface="Helvetica Neue Light"/>
              </a:rPr>
              <a:t> de los </a:t>
            </a:r>
            <a:r>
              <a:rPr lang="en-US" sz="2200" dirty="0" err="1">
                <a:latin typeface="Helvetica Neue Light"/>
                <a:ea typeface="Helvetica Neue Light"/>
                <a:sym typeface="Helvetica Neue Light"/>
              </a:rPr>
              <a:t>futuros</a:t>
            </a:r>
            <a:r>
              <a:rPr lang="en-US" sz="2200" dirty="0">
                <a:latin typeface="Helvetica Neue Light"/>
                <a:ea typeface="Helvetica Neue Light"/>
                <a:sym typeface="Helvetica Neue Light"/>
              </a:rPr>
              <a:t> </a:t>
            </a:r>
            <a:r>
              <a:rPr lang="en-US" sz="2200" dirty="0" err="1">
                <a:latin typeface="Helvetica Neue Light"/>
                <a:ea typeface="Helvetica Neue Light"/>
                <a:sym typeface="Helvetica Neue Light"/>
              </a:rPr>
              <a:t>aún</a:t>
            </a:r>
            <a:r>
              <a:rPr lang="en-US" sz="2200" dirty="0">
                <a:latin typeface="Helvetica Neue Light"/>
                <a:ea typeface="Helvetica Neue Light"/>
                <a:sym typeface="Helvetica Neue Light"/>
              </a:rPr>
              <a:t> es </a:t>
            </a:r>
            <a:r>
              <a:rPr lang="en-US" sz="2200" dirty="0" err="1">
                <a:latin typeface="Helvetica Neue Light"/>
                <a:ea typeface="Helvetica Neue Light"/>
                <a:sym typeface="Helvetica Neue Light"/>
              </a:rPr>
              <a:t>posible</a:t>
            </a:r>
            <a:endParaRPr sz="2200" dirty="0">
              <a:latin typeface="Helvetica Neue Light"/>
              <a:ea typeface="Helvetica Neue Light"/>
              <a:sym typeface="Helvetica Neue Light"/>
            </a:endParaRPr>
          </a:p>
          <a:p>
            <a:pPr marL="514350" lvl="0" indent="-514350" algn="l" rtl="0">
              <a:lnSpc>
                <a:spcPct val="150000"/>
              </a:lnSpc>
              <a:spcBef>
                <a:spcPts val="1000"/>
              </a:spcBef>
              <a:spcAft>
                <a:spcPts val="0"/>
              </a:spcAft>
              <a:buClr>
                <a:schemeClr val="lt1"/>
              </a:buClr>
              <a:buSzPts val="2200"/>
              <a:buFont typeface="Arial" panose="020B0604020202020204" pitchFamily="34" charset="0"/>
              <a:buChar char="•"/>
            </a:pPr>
            <a:r>
              <a:rPr lang="en-US" sz="2200" dirty="0">
                <a:latin typeface="Helvetica Neue Light"/>
                <a:ea typeface="Helvetica Neue Light"/>
                <a:sym typeface="Helvetica Neue Light"/>
              </a:rPr>
              <a:t>Hay </a:t>
            </a:r>
            <a:r>
              <a:rPr lang="en-US" sz="2200" dirty="0" err="1">
                <a:latin typeface="Helvetica Neue Light"/>
                <a:ea typeface="Helvetica Neue Light"/>
                <a:sym typeface="Helvetica Neue Light"/>
              </a:rPr>
              <a:t>abundantes</a:t>
            </a:r>
            <a:r>
              <a:rPr lang="en-US" sz="2200" dirty="0">
                <a:latin typeface="Helvetica Neue Light"/>
                <a:ea typeface="Helvetica Neue Light"/>
                <a:sym typeface="Helvetica Neue Light"/>
              </a:rPr>
              <a:t> </a:t>
            </a:r>
            <a:r>
              <a:rPr lang="en-US" sz="2200" dirty="0" err="1">
                <a:latin typeface="Helvetica Neue Light"/>
                <a:ea typeface="Helvetica Neue Light"/>
                <a:sym typeface="Helvetica Neue Light"/>
              </a:rPr>
              <a:t>cobeneficios</a:t>
            </a:r>
            <a:r>
              <a:rPr lang="en-US" sz="2200" dirty="0">
                <a:latin typeface="Helvetica Neue Light"/>
                <a:ea typeface="Helvetica Neue Light"/>
                <a:sym typeface="Helvetica Neue Light"/>
              </a:rPr>
              <a:t> a </a:t>
            </a:r>
            <a:r>
              <a:rPr lang="en-US" sz="2200" dirty="0" err="1">
                <a:latin typeface="Helvetica Neue Light"/>
                <a:ea typeface="Helvetica Neue Light"/>
                <a:sym typeface="Helvetica Neue Light"/>
              </a:rPr>
              <a:t>corto</a:t>
            </a:r>
            <a:r>
              <a:rPr lang="en-US" sz="2200" dirty="0">
                <a:latin typeface="Helvetica Neue Light"/>
                <a:ea typeface="Helvetica Neue Light"/>
                <a:sym typeface="Helvetica Neue Light"/>
              </a:rPr>
              <a:t> </a:t>
            </a:r>
            <a:r>
              <a:rPr lang="en-US" sz="2200" dirty="0" err="1">
                <a:latin typeface="Helvetica Neue Light"/>
                <a:ea typeface="Helvetica Neue Light"/>
                <a:sym typeface="Helvetica Neue Light"/>
              </a:rPr>
              <a:t>plazo</a:t>
            </a:r>
            <a:endParaRPr sz="2200" dirty="0">
              <a:latin typeface="Helvetica Neue Light"/>
              <a:ea typeface="Helvetica Neue Light"/>
              <a:sym typeface="Helvetica Neue Light"/>
            </a:endParaRPr>
          </a:p>
        </p:txBody>
      </p:sp>
      <p:pic>
        <p:nvPicPr>
          <p:cNvPr id="809" name="Google Shape;809;p78"/>
          <p:cNvPicPr preferRelativeResize="0"/>
          <p:nvPr/>
        </p:nvPicPr>
        <p:blipFill rotWithShape="1">
          <a:blip r:embed="rId3">
            <a:alphaModFix/>
          </a:blip>
          <a:srcRect/>
          <a:stretch/>
        </p:blipFill>
        <p:spPr>
          <a:xfrm>
            <a:off x="10472738" y="6157059"/>
            <a:ext cx="1523999" cy="574463"/>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70"/>
          <p:cNvSpPr txBox="1">
            <a:spLocks noGrp="1"/>
          </p:cNvSpPr>
          <p:nvPr>
            <p:ph type="ctrTitle"/>
          </p:nvPr>
        </p:nvSpPr>
        <p:spPr>
          <a:xfrm>
            <a:off x="360339" y="265857"/>
            <a:ext cx="11261452" cy="52415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FFFF"/>
              </a:buClr>
              <a:buSzPts val="2800"/>
              <a:buFont typeface="Helvetica Neue"/>
              <a:buNone/>
            </a:pPr>
            <a:r>
              <a:rPr lang="en-US" sz="2800" dirty="0" err="1">
                <a:solidFill>
                  <a:srgbClr val="FFFFFF"/>
                </a:solidFill>
              </a:rPr>
              <a:t>Enseñanzas</a:t>
            </a:r>
            <a:r>
              <a:rPr lang="en-US" sz="2800" dirty="0">
                <a:solidFill>
                  <a:srgbClr val="FFFFFF"/>
                </a:solidFill>
              </a:rPr>
              <a:t> de </a:t>
            </a:r>
            <a:r>
              <a:rPr lang="en-US" sz="2800" dirty="0" err="1">
                <a:solidFill>
                  <a:srgbClr val="FFFFFF"/>
                </a:solidFill>
              </a:rPr>
              <a:t>En</a:t>
            </a:r>
            <a:r>
              <a:rPr lang="en-US" sz="2800" dirty="0">
                <a:solidFill>
                  <a:srgbClr val="FFFFFF"/>
                </a:solidFill>
              </a:rPr>
              <a:t>-ROADS</a:t>
            </a:r>
            <a:endParaRPr dirty="0"/>
          </a:p>
        </p:txBody>
      </p:sp>
      <p:sp>
        <p:nvSpPr>
          <p:cNvPr id="500" name="Google Shape;500;p70"/>
          <p:cNvSpPr/>
          <p:nvPr/>
        </p:nvSpPr>
        <p:spPr>
          <a:xfrm>
            <a:off x="195263" y="860351"/>
            <a:ext cx="11801474" cy="5632311"/>
          </a:xfrm>
          <a:prstGeom prst="rect">
            <a:avLst/>
          </a:prstGeom>
          <a:noFill/>
          <a:ln>
            <a:noFill/>
          </a:ln>
        </p:spPr>
        <p:txBody>
          <a:bodyPr spcFirstLastPara="1" wrap="square" lIns="91425" tIns="45700" rIns="91425" bIns="45700" anchor="t" anchorCtr="0">
            <a:noAutofit/>
          </a:bodyPr>
          <a:lstStyle/>
          <a:p>
            <a:pPr marL="514350" marR="0" lvl="0" indent="-514350" algn="l" rtl="0">
              <a:spcBef>
                <a:spcPts val="0"/>
              </a:spcBef>
              <a:spcAft>
                <a:spcPts val="0"/>
              </a:spcAft>
              <a:buClr>
                <a:schemeClr val="lt1"/>
              </a:buClr>
              <a:buSzPts val="1800"/>
              <a:buFont typeface="Calibri"/>
              <a:buAutoNum type="arabicPeriod"/>
            </a:pPr>
            <a:r>
              <a:rPr lang="en-US" sz="1800" kern="1200" dirty="0">
                <a:solidFill>
                  <a:schemeClr val="accent1"/>
                </a:solidFill>
                <a:latin typeface="Calibri" panose="020F0502020204030204" pitchFamily="34" charset="0"/>
                <a:ea typeface="+mn-ea"/>
                <a:cs typeface="Calibri" panose="020F0502020204030204" pitchFamily="34" charset="0"/>
                <a:sym typeface="Calibri"/>
              </a:rPr>
              <a:t>No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existe</a:t>
            </a:r>
            <a:r>
              <a:rPr lang="en-US" sz="1800" kern="1200" dirty="0">
                <a:solidFill>
                  <a:schemeClr val="accent1"/>
                </a:solidFill>
                <a:latin typeface="Calibri" panose="020F0502020204030204" pitchFamily="34" charset="0"/>
                <a:ea typeface="+mn-ea"/>
                <a:cs typeface="Calibri" panose="020F0502020204030204" pitchFamily="34" charset="0"/>
                <a:sym typeface="Calibri"/>
              </a:rPr>
              <a:t> </a:t>
            </a:r>
            <a:r>
              <a:rPr lang="es-ES" sz="1800" kern="1200" dirty="0">
                <a:solidFill>
                  <a:schemeClr val="accent1"/>
                </a:solidFill>
                <a:latin typeface="Calibri" panose="020F0502020204030204" pitchFamily="34" charset="0"/>
                <a:ea typeface="+mn-ea"/>
                <a:cs typeface="Calibri" panose="020F0502020204030204" pitchFamily="34" charset="0"/>
                <a:sym typeface="Calibri"/>
              </a:rPr>
              <a:t>una solución mágica</a:t>
            </a:r>
            <a:endParaRPr sz="1800" kern="1200" dirty="0">
              <a:solidFill>
                <a:schemeClr val="accent1"/>
              </a:solidFill>
              <a:latin typeface="Calibri" panose="020F0502020204030204" pitchFamily="34" charset="0"/>
              <a:ea typeface="+mn-ea"/>
              <a:cs typeface="Calibri" panose="020F0502020204030204" pitchFamily="34" charset="0"/>
            </a:endParaRPr>
          </a:p>
          <a:p>
            <a:pPr marL="514350" marR="0" lvl="0" indent="-514350" algn="l" rtl="0">
              <a:spcBef>
                <a:spcPts val="0"/>
              </a:spcBef>
              <a:spcAft>
                <a:spcPts val="0"/>
              </a:spcAft>
              <a:buClr>
                <a:schemeClr val="lt1"/>
              </a:buClr>
              <a:buSzPts val="1800"/>
              <a:buFont typeface="Calibri"/>
              <a:buAutoNum type="arabicPeriod"/>
            </a:pPr>
            <a:r>
              <a:rPr lang="en-US" sz="1800" dirty="0">
                <a:solidFill>
                  <a:schemeClr val="lt1"/>
                </a:solidFill>
                <a:latin typeface="Calibri"/>
                <a:ea typeface="Calibri"/>
                <a:cs typeface="Calibri"/>
                <a:sym typeface="Calibri"/>
              </a:rPr>
              <a:t>Para </a:t>
            </a:r>
            <a:r>
              <a:rPr lang="en-US" sz="1800" dirty="0" err="1">
                <a:solidFill>
                  <a:schemeClr val="lt1"/>
                </a:solidFill>
                <a:latin typeface="Calibri"/>
                <a:ea typeface="Calibri"/>
                <a:cs typeface="Calibri"/>
                <a:sym typeface="Calibri"/>
              </a:rPr>
              <a:t>lograr</a:t>
            </a:r>
            <a:r>
              <a:rPr lang="en-US" sz="1800" dirty="0">
                <a:solidFill>
                  <a:schemeClr val="lt1"/>
                </a:solidFill>
                <a:latin typeface="Calibri"/>
                <a:ea typeface="Calibri"/>
                <a:cs typeface="Calibri"/>
                <a:sym typeface="Calibri"/>
              </a:rPr>
              <a:t> ~2 </a:t>
            </a:r>
            <a:r>
              <a:rPr lang="en-US" sz="1800" dirty="0" err="1">
                <a:solidFill>
                  <a:schemeClr val="lt1"/>
                </a:solidFill>
                <a:latin typeface="Calibri"/>
                <a:ea typeface="Calibri"/>
                <a:cs typeface="Calibri"/>
                <a:sym typeface="Calibri"/>
              </a:rPr>
              <a:t>grados</a:t>
            </a:r>
            <a:r>
              <a:rPr lang="en-US" sz="1800" dirty="0">
                <a:solidFill>
                  <a:schemeClr val="lt1"/>
                </a:solidFill>
                <a:latin typeface="Calibri"/>
                <a:ea typeface="Calibri"/>
                <a:cs typeface="Calibri"/>
                <a:sym typeface="Calibri"/>
              </a:rPr>
              <a:t> se </a:t>
            </a:r>
            <a:r>
              <a:rPr lang="en-US" sz="1800" dirty="0" err="1">
                <a:solidFill>
                  <a:schemeClr val="lt1"/>
                </a:solidFill>
                <a:latin typeface="Calibri"/>
                <a:ea typeface="Calibri"/>
                <a:cs typeface="Calibri"/>
                <a:sym typeface="Calibri"/>
              </a:rPr>
              <a:t>requieren</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muchas</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acciones</a:t>
            </a:r>
            <a:r>
              <a:rPr lang="en-US" sz="1800" dirty="0">
                <a:solidFill>
                  <a:schemeClr val="lt1"/>
                </a:solidFill>
                <a:latin typeface="Calibri"/>
                <a:ea typeface="Calibri"/>
                <a:cs typeface="Calibri"/>
                <a:sym typeface="Calibri"/>
              </a:rPr>
              <a:t>: </a:t>
            </a:r>
            <a:r>
              <a:rPr lang="en-US" sz="1800" kern="1200" dirty="0">
                <a:solidFill>
                  <a:schemeClr val="accent1"/>
                </a:solidFill>
                <a:latin typeface="Calibri" panose="020F0502020204030204" pitchFamily="34" charset="0"/>
                <a:ea typeface="+mn-ea"/>
                <a:cs typeface="Calibri" panose="020F0502020204030204" pitchFamily="34" charset="0"/>
                <a:sym typeface="Calibri"/>
              </a:rPr>
              <a:t>“Se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necesitan</a:t>
            </a:r>
            <a:r>
              <a:rPr lang="en-US" sz="1800" kern="1200" dirty="0">
                <a:solidFill>
                  <a:schemeClr val="accent1"/>
                </a:solidFill>
                <a:latin typeface="Calibri" panose="020F0502020204030204" pitchFamily="34" charset="0"/>
                <a:ea typeface="+mn-ea"/>
                <a:cs typeface="Calibri" panose="020F0502020204030204" pitchFamily="34" charset="0"/>
                <a:sym typeface="Calibri"/>
              </a:rPr>
              <a:t>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muchas</a:t>
            </a:r>
            <a:r>
              <a:rPr lang="en-US" sz="1800" kern="1200" dirty="0">
                <a:solidFill>
                  <a:schemeClr val="accent1"/>
                </a:solidFill>
                <a:latin typeface="Calibri" panose="020F0502020204030204" pitchFamily="34" charset="0"/>
                <a:ea typeface="+mn-ea"/>
                <a:cs typeface="Calibri" panose="020F0502020204030204" pitchFamily="34" charset="0"/>
                <a:sym typeface="Calibri"/>
              </a:rPr>
              <a:t>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semillas</a:t>
            </a:r>
            <a:r>
              <a:rPr lang="en-US" sz="1800" kern="1200" dirty="0">
                <a:solidFill>
                  <a:schemeClr val="accent1"/>
                </a:solidFill>
                <a:latin typeface="Calibri" panose="020F0502020204030204" pitchFamily="34" charset="0"/>
                <a:ea typeface="+mn-ea"/>
                <a:cs typeface="Calibri" panose="020F0502020204030204" pitchFamily="34" charset="0"/>
                <a:sym typeface="Calibri"/>
              </a:rPr>
              <a:t> para plantar un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jardín</a:t>
            </a:r>
            <a:r>
              <a:rPr lang="en-US" sz="1800" kern="1200" dirty="0">
                <a:solidFill>
                  <a:schemeClr val="accent1"/>
                </a:solidFill>
                <a:latin typeface="Calibri" panose="020F0502020204030204" pitchFamily="34" charset="0"/>
                <a:ea typeface="+mn-ea"/>
                <a:cs typeface="Calibri" panose="020F0502020204030204" pitchFamily="34" charset="0"/>
                <a:sym typeface="Calibri"/>
              </a:rPr>
              <a:t>”.</a:t>
            </a:r>
          </a:p>
          <a:p>
            <a:pPr marL="514350" marR="0" lvl="0" indent="-514350" algn="l" rtl="0">
              <a:spcBef>
                <a:spcPts val="0"/>
              </a:spcBef>
              <a:spcAft>
                <a:spcPts val="0"/>
              </a:spcAft>
              <a:buClr>
                <a:schemeClr val="lt1"/>
              </a:buClr>
              <a:buSzPts val="1800"/>
              <a:buFont typeface="Calibri"/>
              <a:buAutoNum type="arabicPeriod"/>
            </a:pPr>
            <a:r>
              <a:rPr lang="en-US" sz="1800" kern="1200" dirty="0" err="1">
                <a:solidFill>
                  <a:schemeClr val="accent1"/>
                </a:solidFill>
                <a:latin typeface="Calibri" panose="020F0502020204030204" pitchFamily="34" charset="0"/>
                <a:ea typeface="+mn-ea"/>
                <a:cs typeface="Calibri" panose="020F0502020204030204" pitchFamily="34" charset="0"/>
                <a:sym typeface="Calibri"/>
              </a:rPr>
              <a:t>Máximo</a:t>
            </a:r>
            <a:r>
              <a:rPr lang="en-US" sz="1800" kern="1200" dirty="0">
                <a:solidFill>
                  <a:schemeClr val="accent1"/>
                </a:solidFill>
                <a:latin typeface="Calibri" panose="020F0502020204030204" pitchFamily="34" charset="0"/>
                <a:ea typeface="+mn-ea"/>
                <a:cs typeface="Calibri" panose="020F0502020204030204" pitchFamily="34" charset="0"/>
                <a:sym typeface="Calibri"/>
              </a:rPr>
              <a:t>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apalancamiento</a:t>
            </a:r>
            <a:r>
              <a:rPr lang="en-US" sz="1800" kern="1200" dirty="0">
                <a:solidFill>
                  <a:schemeClr val="accent1"/>
                </a:solidFill>
                <a:latin typeface="Calibri" panose="020F0502020204030204" pitchFamily="34" charset="0"/>
                <a:ea typeface="+mn-ea"/>
                <a:cs typeface="Calibri" panose="020F0502020204030204" pitchFamily="34" charset="0"/>
                <a:sym typeface="Calibri"/>
              </a:rPr>
              <a:t>: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mantener</a:t>
            </a:r>
            <a:r>
              <a:rPr lang="en-US" sz="1800" kern="1200" dirty="0">
                <a:solidFill>
                  <a:schemeClr val="accent1"/>
                </a:solidFill>
                <a:latin typeface="Calibri" panose="020F0502020204030204" pitchFamily="34" charset="0"/>
                <a:ea typeface="+mn-ea"/>
                <a:cs typeface="Calibri" panose="020F0502020204030204" pitchFamily="34" charset="0"/>
                <a:sym typeface="Calibri"/>
              </a:rPr>
              <a:t> los combustibles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fósiles</a:t>
            </a:r>
            <a:r>
              <a:rPr lang="en-US" sz="1800" kern="1200" dirty="0">
                <a:solidFill>
                  <a:schemeClr val="accent1"/>
                </a:solidFill>
                <a:latin typeface="Calibri" panose="020F0502020204030204" pitchFamily="34" charset="0"/>
                <a:ea typeface="+mn-ea"/>
                <a:cs typeface="Calibri" panose="020F0502020204030204" pitchFamily="34" charset="0"/>
                <a:sym typeface="Calibri"/>
              </a:rPr>
              <a:t>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en</a:t>
            </a:r>
            <a:r>
              <a:rPr lang="en-US" sz="1800" kern="1200" dirty="0">
                <a:solidFill>
                  <a:schemeClr val="accent1"/>
                </a:solidFill>
                <a:latin typeface="Calibri" panose="020F0502020204030204" pitchFamily="34" charset="0"/>
                <a:ea typeface="+mn-ea"/>
                <a:cs typeface="Calibri" panose="020F0502020204030204" pitchFamily="34" charset="0"/>
                <a:sym typeface="Calibri"/>
              </a:rPr>
              <a:t> el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suelo</a:t>
            </a:r>
            <a:r>
              <a:rPr lang="en-US" sz="1800" kern="1200" dirty="0">
                <a:solidFill>
                  <a:schemeClr val="accent1"/>
                </a:solidFill>
                <a:latin typeface="Calibri" panose="020F0502020204030204" pitchFamily="34" charset="0"/>
                <a:ea typeface="+mn-ea"/>
                <a:cs typeface="Calibri" panose="020F0502020204030204" pitchFamily="34" charset="0"/>
                <a:sym typeface="Calibri"/>
              </a:rPr>
              <a:t>.</a:t>
            </a:r>
            <a:endParaRPr sz="1800" kern="1200" dirty="0">
              <a:solidFill>
                <a:schemeClr val="accent1"/>
              </a:solidFill>
              <a:latin typeface="Calibri" panose="020F0502020204030204" pitchFamily="34" charset="0"/>
              <a:ea typeface="+mn-ea"/>
              <a:cs typeface="Calibri" panose="020F0502020204030204" pitchFamily="34" charset="0"/>
            </a:endParaRPr>
          </a:p>
          <a:p>
            <a:pPr marL="514350" marR="0" lvl="0" indent="-514350" algn="l" rtl="0">
              <a:spcBef>
                <a:spcPts val="0"/>
              </a:spcBef>
              <a:spcAft>
                <a:spcPts val="0"/>
              </a:spcAft>
              <a:buClr>
                <a:schemeClr val="lt1"/>
              </a:buClr>
              <a:buSzPts val="1800"/>
              <a:buFont typeface="Calibri"/>
              <a:buAutoNum type="arabicPeriod"/>
            </a:pPr>
            <a:r>
              <a:rPr lang="en-US" sz="1800" dirty="0" err="1">
                <a:solidFill>
                  <a:schemeClr val="lt1"/>
                </a:solidFill>
                <a:latin typeface="Calibri"/>
                <a:ea typeface="Calibri"/>
                <a:cs typeface="Calibri"/>
                <a:sym typeface="Calibri"/>
              </a:rPr>
              <a:t>Incluso</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cuando</a:t>
            </a:r>
            <a:r>
              <a:rPr lang="en-US" sz="1800" dirty="0">
                <a:solidFill>
                  <a:schemeClr val="lt1"/>
                </a:solidFill>
                <a:latin typeface="Calibri"/>
                <a:ea typeface="Calibri"/>
                <a:cs typeface="Calibri"/>
                <a:sym typeface="Calibri"/>
              </a:rPr>
              <a:t> se </a:t>
            </a:r>
            <a:r>
              <a:rPr lang="en-US" sz="1800" dirty="0" err="1">
                <a:solidFill>
                  <a:schemeClr val="lt1"/>
                </a:solidFill>
                <a:latin typeface="Calibri"/>
                <a:ea typeface="Calibri"/>
                <a:cs typeface="Calibri"/>
                <a:sym typeface="Calibri"/>
              </a:rPr>
              <a:t>fomenta</a:t>
            </a:r>
            <a:r>
              <a:rPr lang="en-US" sz="1800" dirty="0">
                <a:solidFill>
                  <a:schemeClr val="lt1"/>
                </a:solidFill>
                <a:latin typeface="Calibri"/>
                <a:ea typeface="Calibri"/>
                <a:cs typeface="Calibri"/>
                <a:sym typeface="Calibri"/>
              </a:rPr>
              <a:t> y </a:t>
            </a:r>
            <a:r>
              <a:rPr lang="en-US" sz="1800" dirty="0" err="1">
                <a:solidFill>
                  <a:schemeClr val="lt1"/>
                </a:solidFill>
                <a:latin typeface="Calibri"/>
                <a:ea typeface="Calibri"/>
                <a:cs typeface="Calibri"/>
                <a:sym typeface="Calibri"/>
              </a:rPr>
              <a:t>prosperan</a:t>
            </a:r>
            <a:r>
              <a:rPr lang="en-US" sz="1800" dirty="0">
                <a:solidFill>
                  <a:schemeClr val="lt1"/>
                </a:solidFill>
                <a:latin typeface="Calibri"/>
                <a:ea typeface="Calibri"/>
                <a:cs typeface="Calibri"/>
                <a:sym typeface="Calibri"/>
              </a:rPr>
              <a:t> las </a:t>
            </a:r>
            <a:r>
              <a:rPr lang="en-US" sz="1800" dirty="0" err="1">
                <a:solidFill>
                  <a:schemeClr val="lt1"/>
                </a:solidFill>
                <a:latin typeface="Calibri"/>
                <a:ea typeface="Calibri"/>
                <a:cs typeface="Calibri"/>
                <a:sym typeface="Calibri"/>
              </a:rPr>
              <a:t>energías</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limpias</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todavía</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quemamos</a:t>
            </a:r>
            <a:r>
              <a:rPr lang="en-US" sz="1800" dirty="0">
                <a:solidFill>
                  <a:schemeClr val="lt1"/>
                </a:solidFill>
                <a:latin typeface="Calibri"/>
                <a:ea typeface="Calibri"/>
                <a:cs typeface="Calibri"/>
                <a:sym typeface="Calibri"/>
              </a:rPr>
              <a:t> combustibles </a:t>
            </a:r>
            <a:r>
              <a:rPr lang="en-US" sz="1800" dirty="0" err="1">
                <a:solidFill>
                  <a:schemeClr val="lt1"/>
                </a:solidFill>
                <a:latin typeface="Calibri"/>
                <a:ea typeface="Calibri"/>
                <a:cs typeface="Calibri"/>
                <a:sym typeface="Calibri"/>
              </a:rPr>
              <a:t>fósiles</a:t>
            </a:r>
            <a:r>
              <a:rPr lang="en-US" sz="1800" dirty="0">
                <a:solidFill>
                  <a:schemeClr val="lt1"/>
                </a:solidFill>
                <a:latin typeface="Calibri"/>
                <a:ea typeface="Calibri"/>
                <a:cs typeface="Calibri"/>
                <a:sym typeface="Calibri"/>
              </a:rPr>
              <a:t>.</a:t>
            </a:r>
            <a:endParaRPr dirty="0"/>
          </a:p>
          <a:p>
            <a:pPr marL="514350" marR="0" lvl="0" indent="-514350" algn="l" rtl="0">
              <a:spcBef>
                <a:spcPts val="0"/>
              </a:spcBef>
              <a:spcAft>
                <a:spcPts val="0"/>
              </a:spcAft>
              <a:buClr>
                <a:schemeClr val="lt1"/>
              </a:buClr>
              <a:buSzPts val="1800"/>
              <a:buFont typeface="Calibri"/>
              <a:buAutoNum type="arabicPeriod"/>
            </a:pPr>
            <a:r>
              <a:rPr lang="en-US" sz="1800" dirty="0">
                <a:solidFill>
                  <a:schemeClr val="lt1"/>
                </a:solidFill>
                <a:latin typeface="Calibri"/>
                <a:ea typeface="Calibri"/>
                <a:cs typeface="Calibri"/>
                <a:sym typeface="Calibri"/>
              </a:rPr>
              <a:t>Las </a:t>
            </a:r>
            <a:r>
              <a:rPr lang="en-US" sz="1800" dirty="0" err="1">
                <a:solidFill>
                  <a:schemeClr val="lt1"/>
                </a:solidFill>
                <a:latin typeface="Calibri"/>
                <a:ea typeface="Calibri"/>
                <a:cs typeface="Calibri"/>
                <a:sym typeface="Calibri"/>
              </a:rPr>
              <a:t>nuevas</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tecnologías</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crecen</a:t>
            </a:r>
            <a:r>
              <a:rPr lang="en-US" sz="1800" dirty="0">
                <a:solidFill>
                  <a:schemeClr val="lt1"/>
                </a:solidFill>
                <a:latin typeface="Calibri"/>
                <a:ea typeface="Calibri"/>
                <a:cs typeface="Calibri"/>
                <a:sym typeface="Calibri"/>
              </a:rPr>
              <a:t> a </a:t>
            </a:r>
            <a:r>
              <a:rPr lang="en-US" sz="1800" dirty="0" err="1">
                <a:solidFill>
                  <a:schemeClr val="lt1"/>
                </a:solidFill>
                <a:latin typeface="Calibri"/>
                <a:ea typeface="Calibri"/>
                <a:cs typeface="Calibri"/>
                <a:sym typeface="Calibri"/>
              </a:rPr>
              <a:t>través</a:t>
            </a:r>
            <a:r>
              <a:rPr lang="en-US" sz="1800" dirty="0">
                <a:solidFill>
                  <a:schemeClr val="lt1"/>
                </a:solidFill>
                <a:latin typeface="Calibri"/>
                <a:ea typeface="Calibri"/>
                <a:cs typeface="Calibri"/>
                <a:sym typeface="Calibri"/>
              </a:rPr>
              <a:t> de la </a:t>
            </a:r>
            <a:r>
              <a:rPr lang="en-US" sz="1800" dirty="0" err="1">
                <a:solidFill>
                  <a:schemeClr val="lt1"/>
                </a:solidFill>
                <a:latin typeface="Calibri"/>
                <a:ea typeface="Calibri"/>
                <a:cs typeface="Calibri"/>
                <a:sym typeface="Calibri"/>
              </a:rPr>
              <a:t>retroalimentación</a:t>
            </a:r>
            <a:r>
              <a:rPr lang="en-US" sz="1800" dirty="0">
                <a:solidFill>
                  <a:schemeClr val="lt1"/>
                </a:solidFill>
                <a:latin typeface="Calibri"/>
                <a:ea typeface="Calibri"/>
                <a:cs typeface="Calibri"/>
                <a:sym typeface="Calibri"/>
              </a:rPr>
              <a:t> de los </a:t>
            </a:r>
            <a:r>
              <a:rPr lang="en-US" sz="1800" dirty="0" err="1">
                <a:solidFill>
                  <a:schemeClr val="lt1"/>
                </a:solidFill>
                <a:latin typeface="Calibri"/>
                <a:ea typeface="Calibri"/>
                <a:cs typeface="Calibri"/>
                <a:sym typeface="Calibri"/>
              </a:rPr>
              <a:t>bucles</a:t>
            </a:r>
            <a:r>
              <a:rPr lang="en-US" sz="1800" dirty="0">
                <a:solidFill>
                  <a:schemeClr val="lt1"/>
                </a:solidFill>
                <a:latin typeface="Calibri"/>
                <a:ea typeface="Calibri"/>
                <a:cs typeface="Calibri"/>
                <a:sym typeface="Calibri"/>
              </a:rPr>
              <a:t> de </a:t>
            </a:r>
            <a:r>
              <a:rPr lang="en-US" sz="1800" dirty="0" err="1">
                <a:solidFill>
                  <a:schemeClr val="lt1"/>
                </a:solidFill>
                <a:latin typeface="Calibri"/>
                <a:ea typeface="Calibri"/>
                <a:cs typeface="Calibri"/>
                <a:sym typeface="Calibri"/>
              </a:rPr>
              <a:t>aprendizaje</a:t>
            </a:r>
            <a:r>
              <a:rPr lang="en-US" sz="1800" dirty="0">
                <a:solidFill>
                  <a:schemeClr val="lt1"/>
                </a:solidFill>
                <a:latin typeface="Calibri"/>
                <a:ea typeface="Calibri"/>
                <a:cs typeface="Calibri"/>
                <a:sym typeface="Calibri"/>
              </a:rPr>
              <a:t> y </a:t>
            </a:r>
            <a:r>
              <a:rPr lang="en-US" sz="1800" dirty="0" err="1">
                <a:solidFill>
                  <a:schemeClr val="lt1"/>
                </a:solidFill>
                <a:latin typeface="Calibri"/>
                <a:ea typeface="Calibri"/>
                <a:cs typeface="Calibri"/>
                <a:sym typeface="Calibri"/>
              </a:rPr>
              <a:t>economías</a:t>
            </a:r>
            <a:r>
              <a:rPr lang="en-US" sz="1800" dirty="0">
                <a:solidFill>
                  <a:schemeClr val="lt1"/>
                </a:solidFill>
                <a:latin typeface="Calibri"/>
                <a:ea typeface="Calibri"/>
                <a:cs typeface="Calibri"/>
                <a:sym typeface="Calibri"/>
              </a:rPr>
              <a:t> de </a:t>
            </a:r>
            <a:r>
              <a:rPr lang="en-US" sz="1800" dirty="0" err="1">
                <a:solidFill>
                  <a:schemeClr val="lt1"/>
                </a:solidFill>
                <a:latin typeface="Calibri"/>
                <a:ea typeface="Calibri"/>
                <a:cs typeface="Calibri"/>
                <a:sym typeface="Calibri"/>
              </a:rPr>
              <a:t>escala</a:t>
            </a:r>
            <a:r>
              <a:rPr lang="en-US" sz="1800" dirty="0">
                <a:solidFill>
                  <a:schemeClr val="lt1"/>
                </a:solidFill>
                <a:latin typeface="Calibri"/>
                <a:ea typeface="Calibri"/>
                <a:cs typeface="Calibri"/>
                <a:sym typeface="Calibri"/>
              </a:rPr>
              <a:t>.</a:t>
            </a:r>
            <a:endParaRPr dirty="0"/>
          </a:p>
          <a:p>
            <a:pPr marL="514350" marR="0" lvl="0" indent="-514350" algn="l" rtl="0">
              <a:spcBef>
                <a:spcPts val="0"/>
              </a:spcBef>
              <a:spcAft>
                <a:spcPts val="0"/>
              </a:spcAft>
              <a:buClr>
                <a:schemeClr val="lt1"/>
              </a:buClr>
              <a:buSzPts val="1800"/>
              <a:buFont typeface="Calibri"/>
              <a:buAutoNum type="arabicPeriod"/>
            </a:pPr>
            <a:r>
              <a:rPr lang="en-US" sz="1800" dirty="0">
                <a:solidFill>
                  <a:schemeClr val="lt1"/>
                </a:solidFill>
                <a:latin typeface="Calibri"/>
                <a:ea typeface="Calibri"/>
                <a:cs typeface="Calibri"/>
                <a:sym typeface="Calibri"/>
              </a:rPr>
              <a:t>La </a:t>
            </a:r>
            <a:r>
              <a:rPr lang="en-US" sz="1800" dirty="0" err="1">
                <a:solidFill>
                  <a:schemeClr val="lt1"/>
                </a:solidFill>
                <a:latin typeface="Calibri"/>
                <a:ea typeface="Calibri"/>
                <a:cs typeface="Calibri"/>
                <a:sym typeface="Calibri"/>
              </a:rPr>
              <a:t>eficiencia</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energética</a:t>
            </a:r>
            <a:r>
              <a:rPr lang="en-US" sz="1800" dirty="0">
                <a:solidFill>
                  <a:schemeClr val="lt1"/>
                </a:solidFill>
                <a:latin typeface="Calibri"/>
                <a:ea typeface="Calibri"/>
                <a:cs typeface="Calibri"/>
                <a:sym typeface="Calibri"/>
              </a:rPr>
              <a:t> reduce el </a:t>
            </a:r>
            <a:r>
              <a:rPr lang="en-US" sz="1800" dirty="0" err="1">
                <a:solidFill>
                  <a:schemeClr val="lt1"/>
                </a:solidFill>
                <a:latin typeface="Calibri"/>
                <a:ea typeface="Calibri"/>
                <a:cs typeface="Calibri"/>
                <a:sym typeface="Calibri"/>
              </a:rPr>
              <a:t>crecimiento</a:t>
            </a:r>
            <a:r>
              <a:rPr lang="en-US" sz="1800" dirty="0">
                <a:solidFill>
                  <a:schemeClr val="lt1"/>
                </a:solidFill>
                <a:latin typeface="Calibri"/>
                <a:ea typeface="Calibri"/>
                <a:cs typeface="Calibri"/>
                <a:sym typeface="Calibri"/>
              </a:rPr>
              <a:t> de las </a:t>
            </a:r>
            <a:r>
              <a:rPr lang="en-US" sz="1800" dirty="0" err="1">
                <a:solidFill>
                  <a:schemeClr val="lt1"/>
                </a:solidFill>
                <a:latin typeface="Calibri"/>
                <a:ea typeface="Calibri"/>
                <a:cs typeface="Calibri"/>
                <a:sym typeface="Calibri"/>
              </a:rPr>
              <a:t>energías</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renovables</a:t>
            </a:r>
            <a:r>
              <a:rPr lang="en-US" sz="1800" dirty="0">
                <a:solidFill>
                  <a:schemeClr val="lt1"/>
                </a:solidFill>
                <a:latin typeface="Calibri"/>
                <a:ea typeface="Calibri"/>
                <a:cs typeface="Calibri"/>
                <a:sym typeface="Calibri"/>
              </a:rPr>
              <a:t>.</a:t>
            </a:r>
            <a:endParaRPr dirty="0"/>
          </a:p>
          <a:p>
            <a:pPr marL="514350" marR="0" lvl="0" indent="-514350" algn="l" rtl="0">
              <a:spcBef>
                <a:spcPts val="0"/>
              </a:spcBef>
              <a:spcAft>
                <a:spcPts val="0"/>
              </a:spcAft>
              <a:buClr>
                <a:schemeClr val="lt1"/>
              </a:buClr>
              <a:buSzPts val="1800"/>
              <a:buFont typeface="Calibri"/>
              <a:buAutoNum type="arabicPeriod"/>
            </a:pPr>
            <a:r>
              <a:rPr lang="en-US" sz="1800" dirty="0" err="1">
                <a:solidFill>
                  <a:schemeClr val="lt1"/>
                </a:solidFill>
                <a:latin typeface="Calibri"/>
                <a:ea typeface="Calibri"/>
                <a:cs typeface="Calibri"/>
                <a:sym typeface="Calibri"/>
              </a:rPr>
              <a:t>Cuando</a:t>
            </a:r>
            <a:r>
              <a:rPr lang="en-US" sz="1800" dirty="0">
                <a:solidFill>
                  <a:schemeClr val="lt1"/>
                </a:solidFill>
                <a:latin typeface="Calibri"/>
                <a:ea typeface="Calibri"/>
                <a:cs typeface="Calibri"/>
                <a:sym typeface="Calibri"/>
              </a:rPr>
              <a:t> la </a:t>
            </a:r>
            <a:r>
              <a:rPr lang="en-US" sz="1800" dirty="0" err="1">
                <a:solidFill>
                  <a:schemeClr val="lt1"/>
                </a:solidFill>
                <a:latin typeface="Calibri"/>
                <a:ea typeface="Calibri"/>
                <a:cs typeface="Calibri"/>
                <a:sym typeface="Calibri"/>
              </a:rPr>
              <a:t>energía</a:t>
            </a:r>
            <a:r>
              <a:rPr lang="en-US" sz="1800" dirty="0">
                <a:solidFill>
                  <a:schemeClr val="lt1"/>
                </a:solidFill>
                <a:latin typeface="Calibri"/>
                <a:ea typeface="Calibri"/>
                <a:cs typeface="Calibri"/>
                <a:sym typeface="Calibri"/>
              </a:rPr>
              <a:t> se </a:t>
            </a:r>
            <a:r>
              <a:rPr lang="en-US" sz="1800" dirty="0" err="1">
                <a:solidFill>
                  <a:schemeClr val="lt1"/>
                </a:solidFill>
                <a:latin typeface="Calibri"/>
                <a:ea typeface="Calibri"/>
                <a:cs typeface="Calibri"/>
                <a:sym typeface="Calibri"/>
              </a:rPr>
              <a:t>vuelve</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barata</a:t>
            </a:r>
            <a:r>
              <a:rPr lang="en-US" sz="1800" dirty="0">
                <a:solidFill>
                  <a:schemeClr val="lt1"/>
                </a:solidFill>
                <a:latin typeface="Calibri"/>
                <a:ea typeface="Calibri"/>
                <a:cs typeface="Calibri"/>
                <a:sym typeface="Calibri"/>
              </a:rPr>
              <a:t> (por </a:t>
            </a:r>
            <a:r>
              <a:rPr lang="en-US" sz="1800" dirty="0" err="1">
                <a:solidFill>
                  <a:schemeClr val="lt1"/>
                </a:solidFill>
                <a:latin typeface="Calibri"/>
                <a:ea typeface="Calibri"/>
                <a:cs typeface="Calibri"/>
                <a:sym typeface="Calibri"/>
              </a:rPr>
              <a:t>ejemplo</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renovables</a:t>
            </a:r>
            <a:r>
              <a:rPr lang="en-US" sz="1800" dirty="0">
                <a:solidFill>
                  <a:schemeClr val="lt1"/>
                </a:solidFill>
                <a:latin typeface="Calibri"/>
                <a:ea typeface="Calibri"/>
                <a:cs typeface="Calibri"/>
                <a:sym typeface="Calibri"/>
              </a:rPr>
              <a:t>, nuclear, </a:t>
            </a:r>
            <a:r>
              <a:rPr lang="en-US" sz="1800" dirty="0" err="1">
                <a:solidFill>
                  <a:schemeClr val="lt1"/>
                </a:solidFill>
                <a:latin typeface="Calibri"/>
                <a:ea typeface="Calibri"/>
                <a:cs typeface="Calibri"/>
                <a:sym typeface="Calibri"/>
              </a:rPr>
              <a:t>nuevas</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tecnologías</a:t>
            </a:r>
            <a:r>
              <a:rPr lang="en-US" sz="1800" dirty="0">
                <a:solidFill>
                  <a:schemeClr val="lt1"/>
                </a:solidFill>
                <a:latin typeface="Calibri"/>
                <a:ea typeface="Calibri"/>
                <a:cs typeface="Calibri"/>
                <a:sym typeface="Calibri"/>
              </a:rPr>
              <a:t>), </a:t>
            </a:r>
            <a:r>
              <a:rPr lang="en-US" sz="1800" kern="1200" dirty="0">
                <a:solidFill>
                  <a:schemeClr val="accent1"/>
                </a:solidFill>
                <a:latin typeface="Calibri" panose="020F0502020204030204" pitchFamily="34" charset="0"/>
                <a:ea typeface="+mn-ea"/>
                <a:cs typeface="Calibri" panose="020F0502020204030204" pitchFamily="34" charset="0"/>
                <a:sym typeface="Calibri"/>
              </a:rPr>
              <a:t>la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demanda</a:t>
            </a:r>
            <a:r>
              <a:rPr lang="en-US" sz="1800" kern="1200" dirty="0">
                <a:solidFill>
                  <a:schemeClr val="accent1"/>
                </a:solidFill>
                <a:latin typeface="Calibri" panose="020F0502020204030204" pitchFamily="34" charset="0"/>
                <a:ea typeface="+mn-ea"/>
                <a:cs typeface="Calibri" panose="020F0502020204030204" pitchFamily="34" charset="0"/>
                <a:sym typeface="Calibri"/>
              </a:rPr>
              <a:t> de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energía</a:t>
            </a:r>
            <a:r>
              <a:rPr lang="en-US" sz="1800" kern="1200" dirty="0">
                <a:solidFill>
                  <a:schemeClr val="accent1"/>
                </a:solidFill>
                <a:latin typeface="Calibri" panose="020F0502020204030204" pitchFamily="34" charset="0"/>
                <a:ea typeface="+mn-ea"/>
                <a:cs typeface="Calibri" panose="020F0502020204030204" pitchFamily="34" charset="0"/>
                <a:sym typeface="Calibri"/>
              </a:rPr>
              <a:t>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aumenta</a:t>
            </a:r>
            <a:r>
              <a:rPr lang="en-US" sz="1800" kern="1200" dirty="0">
                <a:solidFill>
                  <a:schemeClr val="accent1"/>
                </a:solidFill>
                <a:latin typeface="Calibri" panose="020F0502020204030204" pitchFamily="34" charset="0"/>
                <a:ea typeface="+mn-ea"/>
                <a:cs typeface="Calibri" panose="020F0502020204030204" pitchFamily="34" charset="0"/>
                <a:sym typeface="Calibri"/>
              </a:rPr>
              <a:t> a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través</a:t>
            </a:r>
            <a:r>
              <a:rPr lang="en-US" sz="1800" kern="1200" dirty="0">
                <a:solidFill>
                  <a:schemeClr val="accent1"/>
                </a:solidFill>
                <a:latin typeface="Calibri" panose="020F0502020204030204" pitchFamily="34" charset="0"/>
                <a:ea typeface="+mn-ea"/>
                <a:cs typeface="Calibri" panose="020F0502020204030204" pitchFamily="34" charset="0"/>
                <a:sym typeface="Calibri"/>
              </a:rPr>
              <a:t> de un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modesto</a:t>
            </a:r>
            <a:r>
              <a:rPr lang="en-US" sz="1800" kern="1200" dirty="0">
                <a:solidFill>
                  <a:schemeClr val="accent1"/>
                </a:solidFill>
                <a:latin typeface="Calibri" panose="020F0502020204030204" pitchFamily="34" charset="0"/>
                <a:ea typeface="+mn-ea"/>
                <a:cs typeface="Calibri" panose="020F0502020204030204" pitchFamily="34" charset="0"/>
                <a:sym typeface="Calibri"/>
              </a:rPr>
              <a:t>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efecto</a:t>
            </a:r>
            <a:r>
              <a:rPr lang="en-US" sz="1800" kern="1200" dirty="0">
                <a:solidFill>
                  <a:schemeClr val="accent1"/>
                </a:solidFill>
                <a:latin typeface="Calibri" panose="020F0502020204030204" pitchFamily="34" charset="0"/>
                <a:ea typeface="+mn-ea"/>
                <a:cs typeface="Calibri" panose="020F0502020204030204" pitchFamily="34" charset="0"/>
                <a:sym typeface="Calibri"/>
              </a:rPr>
              <a:t> de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rebote</a:t>
            </a:r>
            <a:r>
              <a:rPr lang="en-US" sz="1800" kern="1200" dirty="0">
                <a:solidFill>
                  <a:schemeClr val="accent1"/>
                </a:solidFill>
                <a:latin typeface="Calibri" panose="020F0502020204030204" pitchFamily="34" charset="0"/>
                <a:ea typeface="+mn-ea"/>
                <a:cs typeface="Calibri" panose="020F0502020204030204" pitchFamily="34" charset="0"/>
                <a:sym typeface="Calibri"/>
              </a:rPr>
              <a:t>”.</a:t>
            </a:r>
            <a:endParaRPr sz="1800" kern="1200" dirty="0">
              <a:solidFill>
                <a:schemeClr val="accent1"/>
              </a:solidFill>
              <a:latin typeface="Calibri" panose="020F0502020204030204" pitchFamily="34" charset="0"/>
              <a:ea typeface="+mn-ea"/>
              <a:cs typeface="Calibri" panose="020F0502020204030204" pitchFamily="34" charset="0"/>
            </a:endParaRPr>
          </a:p>
          <a:p>
            <a:pPr marL="514350" marR="0" lvl="0" indent="-514350" algn="l" rtl="0">
              <a:spcBef>
                <a:spcPts val="0"/>
              </a:spcBef>
              <a:spcAft>
                <a:spcPts val="0"/>
              </a:spcAft>
              <a:buClr>
                <a:schemeClr val="lt1"/>
              </a:buClr>
              <a:buSzPts val="1800"/>
              <a:buFont typeface="Calibri"/>
              <a:buAutoNum type="arabicPeriod"/>
            </a:pPr>
            <a:r>
              <a:rPr lang="en-US" sz="1800" dirty="0">
                <a:solidFill>
                  <a:schemeClr val="lt1"/>
                </a:solidFill>
                <a:latin typeface="Calibri"/>
                <a:ea typeface="Calibri"/>
                <a:cs typeface="Calibri"/>
                <a:sym typeface="Calibri"/>
              </a:rPr>
              <a:t>El </a:t>
            </a:r>
            <a:r>
              <a:rPr lang="en-US" sz="1800" dirty="0" err="1">
                <a:solidFill>
                  <a:schemeClr val="lt1"/>
                </a:solidFill>
                <a:latin typeface="Calibri"/>
                <a:ea typeface="Calibri"/>
                <a:cs typeface="Calibri"/>
                <a:sym typeface="Calibri"/>
              </a:rPr>
              <a:t>crecimiento</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acelerado</a:t>
            </a:r>
            <a:r>
              <a:rPr lang="en-US" sz="1800" dirty="0">
                <a:solidFill>
                  <a:schemeClr val="lt1"/>
                </a:solidFill>
                <a:latin typeface="Calibri"/>
                <a:ea typeface="Calibri"/>
                <a:cs typeface="Calibri"/>
                <a:sym typeface="Calibri"/>
              </a:rPr>
              <a:t> del gas natural (por </a:t>
            </a:r>
            <a:r>
              <a:rPr lang="en-US" sz="1800" dirty="0" err="1">
                <a:solidFill>
                  <a:schemeClr val="lt1"/>
                </a:solidFill>
                <a:latin typeface="Calibri"/>
                <a:ea typeface="Calibri"/>
                <a:cs typeface="Calibri"/>
                <a:sym typeface="Calibri"/>
              </a:rPr>
              <a:t>ejemplo</a:t>
            </a:r>
            <a:r>
              <a:rPr lang="en-US" sz="1800" dirty="0">
                <a:solidFill>
                  <a:schemeClr val="lt1"/>
                </a:solidFill>
                <a:latin typeface="Calibri"/>
                <a:ea typeface="Calibri"/>
                <a:cs typeface="Calibri"/>
                <a:sym typeface="Calibri"/>
              </a:rPr>
              <a:t>, a </a:t>
            </a:r>
            <a:r>
              <a:rPr lang="en-US" sz="1800" dirty="0" err="1">
                <a:solidFill>
                  <a:schemeClr val="lt1"/>
                </a:solidFill>
                <a:latin typeface="Calibri"/>
                <a:ea typeface="Calibri"/>
                <a:cs typeface="Calibri"/>
                <a:sym typeface="Calibri"/>
              </a:rPr>
              <a:t>través</a:t>
            </a:r>
            <a:r>
              <a:rPr lang="en-US" sz="1800" dirty="0">
                <a:solidFill>
                  <a:schemeClr val="lt1"/>
                </a:solidFill>
                <a:latin typeface="Calibri"/>
                <a:ea typeface="Calibri"/>
                <a:cs typeface="Calibri"/>
                <a:sym typeface="Calibri"/>
              </a:rPr>
              <a:t> de </a:t>
            </a:r>
            <a:r>
              <a:rPr lang="en-US" sz="1800" dirty="0" err="1">
                <a:solidFill>
                  <a:schemeClr val="lt1"/>
                </a:solidFill>
                <a:latin typeface="Calibri"/>
                <a:ea typeface="Calibri"/>
                <a:cs typeface="Calibri"/>
                <a:sym typeface="Calibri"/>
              </a:rPr>
              <a:t>subsidios</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en</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ausencia</a:t>
            </a:r>
            <a:r>
              <a:rPr lang="en-US" sz="1800" dirty="0">
                <a:solidFill>
                  <a:schemeClr val="lt1"/>
                </a:solidFill>
                <a:latin typeface="Calibri"/>
                <a:ea typeface="Calibri"/>
                <a:cs typeface="Calibri"/>
                <a:sym typeface="Calibri"/>
              </a:rPr>
              <a:t> de un </a:t>
            </a:r>
            <a:r>
              <a:rPr lang="en-US" sz="1800" dirty="0" err="1">
                <a:solidFill>
                  <a:schemeClr val="lt1"/>
                </a:solidFill>
                <a:latin typeface="Calibri"/>
                <a:ea typeface="Calibri"/>
                <a:cs typeface="Calibri"/>
                <a:sym typeface="Calibri"/>
              </a:rPr>
              <a:t>precio</a:t>
            </a:r>
            <a:r>
              <a:rPr lang="en-US" sz="1800" dirty="0">
                <a:solidFill>
                  <a:schemeClr val="lt1"/>
                </a:solidFill>
                <a:latin typeface="Calibri"/>
                <a:ea typeface="Calibri"/>
                <a:cs typeface="Calibri"/>
                <a:sym typeface="Calibri"/>
              </a:rPr>
              <a:t> del </a:t>
            </a:r>
            <a:r>
              <a:rPr lang="en-US" sz="1800" dirty="0" err="1">
                <a:solidFill>
                  <a:schemeClr val="lt1"/>
                </a:solidFill>
                <a:latin typeface="Calibri"/>
                <a:ea typeface="Calibri"/>
                <a:cs typeface="Calibri"/>
                <a:sym typeface="Calibri"/>
              </a:rPr>
              <a:t>cabono</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priva</a:t>
            </a:r>
            <a:r>
              <a:rPr lang="en-US" sz="1800" dirty="0">
                <a:solidFill>
                  <a:schemeClr val="lt1"/>
                </a:solidFill>
                <a:latin typeface="Calibri"/>
                <a:ea typeface="Calibri"/>
                <a:cs typeface="Calibri"/>
                <a:sym typeface="Calibri"/>
              </a:rPr>
              <a:t> a las </a:t>
            </a:r>
            <a:r>
              <a:rPr lang="en-US" sz="1800" dirty="0" err="1">
                <a:solidFill>
                  <a:schemeClr val="lt1"/>
                </a:solidFill>
                <a:latin typeface="Calibri"/>
                <a:ea typeface="Calibri"/>
                <a:cs typeface="Calibri"/>
                <a:sym typeface="Calibri"/>
              </a:rPr>
              <a:t>energías</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renovables</a:t>
            </a:r>
            <a:r>
              <a:rPr lang="en-US" sz="1800" dirty="0">
                <a:solidFill>
                  <a:schemeClr val="lt1"/>
                </a:solidFill>
                <a:latin typeface="Calibri"/>
                <a:ea typeface="Calibri"/>
                <a:cs typeface="Calibri"/>
                <a:sym typeface="Calibri"/>
              </a:rPr>
              <a:t> y reduce poco la </a:t>
            </a:r>
            <a:r>
              <a:rPr lang="en-US" sz="1800" dirty="0" err="1">
                <a:solidFill>
                  <a:schemeClr val="lt1"/>
                </a:solidFill>
                <a:latin typeface="Calibri"/>
                <a:ea typeface="Calibri"/>
                <a:cs typeface="Calibri"/>
                <a:sym typeface="Calibri"/>
              </a:rPr>
              <a:t>emisión</a:t>
            </a:r>
            <a:r>
              <a:rPr lang="en-US" sz="1800" dirty="0">
                <a:solidFill>
                  <a:schemeClr val="lt1"/>
                </a:solidFill>
                <a:latin typeface="Calibri"/>
                <a:ea typeface="Calibri"/>
                <a:cs typeface="Calibri"/>
                <a:sym typeface="Calibri"/>
              </a:rPr>
              <a:t> de </a:t>
            </a:r>
            <a:r>
              <a:rPr lang="es-ES" sz="1800" dirty="0">
                <a:solidFill>
                  <a:schemeClr val="lt1"/>
                </a:solidFill>
                <a:latin typeface="Calibri"/>
                <a:ea typeface="Calibri"/>
                <a:cs typeface="Calibri"/>
                <a:sym typeface="Calibri"/>
              </a:rPr>
              <a:t>GEI.</a:t>
            </a:r>
            <a:endParaRPr dirty="0"/>
          </a:p>
          <a:p>
            <a:pPr marL="514350" marR="0" lvl="0" indent="-514350" algn="l" rtl="0">
              <a:spcBef>
                <a:spcPts val="0"/>
              </a:spcBef>
              <a:spcAft>
                <a:spcPts val="0"/>
              </a:spcAft>
              <a:buClr>
                <a:schemeClr val="lt1"/>
              </a:buClr>
              <a:buSzPts val="1800"/>
              <a:buFont typeface="Calibri"/>
              <a:buAutoNum type="arabicPeriod"/>
            </a:pPr>
            <a:r>
              <a:rPr lang="en-US" sz="1800" kern="1200" dirty="0">
                <a:solidFill>
                  <a:schemeClr val="accent1"/>
                </a:solidFill>
                <a:latin typeface="Calibri" panose="020F0502020204030204" pitchFamily="34" charset="0"/>
                <a:ea typeface="+mn-ea"/>
                <a:cs typeface="Calibri" panose="020F0502020204030204" pitchFamily="34" charset="0"/>
                <a:sym typeface="Calibri"/>
              </a:rPr>
              <a:t>Una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nueva</a:t>
            </a:r>
            <a:r>
              <a:rPr lang="en-US" sz="1800" kern="1200" dirty="0">
                <a:solidFill>
                  <a:schemeClr val="accent1"/>
                </a:solidFill>
                <a:latin typeface="Calibri" panose="020F0502020204030204" pitchFamily="34" charset="0"/>
                <a:ea typeface="+mn-ea"/>
                <a:cs typeface="Calibri" panose="020F0502020204030204" pitchFamily="34" charset="0"/>
                <a:sym typeface="Calibri"/>
              </a:rPr>
              <a:t>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tecnología</a:t>
            </a:r>
            <a:r>
              <a:rPr lang="en-US" sz="1800" kern="1200" dirty="0">
                <a:solidFill>
                  <a:schemeClr val="accent1"/>
                </a:solidFill>
                <a:latin typeface="Calibri" panose="020F0502020204030204" pitchFamily="34" charset="0"/>
                <a:ea typeface="+mn-ea"/>
                <a:cs typeface="Calibri" panose="020F0502020204030204" pitchFamily="34" charset="0"/>
                <a:sym typeface="Calibri"/>
              </a:rPr>
              <a:t>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está</a:t>
            </a:r>
            <a:r>
              <a:rPr lang="en-US" sz="1800" kern="1200" dirty="0">
                <a:solidFill>
                  <a:schemeClr val="accent1"/>
                </a:solidFill>
                <a:latin typeface="Calibri" panose="020F0502020204030204" pitchFamily="34" charset="0"/>
                <a:ea typeface="+mn-ea"/>
                <a:cs typeface="Calibri" panose="020F0502020204030204" pitchFamily="34" charset="0"/>
                <a:sym typeface="Calibri"/>
              </a:rPr>
              <a:t>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demasiado</a:t>
            </a:r>
            <a:r>
              <a:rPr lang="en-US" sz="1800" kern="1200" dirty="0">
                <a:solidFill>
                  <a:schemeClr val="accent1"/>
                </a:solidFill>
                <a:latin typeface="Calibri" panose="020F0502020204030204" pitchFamily="34" charset="0"/>
                <a:ea typeface="+mn-ea"/>
                <a:cs typeface="Calibri" panose="020F0502020204030204" pitchFamily="34" charset="0"/>
                <a:sym typeface="Calibri"/>
              </a:rPr>
              <a:t>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retrasada</a:t>
            </a:r>
            <a:r>
              <a:rPr lang="en-US" sz="1800" kern="1200" dirty="0">
                <a:solidFill>
                  <a:schemeClr val="accent1"/>
                </a:solidFill>
                <a:latin typeface="Calibri" panose="020F0502020204030204" pitchFamily="34" charset="0"/>
                <a:ea typeface="+mn-ea"/>
                <a:cs typeface="Calibri" panose="020F0502020204030204" pitchFamily="34" charset="0"/>
                <a:sym typeface="Calibri"/>
              </a:rPr>
              <a:t> </a:t>
            </a:r>
            <a:r>
              <a:rPr lang="en-US" sz="1800" dirty="0">
                <a:solidFill>
                  <a:schemeClr val="lt1"/>
                </a:solidFill>
                <a:latin typeface="Calibri"/>
                <a:ea typeface="Calibri"/>
                <a:cs typeface="Calibri"/>
                <a:sym typeface="Calibri"/>
              </a:rPr>
              <a:t>para </a:t>
            </a:r>
            <a:r>
              <a:rPr lang="en-US" sz="1800" dirty="0" err="1">
                <a:solidFill>
                  <a:schemeClr val="lt1"/>
                </a:solidFill>
                <a:latin typeface="Calibri"/>
                <a:ea typeface="Calibri"/>
                <a:cs typeface="Calibri"/>
                <a:sym typeface="Calibri"/>
              </a:rPr>
              <a:t>contribuir</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mucho</a:t>
            </a:r>
            <a:r>
              <a:rPr lang="en-US" sz="1800" dirty="0">
                <a:solidFill>
                  <a:schemeClr val="lt1"/>
                </a:solidFill>
                <a:latin typeface="Calibri"/>
                <a:ea typeface="Calibri"/>
                <a:cs typeface="Calibri"/>
                <a:sym typeface="Calibri"/>
              </a:rPr>
              <a:t> por </a:t>
            </a:r>
            <a:r>
              <a:rPr lang="en-US" sz="1800" dirty="0" err="1">
                <a:solidFill>
                  <a:schemeClr val="lt1"/>
                </a:solidFill>
                <a:latin typeface="Calibri"/>
                <a:ea typeface="Calibri"/>
                <a:cs typeface="Calibri"/>
                <a:sym typeface="Calibri"/>
              </a:rPr>
              <a:t>sí</a:t>
            </a:r>
            <a:r>
              <a:rPr lang="en-US" sz="1800" dirty="0">
                <a:solidFill>
                  <a:schemeClr val="lt1"/>
                </a:solidFill>
                <a:latin typeface="Calibri"/>
                <a:ea typeface="Calibri"/>
                <a:cs typeface="Calibri"/>
                <a:sym typeface="Calibri"/>
              </a:rPr>
              <a:t> sola.</a:t>
            </a:r>
            <a:endParaRPr dirty="0"/>
          </a:p>
          <a:p>
            <a:pPr marL="514350" marR="0" lvl="0" indent="-514350" algn="l" rtl="0">
              <a:spcBef>
                <a:spcPts val="0"/>
              </a:spcBef>
              <a:spcAft>
                <a:spcPts val="0"/>
              </a:spcAft>
              <a:buClr>
                <a:schemeClr val="lt1"/>
              </a:buClr>
              <a:buSzPts val="1800"/>
              <a:buFont typeface="Calibri"/>
              <a:buAutoNum type="arabicPeriod"/>
            </a:pPr>
            <a:r>
              <a:rPr lang="en-US" sz="1800" dirty="0">
                <a:solidFill>
                  <a:schemeClr val="lt1"/>
                </a:solidFill>
                <a:latin typeface="Calibri"/>
                <a:ea typeface="Calibri"/>
                <a:cs typeface="Calibri"/>
                <a:sym typeface="Calibri"/>
              </a:rPr>
              <a:t>La </a:t>
            </a:r>
            <a:r>
              <a:rPr lang="en-US" sz="1800" dirty="0" err="1">
                <a:solidFill>
                  <a:schemeClr val="lt1"/>
                </a:solidFill>
                <a:latin typeface="Calibri"/>
                <a:ea typeface="Calibri"/>
                <a:cs typeface="Calibri"/>
                <a:sym typeface="Calibri"/>
              </a:rPr>
              <a:t>transición</a:t>
            </a:r>
            <a:r>
              <a:rPr lang="en-US" sz="1800" dirty="0">
                <a:solidFill>
                  <a:schemeClr val="lt1"/>
                </a:solidFill>
                <a:latin typeface="Calibri"/>
                <a:ea typeface="Calibri"/>
                <a:cs typeface="Calibri"/>
                <a:sym typeface="Calibri"/>
              </a:rPr>
              <a:t> de alto </a:t>
            </a:r>
            <a:r>
              <a:rPr lang="en-US" sz="1800" dirty="0" err="1">
                <a:solidFill>
                  <a:schemeClr val="lt1"/>
                </a:solidFill>
                <a:latin typeface="Calibri"/>
                <a:ea typeface="Calibri"/>
                <a:cs typeface="Calibri"/>
                <a:sym typeface="Calibri"/>
              </a:rPr>
              <a:t>carbono</a:t>
            </a:r>
            <a:r>
              <a:rPr lang="en-US" sz="1800" dirty="0">
                <a:solidFill>
                  <a:schemeClr val="lt1"/>
                </a:solidFill>
                <a:latin typeface="Calibri"/>
                <a:ea typeface="Calibri"/>
                <a:cs typeface="Calibri"/>
                <a:sym typeface="Calibri"/>
              </a:rPr>
              <a:t> a bajo </a:t>
            </a:r>
            <a:r>
              <a:rPr lang="en-US" sz="1800" dirty="0" err="1">
                <a:solidFill>
                  <a:schemeClr val="lt1"/>
                </a:solidFill>
                <a:latin typeface="Calibri"/>
                <a:ea typeface="Calibri"/>
                <a:cs typeface="Calibri"/>
                <a:sym typeface="Calibri"/>
              </a:rPr>
              <a:t>carbono</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lleva</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décadas</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debido</a:t>
            </a:r>
            <a:r>
              <a:rPr lang="en-US" sz="1800" dirty="0">
                <a:solidFill>
                  <a:schemeClr val="lt1"/>
                </a:solidFill>
                <a:latin typeface="Calibri"/>
                <a:ea typeface="Calibri"/>
                <a:cs typeface="Calibri"/>
                <a:sym typeface="Calibri"/>
              </a:rPr>
              <a:t> a la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larga</a:t>
            </a:r>
            <a:r>
              <a:rPr lang="en-US" sz="1800" kern="1200" dirty="0">
                <a:solidFill>
                  <a:schemeClr val="accent1"/>
                </a:solidFill>
                <a:latin typeface="Calibri" panose="020F0502020204030204" pitchFamily="34" charset="0"/>
                <a:ea typeface="+mn-ea"/>
                <a:cs typeface="Calibri" panose="020F0502020204030204" pitchFamily="34" charset="0"/>
                <a:sym typeface="Calibri"/>
              </a:rPr>
              <a:t>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vida</a:t>
            </a:r>
            <a:r>
              <a:rPr lang="en-US" sz="1800" kern="1200" dirty="0">
                <a:solidFill>
                  <a:schemeClr val="accent1"/>
                </a:solidFill>
                <a:latin typeface="Calibri" panose="020F0502020204030204" pitchFamily="34" charset="0"/>
                <a:ea typeface="+mn-ea"/>
                <a:cs typeface="Calibri" panose="020F0502020204030204" pitchFamily="34" charset="0"/>
                <a:sym typeface="Calibri"/>
              </a:rPr>
              <a:t>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útil</a:t>
            </a:r>
            <a:r>
              <a:rPr lang="en-US" sz="1800" kern="1200" dirty="0">
                <a:solidFill>
                  <a:schemeClr val="accent1"/>
                </a:solidFill>
                <a:latin typeface="Calibri" panose="020F0502020204030204" pitchFamily="34" charset="0"/>
                <a:ea typeface="+mn-ea"/>
                <a:cs typeface="Calibri" panose="020F0502020204030204" pitchFamily="34" charset="0"/>
                <a:sym typeface="Calibri"/>
              </a:rPr>
              <a:t> de la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infraestructura</a:t>
            </a:r>
            <a:r>
              <a:rPr lang="en-US" sz="1800" kern="1200" dirty="0">
                <a:solidFill>
                  <a:schemeClr val="accent1"/>
                </a:solidFill>
                <a:latin typeface="Calibri" panose="020F0502020204030204" pitchFamily="34" charset="0"/>
                <a:ea typeface="+mn-ea"/>
                <a:cs typeface="Calibri" panose="020F0502020204030204" pitchFamily="34" charset="0"/>
                <a:sym typeface="Calibri"/>
              </a:rPr>
              <a:t> de capital de combustibles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fósiles</a:t>
            </a:r>
            <a:r>
              <a:rPr lang="en-US" sz="1800" kern="1200" dirty="0">
                <a:solidFill>
                  <a:schemeClr val="accent1"/>
                </a:solidFill>
                <a:latin typeface="Calibri" panose="020F0502020204030204" pitchFamily="34" charset="0"/>
                <a:ea typeface="+mn-ea"/>
                <a:cs typeface="Calibri" panose="020F0502020204030204" pitchFamily="34" charset="0"/>
                <a:sym typeface="Calibri"/>
              </a:rPr>
              <a:t>.</a:t>
            </a:r>
            <a:endParaRPr sz="1800" kern="1200" dirty="0">
              <a:solidFill>
                <a:schemeClr val="accent1"/>
              </a:solidFill>
              <a:latin typeface="Calibri" panose="020F0502020204030204" pitchFamily="34" charset="0"/>
              <a:ea typeface="+mn-ea"/>
              <a:cs typeface="Calibri" panose="020F0502020204030204" pitchFamily="34" charset="0"/>
            </a:endParaRPr>
          </a:p>
          <a:p>
            <a:pPr marL="514350" marR="0" lvl="0" indent="-514350" algn="l" rtl="0">
              <a:spcBef>
                <a:spcPts val="0"/>
              </a:spcBef>
              <a:spcAft>
                <a:spcPts val="0"/>
              </a:spcAft>
              <a:buClr>
                <a:schemeClr val="lt1"/>
              </a:buClr>
              <a:buSzPts val="1800"/>
              <a:buFont typeface="Calibri"/>
              <a:buAutoNum type="arabicPeriod"/>
            </a:pPr>
            <a:r>
              <a:rPr lang="en-US" sz="1800" dirty="0" err="1">
                <a:solidFill>
                  <a:schemeClr val="lt1"/>
                </a:solidFill>
                <a:latin typeface="Calibri"/>
                <a:ea typeface="Calibri"/>
                <a:cs typeface="Calibri"/>
                <a:sym typeface="Calibri"/>
              </a:rPr>
              <a:t>En</a:t>
            </a:r>
            <a:r>
              <a:rPr lang="en-US" sz="1800" dirty="0">
                <a:solidFill>
                  <a:schemeClr val="lt1"/>
                </a:solidFill>
                <a:latin typeface="Calibri"/>
                <a:ea typeface="Calibri"/>
                <a:cs typeface="Calibri"/>
                <a:sym typeface="Calibri"/>
              </a:rPr>
              <a:t> un </a:t>
            </a:r>
            <a:r>
              <a:rPr lang="en-US" sz="1800" dirty="0" err="1">
                <a:solidFill>
                  <a:schemeClr val="lt1"/>
                </a:solidFill>
                <a:latin typeface="Calibri"/>
                <a:ea typeface="Calibri"/>
                <a:cs typeface="Calibri"/>
                <a:sym typeface="Calibri"/>
              </a:rPr>
              <a:t>escenario</a:t>
            </a:r>
            <a:r>
              <a:rPr lang="en-US" sz="1800" dirty="0">
                <a:solidFill>
                  <a:schemeClr val="lt1"/>
                </a:solidFill>
                <a:latin typeface="Calibri"/>
                <a:ea typeface="Calibri"/>
                <a:cs typeface="Calibri"/>
                <a:sym typeface="Calibri"/>
              </a:rPr>
              <a:t> de </a:t>
            </a:r>
            <a:r>
              <a:rPr lang="en-US" sz="1800" dirty="0" err="1">
                <a:solidFill>
                  <a:schemeClr val="lt1"/>
                </a:solidFill>
                <a:latin typeface="Calibri"/>
                <a:ea typeface="Calibri"/>
                <a:cs typeface="Calibri"/>
                <a:sym typeface="Calibri"/>
              </a:rPr>
              <a:t>alta</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mitigación</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más</a:t>
            </a:r>
            <a:r>
              <a:rPr lang="en-US" sz="1800" dirty="0">
                <a:solidFill>
                  <a:schemeClr val="lt1"/>
                </a:solidFill>
                <a:latin typeface="Calibri"/>
                <a:ea typeface="Calibri"/>
                <a:cs typeface="Calibri"/>
                <a:sym typeface="Calibri"/>
              </a:rPr>
              <a:t> nuclear/</a:t>
            </a:r>
            <a:r>
              <a:rPr lang="en-US" sz="1800" dirty="0" err="1">
                <a:solidFill>
                  <a:schemeClr val="lt1"/>
                </a:solidFill>
                <a:latin typeface="Calibri"/>
                <a:ea typeface="Calibri"/>
                <a:cs typeface="Calibri"/>
                <a:sym typeface="Calibri"/>
              </a:rPr>
              <a:t>nueva</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tecnología</a:t>
            </a:r>
            <a:r>
              <a:rPr lang="en-US" sz="1800" dirty="0">
                <a:solidFill>
                  <a:schemeClr val="lt1"/>
                </a:solidFill>
                <a:latin typeface="Calibri"/>
                <a:ea typeface="Calibri"/>
                <a:cs typeface="Calibri"/>
                <a:sym typeface="Calibri"/>
              </a:rPr>
              <a:t>/</a:t>
            </a:r>
            <a:r>
              <a:rPr lang="en-US" sz="1800" dirty="0" err="1">
                <a:solidFill>
                  <a:schemeClr val="lt1"/>
                </a:solidFill>
                <a:latin typeface="Calibri"/>
                <a:ea typeface="Calibri"/>
                <a:cs typeface="Calibri"/>
                <a:sym typeface="Calibri"/>
              </a:rPr>
              <a:t>renovables</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simplemente</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desplaza</a:t>
            </a:r>
            <a:r>
              <a:rPr lang="en-US" sz="1800" dirty="0">
                <a:solidFill>
                  <a:schemeClr val="lt1"/>
                </a:solidFill>
                <a:latin typeface="Calibri"/>
                <a:ea typeface="Calibri"/>
                <a:cs typeface="Calibri"/>
                <a:sym typeface="Calibri"/>
              </a:rPr>
              <a:t> a las </a:t>
            </a:r>
            <a:r>
              <a:rPr lang="en-US" sz="1800" dirty="0" err="1">
                <a:solidFill>
                  <a:schemeClr val="lt1"/>
                </a:solidFill>
                <a:latin typeface="Calibri"/>
                <a:ea typeface="Calibri"/>
                <a:cs typeface="Calibri"/>
                <a:sym typeface="Calibri"/>
              </a:rPr>
              <a:t>otras</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fuentes</a:t>
            </a:r>
            <a:r>
              <a:rPr lang="en-US" sz="1800" dirty="0">
                <a:solidFill>
                  <a:schemeClr val="lt1"/>
                </a:solidFill>
                <a:latin typeface="Calibri"/>
                <a:ea typeface="Calibri"/>
                <a:cs typeface="Calibri"/>
                <a:sym typeface="Calibri"/>
              </a:rPr>
              <a:t> de </a:t>
            </a:r>
            <a:r>
              <a:rPr lang="en-US" sz="1800" dirty="0" err="1">
                <a:solidFill>
                  <a:schemeClr val="lt1"/>
                </a:solidFill>
                <a:latin typeface="Calibri"/>
                <a:ea typeface="Calibri"/>
                <a:cs typeface="Calibri"/>
                <a:sym typeface="Calibri"/>
              </a:rPr>
              <a:t>energía</a:t>
            </a:r>
            <a:r>
              <a:rPr lang="en-US" sz="1800" dirty="0">
                <a:solidFill>
                  <a:schemeClr val="lt1"/>
                </a:solidFill>
                <a:latin typeface="Calibri"/>
                <a:ea typeface="Calibri"/>
                <a:cs typeface="Calibri"/>
                <a:sym typeface="Calibri"/>
              </a:rPr>
              <a:t> de bajo </a:t>
            </a:r>
            <a:r>
              <a:rPr lang="en-US" sz="1800" dirty="0" err="1">
                <a:solidFill>
                  <a:schemeClr val="lt1"/>
                </a:solidFill>
                <a:latin typeface="Calibri"/>
                <a:ea typeface="Calibri"/>
                <a:cs typeface="Calibri"/>
                <a:sym typeface="Calibri"/>
              </a:rPr>
              <a:t>carbono</a:t>
            </a:r>
            <a:r>
              <a:rPr lang="en-US" sz="1800" dirty="0">
                <a:solidFill>
                  <a:schemeClr val="lt1"/>
                </a:solidFill>
                <a:latin typeface="Calibri"/>
                <a:ea typeface="Calibri"/>
                <a:cs typeface="Calibri"/>
                <a:sym typeface="Calibri"/>
              </a:rPr>
              <a:t>.</a:t>
            </a:r>
            <a:endParaRPr dirty="0"/>
          </a:p>
          <a:p>
            <a:pPr marL="514350" marR="0" lvl="0" indent="-514350" algn="l" rtl="0">
              <a:spcBef>
                <a:spcPts val="0"/>
              </a:spcBef>
              <a:spcAft>
                <a:spcPts val="0"/>
              </a:spcAft>
              <a:buClr>
                <a:schemeClr val="lt1"/>
              </a:buClr>
              <a:buSzPts val="1800"/>
              <a:buFont typeface="Calibri"/>
              <a:buAutoNum type="arabicPeriod"/>
            </a:pPr>
            <a:r>
              <a:rPr lang="en-US" sz="1800" kern="1200" dirty="0">
                <a:solidFill>
                  <a:schemeClr val="accent1"/>
                </a:solidFill>
                <a:latin typeface="Calibri" panose="020F0502020204030204" pitchFamily="34" charset="0"/>
                <a:ea typeface="+mn-ea"/>
                <a:cs typeface="Calibri" panose="020F0502020204030204" pitchFamily="34" charset="0"/>
                <a:sym typeface="Calibri"/>
              </a:rPr>
              <a:t>La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reducción</a:t>
            </a:r>
            <a:r>
              <a:rPr lang="en-US" sz="1800" kern="1200" dirty="0">
                <a:solidFill>
                  <a:schemeClr val="accent1"/>
                </a:solidFill>
                <a:latin typeface="Calibri" panose="020F0502020204030204" pitchFamily="34" charset="0"/>
                <a:ea typeface="+mn-ea"/>
                <a:cs typeface="Calibri" panose="020F0502020204030204" pitchFamily="34" charset="0"/>
                <a:sym typeface="Calibri"/>
              </a:rPr>
              <a:t> de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otros</a:t>
            </a:r>
            <a:r>
              <a:rPr lang="en-US" sz="1800" kern="1200" dirty="0">
                <a:solidFill>
                  <a:schemeClr val="accent1"/>
                </a:solidFill>
                <a:latin typeface="Calibri" panose="020F0502020204030204" pitchFamily="34" charset="0"/>
                <a:ea typeface="+mn-ea"/>
                <a:cs typeface="Calibri" panose="020F0502020204030204" pitchFamily="34" charset="0"/>
                <a:sym typeface="Calibri"/>
              </a:rPr>
              <a:t> gases” es de alto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apalancamiento</a:t>
            </a:r>
            <a:endParaRPr sz="1800" kern="1200" dirty="0">
              <a:solidFill>
                <a:schemeClr val="accent1"/>
              </a:solidFill>
              <a:latin typeface="Calibri" panose="020F0502020204030204" pitchFamily="34" charset="0"/>
              <a:ea typeface="+mn-ea"/>
              <a:cs typeface="Calibri" panose="020F0502020204030204" pitchFamily="34" charset="0"/>
            </a:endParaRPr>
          </a:p>
          <a:p>
            <a:pPr marL="514350" marR="0" lvl="0" indent="-514350" algn="l" rtl="0">
              <a:spcBef>
                <a:spcPts val="0"/>
              </a:spcBef>
              <a:spcAft>
                <a:spcPts val="0"/>
              </a:spcAft>
              <a:buClr>
                <a:schemeClr val="lt1"/>
              </a:buClr>
              <a:buSzPts val="1800"/>
              <a:buFont typeface="Calibri"/>
              <a:buAutoNum type="arabicPeriod"/>
            </a:pPr>
            <a:r>
              <a:rPr lang="en-US" sz="1800" dirty="0">
                <a:solidFill>
                  <a:schemeClr val="lt1"/>
                </a:solidFill>
                <a:latin typeface="Calibri"/>
                <a:ea typeface="Calibri"/>
                <a:cs typeface="Calibri"/>
                <a:sym typeface="Calibri"/>
              </a:rPr>
              <a:t>Los </a:t>
            </a:r>
            <a:r>
              <a:rPr lang="en-US" sz="1800" dirty="0" err="1">
                <a:solidFill>
                  <a:schemeClr val="lt1"/>
                </a:solidFill>
                <a:latin typeface="Calibri"/>
                <a:ea typeface="Calibri"/>
                <a:cs typeface="Calibri"/>
                <a:sym typeface="Calibri"/>
              </a:rPr>
              <a:t>cambios</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en</a:t>
            </a:r>
            <a:r>
              <a:rPr lang="en-US" sz="1800" dirty="0">
                <a:solidFill>
                  <a:schemeClr val="lt1"/>
                </a:solidFill>
                <a:latin typeface="Calibri"/>
                <a:ea typeface="Calibri"/>
                <a:cs typeface="Calibri"/>
                <a:sym typeface="Calibri"/>
              </a:rPr>
              <a:t> el PIB son de alto </a:t>
            </a:r>
            <a:r>
              <a:rPr lang="en-US" sz="1800" dirty="0" err="1">
                <a:solidFill>
                  <a:schemeClr val="lt1"/>
                </a:solidFill>
                <a:latin typeface="Calibri"/>
                <a:ea typeface="Calibri"/>
                <a:cs typeface="Calibri"/>
                <a:sym typeface="Calibri"/>
              </a:rPr>
              <a:t>apalancamiento</a:t>
            </a:r>
            <a:r>
              <a:rPr lang="en-US" sz="1800" dirty="0">
                <a:solidFill>
                  <a:schemeClr val="lt1"/>
                </a:solidFill>
                <a:latin typeface="Calibri"/>
                <a:ea typeface="Calibri"/>
                <a:cs typeface="Calibri"/>
                <a:sym typeface="Calibri"/>
              </a:rPr>
              <a:t>.</a:t>
            </a:r>
            <a:endParaRPr dirty="0"/>
          </a:p>
          <a:p>
            <a:pPr marL="514350" marR="0" lvl="0" indent="-514350" algn="l" rtl="0">
              <a:spcBef>
                <a:spcPts val="0"/>
              </a:spcBef>
              <a:spcAft>
                <a:spcPts val="0"/>
              </a:spcAft>
              <a:buClr>
                <a:schemeClr val="lt1"/>
              </a:buClr>
              <a:buSzPts val="1800"/>
              <a:buFont typeface="Calibri"/>
              <a:buAutoNum type="arabicPeriod"/>
            </a:pPr>
            <a:r>
              <a:rPr lang="en-US" sz="1800" kern="1200" dirty="0" err="1">
                <a:solidFill>
                  <a:schemeClr val="accent1"/>
                </a:solidFill>
                <a:latin typeface="Calibri" panose="020F0502020204030204" pitchFamily="34" charset="0"/>
                <a:ea typeface="+mn-ea"/>
                <a:cs typeface="Calibri" panose="020F0502020204030204" pitchFamily="34" charset="0"/>
                <a:sym typeface="Calibri"/>
              </a:rPr>
              <a:t>Precio</a:t>
            </a:r>
            <a:r>
              <a:rPr lang="en-US" sz="1800" kern="1200" dirty="0">
                <a:solidFill>
                  <a:schemeClr val="accent1"/>
                </a:solidFill>
                <a:latin typeface="Calibri" panose="020F0502020204030204" pitchFamily="34" charset="0"/>
                <a:ea typeface="+mn-ea"/>
                <a:cs typeface="Calibri" panose="020F0502020204030204" pitchFamily="34" charset="0"/>
                <a:sym typeface="Calibri"/>
              </a:rPr>
              <a:t> al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carbono</a:t>
            </a:r>
            <a:r>
              <a:rPr lang="en-US" sz="1800" kern="1200" dirty="0">
                <a:solidFill>
                  <a:schemeClr val="accent1"/>
                </a:solidFill>
                <a:latin typeface="Calibri" panose="020F0502020204030204" pitchFamily="34" charset="0"/>
                <a:ea typeface="+mn-ea"/>
                <a:cs typeface="Calibri" panose="020F0502020204030204" pitchFamily="34" charset="0"/>
                <a:sym typeface="Calibri"/>
              </a:rPr>
              <a:t> es de gran </a:t>
            </a:r>
            <a:r>
              <a:rPr lang="en-US" sz="1800" kern="1200" dirty="0" err="1">
                <a:solidFill>
                  <a:schemeClr val="accent1"/>
                </a:solidFill>
                <a:latin typeface="Calibri" panose="020F0502020204030204" pitchFamily="34" charset="0"/>
                <a:ea typeface="+mn-ea"/>
                <a:cs typeface="Calibri" panose="020F0502020204030204" pitchFamily="34" charset="0"/>
                <a:sym typeface="Calibri"/>
              </a:rPr>
              <a:t>apalancamiento</a:t>
            </a:r>
            <a:r>
              <a:rPr lang="en-US" sz="1800" kern="1200" dirty="0">
                <a:solidFill>
                  <a:schemeClr val="accent1"/>
                </a:solidFill>
                <a:latin typeface="Calibri" panose="020F0502020204030204" pitchFamily="34" charset="0"/>
                <a:ea typeface="+mn-ea"/>
                <a:cs typeface="Calibri" panose="020F0502020204030204" pitchFamily="34" charset="0"/>
                <a:sym typeface="Calibri"/>
              </a:rPr>
              <a:t> </a:t>
            </a:r>
            <a:r>
              <a:rPr lang="en-US" sz="1800" dirty="0" err="1">
                <a:solidFill>
                  <a:schemeClr val="lt1"/>
                </a:solidFill>
                <a:latin typeface="Calibri"/>
                <a:ea typeface="Calibri"/>
                <a:cs typeface="Calibri"/>
                <a:sym typeface="Calibri"/>
              </a:rPr>
              <a:t>pues</a:t>
            </a:r>
            <a:r>
              <a:rPr lang="en-US" sz="1800" dirty="0">
                <a:solidFill>
                  <a:schemeClr val="lt1"/>
                </a:solidFill>
                <a:latin typeface="Calibri"/>
                <a:ea typeface="Calibri"/>
                <a:cs typeface="Calibri"/>
                <a:sym typeface="Calibri"/>
              </a:rPr>
              <a:t> cambia la </a:t>
            </a:r>
            <a:r>
              <a:rPr lang="en-US" sz="1800" dirty="0" err="1">
                <a:solidFill>
                  <a:schemeClr val="lt1"/>
                </a:solidFill>
                <a:latin typeface="Calibri"/>
                <a:ea typeface="Calibri"/>
                <a:cs typeface="Calibri"/>
                <a:sym typeface="Calibri"/>
              </a:rPr>
              <a:t>mezcla</a:t>
            </a:r>
            <a:r>
              <a:rPr lang="en-US" sz="1800" dirty="0">
                <a:solidFill>
                  <a:schemeClr val="lt1"/>
                </a:solidFill>
                <a:latin typeface="Calibri"/>
                <a:ea typeface="Calibri"/>
                <a:cs typeface="Calibri"/>
                <a:sym typeface="Calibri"/>
              </a:rPr>
              <a:t> de combustible y reduce la </a:t>
            </a:r>
            <a:r>
              <a:rPr lang="en-US" sz="1800" dirty="0" err="1">
                <a:solidFill>
                  <a:schemeClr val="lt1"/>
                </a:solidFill>
                <a:latin typeface="Calibri"/>
                <a:ea typeface="Calibri"/>
                <a:cs typeface="Calibri"/>
                <a:sym typeface="Calibri"/>
              </a:rPr>
              <a:t>demanda</a:t>
            </a:r>
            <a:r>
              <a:rPr lang="en-US" sz="1800" dirty="0">
                <a:solidFill>
                  <a:schemeClr val="lt1"/>
                </a:solidFill>
                <a:latin typeface="Calibri"/>
                <a:ea typeface="Calibri"/>
                <a:cs typeface="Calibri"/>
                <a:sym typeface="Calibri"/>
              </a:rPr>
              <a:t> de </a:t>
            </a:r>
            <a:r>
              <a:rPr lang="en-US" sz="1800" dirty="0" err="1">
                <a:solidFill>
                  <a:schemeClr val="lt1"/>
                </a:solidFill>
                <a:latin typeface="Calibri"/>
                <a:ea typeface="Calibri"/>
                <a:cs typeface="Calibri"/>
                <a:sym typeface="Calibri"/>
              </a:rPr>
              <a:t>energía</a:t>
            </a:r>
            <a:r>
              <a:rPr lang="en-US" sz="1800" dirty="0">
                <a:solidFill>
                  <a:schemeClr val="lt1"/>
                </a:solidFill>
                <a:latin typeface="Calibri"/>
                <a:ea typeface="Calibri"/>
                <a:cs typeface="Calibri"/>
                <a:sym typeface="Calibri"/>
              </a:rPr>
              <a:t>.</a:t>
            </a:r>
            <a:endParaRPr dirty="0"/>
          </a:p>
          <a:p>
            <a:pPr marL="514350" marR="0" lvl="0" indent="-514350" algn="l" rtl="0">
              <a:spcBef>
                <a:spcPts val="0"/>
              </a:spcBef>
              <a:spcAft>
                <a:spcPts val="0"/>
              </a:spcAft>
              <a:buClr>
                <a:schemeClr val="lt1"/>
              </a:buClr>
              <a:buSzPts val="1800"/>
              <a:buFont typeface="Calibri"/>
              <a:buAutoNum type="arabicPeriod"/>
            </a:pPr>
            <a:r>
              <a:rPr lang="en-US" sz="1800" dirty="0">
                <a:solidFill>
                  <a:schemeClr val="lt1"/>
                </a:solidFill>
                <a:latin typeface="Calibri"/>
                <a:ea typeface="Calibri"/>
                <a:cs typeface="Calibri"/>
                <a:sym typeface="Calibri"/>
              </a:rPr>
              <a:t>La </a:t>
            </a:r>
            <a:r>
              <a:rPr lang="en-US" sz="1800" dirty="0" err="1">
                <a:solidFill>
                  <a:schemeClr val="lt1"/>
                </a:solidFill>
                <a:latin typeface="Calibri"/>
                <a:ea typeface="Calibri"/>
                <a:cs typeface="Calibri"/>
                <a:sym typeface="Calibri"/>
              </a:rPr>
              <a:t>reducción</a:t>
            </a:r>
            <a:r>
              <a:rPr lang="en-US" sz="1800" dirty="0">
                <a:solidFill>
                  <a:schemeClr val="lt1"/>
                </a:solidFill>
                <a:latin typeface="Calibri"/>
                <a:ea typeface="Calibri"/>
                <a:cs typeface="Calibri"/>
                <a:sym typeface="Calibri"/>
              </a:rPr>
              <a:t> de la </a:t>
            </a:r>
            <a:r>
              <a:rPr lang="en-US" sz="1800" dirty="0" err="1">
                <a:solidFill>
                  <a:schemeClr val="lt1"/>
                </a:solidFill>
                <a:latin typeface="Calibri"/>
                <a:ea typeface="Calibri"/>
                <a:cs typeface="Calibri"/>
                <a:sym typeface="Calibri"/>
              </a:rPr>
              <a:t>deforestación</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tiene</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menor</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apalancamiento</a:t>
            </a:r>
            <a:r>
              <a:rPr lang="en-US" sz="1800" dirty="0">
                <a:solidFill>
                  <a:schemeClr val="lt1"/>
                </a:solidFill>
                <a:latin typeface="Calibri"/>
                <a:ea typeface="Calibri"/>
                <a:cs typeface="Calibri"/>
                <a:sym typeface="Calibri"/>
              </a:rPr>
              <a:t> a largo </a:t>
            </a:r>
            <a:r>
              <a:rPr lang="en-US" sz="1800" dirty="0" err="1">
                <a:solidFill>
                  <a:schemeClr val="lt1"/>
                </a:solidFill>
                <a:latin typeface="Calibri"/>
                <a:ea typeface="Calibri"/>
                <a:cs typeface="Calibri"/>
                <a:sym typeface="Calibri"/>
              </a:rPr>
              <a:t>plazo</a:t>
            </a:r>
            <a:r>
              <a:rPr lang="en-US" sz="1800" dirty="0">
                <a:solidFill>
                  <a:schemeClr val="lt1"/>
                </a:solidFill>
                <a:latin typeface="Calibri"/>
                <a:ea typeface="Calibri"/>
                <a:cs typeface="Calibri"/>
                <a:sym typeface="Calibri"/>
              </a:rPr>
              <a:t> de lo que la </a:t>
            </a:r>
            <a:r>
              <a:rPr lang="en-US" sz="1800" dirty="0" err="1">
                <a:solidFill>
                  <a:schemeClr val="lt1"/>
                </a:solidFill>
                <a:latin typeface="Calibri"/>
                <a:ea typeface="Calibri"/>
                <a:cs typeface="Calibri"/>
                <a:sym typeface="Calibri"/>
              </a:rPr>
              <a:t>mayoría</a:t>
            </a:r>
            <a:r>
              <a:rPr lang="en-US" sz="1800" dirty="0">
                <a:solidFill>
                  <a:schemeClr val="lt1"/>
                </a:solidFill>
                <a:latin typeface="Calibri"/>
                <a:ea typeface="Calibri"/>
                <a:cs typeface="Calibri"/>
                <a:sym typeface="Calibri"/>
              </a:rPr>
              <a:t> </a:t>
            </a:r>
            <a:r>
              <a:rPr lang="en-US" sz="1800" dirty="0" err="1">
                <a:solidFill>
                  <a:schemeClr val="lt1"/>
                </a:solidFill>
                <a:latin typeface="Calibri"/>
                <a:ea typeface="Calibri"/>
                <a:cs typeface="Calibri"/>
                <a:sym typeface="Calibri"/>
              </a:rPr>
              <a:t>espera</a:t>
            </a:r>
            <a:r>
              <a:rPr lang="en-US" sz="1800" dirty="0">
                <a:solidFill>
                  <a:schemeClr val="lt1"/>
                </a:solidFill>
                <a:latin typeface="Calibri"/>
                <a:ea typeface="Calibri"/>
                <a:cs typeface="Calibri"/>
                <a:sym typeface="Calibri"/>
              </a:rPr>
              <a:t>.</a:t>
            </a:r>
            <a:endParaRPr dirty="0"/>
          </a:p>
        </p:txBody>
      </p:sp>
      <p:pic>
        <p:nvPicPr>
          <p:cNvPr id="501" name="Google Shape;501;p70"/>
          <p:cNvPicPr preferRelativeResize="0"/>
          <p:nvPr/>
        </p:nvPicPr>
        <p:blipFill rotWithShape="1">
          <a:blip r:embed="rId3">
            <a:alphaModFix/>
          </a:blip>
          <a:srcRect/>
          <a:stretch/>
        </p:blipFill>
        <p:spPr>
          <a:xfrm>
            <a:off x="10472738" y="6147011"/>
            <a:ext cx="1523999" cy="574463"/>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71"/>
          <p:cNvSpPr txBox="1">
            <a:spLocks noGrp="1"/>
          </p:cNvSpPr>
          <p:nvPr>
            <p:ph type="ctrTitle"/>
          </p:nvPr>
        </p:nvSpPr>
        <p:spPr>
          <a:xfrm>
            <a:off x="410846" y="214469"/>
            <a:ext cx="11261452" cy="52415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FFFF"/>
              </a:buClr>
              <a:buSzPts val="2800"/>
              <a:buFont typeface="Helvetica Neue"/>
              <a:buNone/>
            </a:pPr>
            <a:r>
              <a:rPr lang="en-US" sz="2800" dirty="0" err="1">
                <a:solidFill>
                  <a:srgbClr val="FFFFFF"/>
                </a:solidFill>
              </a:rPr>
              <a:t>Dinámica</a:t>
            </a:r>
            <a:r>
              <a:rPr lang="en-US" sz="2800" dirty="0">
                <a:solidFill>
                  <a:srgbClr val="FFFFFF"/>
                </a:solidFill>
              </a:rPr>
              <a:t> de </a:t>
            </a:r>
            <a:r>
              <a:rPr lang="en-US" sz="2800" dirty="0" err="1">
                <a:solidFill>
                  <a:srgbClr val="FFFFFF"/>
                </a:solidFill>
              </a:rPr>
              <a:t>Sistemas</a:t>
            </a:r>
            <a:r>
              <a:rPr lang="en-US" sz="2800" dirty="0">
                <a:solidFill>
                  <a:srgbClr val="FFFFFF"/>
                </a:solidFill>
              </a:rPr>
              <a:t> </a:t>
            </a:r>
            <a:r>
              <a:rPr lang="en-US" sz="2800" dirty="0" err="1">
                <a:solidFill>
                  <a:srgbClr val="FFFFFF"/>
                </a:solidFill>
              </a:rPr>
              <a:t>en</a:t>
            </a:r>
            <a:r>
              <a:rPr lang="en-US" sz="2800" dirty="0">
                <a:solidFill>
                  <a:srgbClr val="FFFFFF"/>
                </a:solidFill>
              </a:rPr>
              <a:t> </a:t>
            </a:r>
            <a:r>
              <a:rPr lang="en-US" sz="2800" dirty="0" err="1">
                <a:solidFill>
                  <a:srgbClr val="FFFFFF"/>
                </a:solidFill>
              </a:rPr>
              <a:t>En</a:t>
            </a:r>
            <a:r>
              <a:rPr lang="en-US" sz="2800" dirty="0">
                <a:solidFill>
                  <a:srgbClr val="FFFFFF"/>
                </a:solidFill>
              </a:rPr>
              <a:t>-ROADS</a:t>
            </a:r>
            <a:endParaRPr dirty="0"/>
          </a:p>
        </p:txBody>
      </p:sp>
      <p:sp>
        <p:nvSpPr>
          <p:cNvPr id="507" name="Google Shape;507;p71"/>
          <p:cNvSpPr txBox="1">
            <a:spLocks noGrp="1"/>
          </p:cNvSpPr>
          <p:nvPr>
            <p:ph type="body" idx="1"/>
          </p:nvPr>
        </p:nvSpPr>
        <p:spPr>
          <a:xfrm>
            <a:off x="410846" y="931945"/>
            <a:ext cx="11716977" cy="5215066"/>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0"/>
              </a:spcBef>
              <a:spcAft>
                <a:spcPts val="0"/>
              </a:spcAft>
              <a:buClr>
                <a:schemeClr val="lt1"/>
              </a:buClr>
              <a:buSzPts val="2100"/>
              <a:buFont typeface="Calibri"/>
              <a:buAutoNum type="arabicPeriod"/>
            </a:pPr>
            <a:r>
              <a:rPr lang="en-US" sz="2000" b="1" kern="1200" dirty="0" err="1">
                <a:solidFill>
                  <a:srgbClr val="FFC000"/>
                </a:solidFill>
                <a:latin typeface="Helvetica" pitchFamily="2" charset="0"/>
                <a:ea typeface="+mn-ea"/>
                <a:cs typeface="+mn-cs"/>
              </a:rPr>
              <a:t>Rotación</a:t>
            </a:r>
            <a:r>
              <a:rPr lang="en-US" sz="2000" b="1" kern="1200" dirty="0">
                <a:solidFill>
                  <a:srgbClr val="FFC000"/>
                </a:solidFill>
                <a:latin typeface="Helvetica" pitchFamily="2" charset="0"/>
                <a:ea typeface="+mn-ea"/>
                <a:cs typeface="+mn-cs"/>
              </a:rPr>
              <a:t> del Capital </a:t>
            </a:r>
            <a:r>
              <a:rPr lang="en-US" sz="2000" dirty="0">
                <a:latin typeface="Helvetica" pitchFamily="2" charset="0"/>
              </a:rPr>
              <a:t>– Los </a:t>
            </a:r>
            <a:r>
              <a:rPr lang="en-US" sz="2000" dirty="0" err="1">
                <a:latin typeface="Helvetica" pitchFamily="2" charset="0"/>
              </a:rPr>
              <a:t>cambios</a:t>
            </a:r>
            <a:r>
              <a:rPr lang="en-US" sz="2000" dirty="0">
                <a:latin typeface="Helvetica" pitchFamily="2" charset="0"/>
              </a:rPr>
              <a:t> </a:t>
            </a:r>
            <a:r>
              <a:rPr lang="en-US" sz="2000" dirty="0" err="1">
                <a:latin typeface="Helvetica" pitchFamily="2" charset="0"/>
              </a:rPr>
              <a:t>en</a:t>
            </a:r>
            <a:r>
              <a:rPr lang="en-US" sz="2000" dirty="0">
                <a:latin typeface="Helvetica" pitchFamily="2" charset="0"/>
              </a:rPr>
              <a:t> la </a:t>
            </a:r>
            <a:r>
              <a:rPr lang="en-US" sz="2000" dirty="0" err="1">
                <a:latin typeface="Helvetica" pitchFamily="2" charset="0"/>
              </a:rPr>
              <a:t>infraesturctura</a:t>
            </a:r>
            <a:r>
              <a:rPr lang="en-US" sz="2000" dirty="0">
                <a:latin typeface="Helvetica" pitchFamily="2" charset="0"/>
              </a:rPr>
              <a:t> </a:t>
            </a:r>
            <a:r>
              <a:rPr lang="en-US" sz="2000" dirty="0" err="1">
                <a:latin typeface="Helvetica" pitchFamily="2" charset="0"/>
              </a:rPr>
              <a:t>llevan</a:t>
            </a:r>
            <a:r>
              <a:rPr lang="en-US" sz="2000" dirty="0">
                <a:latin typeface="Helvetica" pitchFamily="2" charset="0"/>
              </a:rPr>
              <a:t> </a:t>
            </a:r>
            <a:r>
              <a:rPr lang="en-US" sz="2000" dirty="0" err="1">
                <a:latin typeface="Helvetica" pitchFamily="2" charset="0"/>
              </a:rPr>
              <a:t>tiempo</a:t>
            </a:r>
            <a:endParaRPr sz="2000" dirty="0">
              <a:latin typeface="Helvetica" pitchFamily="2" charset="0"/>
            </a:endParaRPr>
          </a:p>
          <a:p>
            <a:pPr marL="457200" lvl="0" indent="-457200" algn="l" rtl="0">
              <a:lnSpc>
                <a:spcPct val="100000"/>
              </a:lnSpc>
              <a:spcBef>
                <a:spcPts val="1000"/>
              </a:spcBef>
              <a:spcAft>
                <a:spcPts val="0"/>
              </a:spcAft>
              <a:buClr>
                <a:schemeClr val="lt1"/>
              </a:buClr>
              <a:buSzPts val="2100"/>
              <a:buFont typeface="Calibri"/>
              <a:buAutoNum type="arabicPeriod"/>
            </a:pPr>
            <a:r>
              <a:rPr lang="en-US" sz="2000" b="1" kern="1200" dirty="0" err="1">
                <a:solidFill>
                  <a:srgbClr val="FFC000"/>
                </a:solidFill>
                <a:latin typeface="Helvetica" pitchFamily="2" charset="0"/>
                <a:ea typeface="+mn-ea"/>
                <a:cs typeface="+mn-cs"/>
              </a:rPr>
              <a:t>Efecto</a:t>
            </a:r>
            <a:r>
              <a:rPr lang="en-US" sz="2000" b="1" kern="1200" dirty="0">
                <a:solidFill>
                  <a:srgbClr val="FFC000"/>
                </a:solidFill>
                <a:latin typeface="Helvetica" pitchFamily="2" charset="0"/>
                <a:ea typeface="+mn-ea"/>
                <a:cs typeface="+mn-cs"/>
              </a:rPr>
              <a:t> </a:t>
            </a:r>
            <a:r>
              <a:rPr lang="en-US" sz="2000" b="1" kern="1200" dirty="0" err="1">
                <a:solidFill>
                  <a:srgbClr val="FFC000"/>
                </a:solidFill>
                <a:latin typeface="Helvetica" pitchFamily="2" charset="0"/>
                <a:ea typeface="+mn-ea"/>
                <a:cs typeface="+mn-cs"/>
              </a:rPr>
              <a:t>Rebote</a:t>
            </a:r>
            <a:r>
              <a:rPr lang="en-US" sz="2000" b="1" kern="1200" dirty="0">
                <a:solidFill>
                  <a:srgbClr val="FFC000"/>
                </a:solidFill>
                <a:latin typeface="Helvetica" pitchFamily="2" charset="0"/>
                <a:ea typeface="+mn-ea"/>
                <a:cs typeface="+mn-cs"/>
              </a:rPr>
              <a:t> </a:t>
            </a:r>
            <a:r>
              <a:rPr lang="en-US" sz="2000" dirty="0">
                <a:latin typeface="Helvetica" pitchFamily="2" charset="0"/>
              </a:rPr>
              <a:t>– El </a:t>
            </a:r>
            <a:r>
              <a:rPr lang="en-US" sz="2000" dirty="0" err="1">
                <a:latin typeface="Helvetica" pitchFamily="2" charset="0"/>
              </a:rPr>
              <a:t>precio</a:t>
            </a:r>
            <a:r>
              <a:rPr lang="en-US" sz="2000" dirty="0">
                <a:latin typeface="Helvetica" pitchFamily="2" charset="0"/>
              </a:rPr>
              <a:t>, la </a:t>
            </a:r>
            <a:r>
              <a:rPr lang="en-US" sz="2000" dirty="0" err="1">
                <a:latin typeface="Helvetica" pitchFamily="2" charset="0"/>
              </a:rPr>
              <a:t>demanda</a:t>
            </a:r>
            <a:r>
              <a:rPr lang="en-US" sz="2000" dirty="0">
                <a:latin typeface="Helvetica" pitchFamily="2" charset="0"/>
              </a:rPr>
              <a:t>, y la </a:t>
            </a:r>
            <a:r>
              <a:rPr lang="en-US" sz="2000" dirty="0" err="1">
                <a:latin typeface="Helvetica" pitchFamily="2" charset="0"/>
              </a:rPr>
              <a:t>oferta</a:t>
            </a:r>
            <a:r>
              <a:rPr lang="en-US" sz="2000" dirty="0">
                <a:latin typeface="Helvetica" pitchFamily="2" charset="0"/>
              </a:rPr>
              <a:t> </a:t>
            </a:r>
            <a:r>
              <a:rPr lang="en-US" sz="2000" dirty="0" err="1">
                <a:latin typeface="Helvetica" pitchFamily="2" charset="0"/>
              </a:rPr>
              <a:t>estan</a:t>
            </a:r>
            <a:r>
              <a:rPr lang="en-US" sz="2000" dirty="0">
                <a:latin typeface="Helvetica" pitchFamily="2" charset="0"/>
              </a:rPr>
              <a:t> </a:t>
            </a:r>
            <a:r>
              <a:rPr lang="en-US" sz="2000" dirty="0" err="1">
                <a:latin typeface="Helvetica" pitchFamily="2" charset="0"/>
              </a:rPr>
              <a:t>vinculados</a:t>
            </a:r>
            <a:endParaRPr sz="2000" dirty="0">
              <a:latin typeface="Helvetica" pitchFamily="2" charset="0"/>
            </a:endParaRPr>
          </a:p>
          <a:p>
            <a:pPr marL="457200" lvl="0" indent="-457200" algn="l" rtl="0">
              <a:lnSpc>
                <a:spcPct val="100000"/>
              </a:lnSpc>
              <a:spcBef>
                <a:spcPts val="1000"/>
              </a:spcBef>
              <a:spcAft>
                <a:spcPts val="0"/>
              </a:spcAft>
              <a:buClr>
                <a:schemeClr val="lt1"/>
              </a:buClr>
              <a:buSzPts val="2100"/>
              <a:buFont typeface="Calibri"/>
              <a:buAutoNum type="arabicPeriod"/>
            </a:pPr>
            <a:r>
              <a:rPr lang="en-US" sz="2000" b="1" kern="1200" dirty="0" err="1">
                <a:solidFill>
                  <a:srgbClr val="FFC000"/>
                </a:solidFill>
                <a:latin typeface="Helvetica" pitchFamily="2" charset="0"/>
                <a:ea typeface="+mn-ea"/>
                <a:cs typeface="+mn-cs"/>
              </a:rPr>
              <a:t>Economías</a:t>
            </a:r>
            <a:r>
              <a:rPr lang="en-US" sz="2000" b="1" kern="1200" dirty="0">
                <a:solidFill>
                  <a:srgbClr val="FFC000"/>
                </a:solidFill>
                <a:latin typeface="Helvetica" pitchFamily="2" charset="0"/>
                <a:ea typeface="+mn-ea"/>
                <a:cs typeface="+mn-cs"/>
              </a:rPr>
              <a:t> de </a:t>
            </a:r>
            <a:r>
              <a:rPr lang="en-US" sz="2000" b="1" kern="1200" dirty="0" err="1">
                <a:solidFill>
                  <a:srgbClr val="FFC000"/>
                </a:solidFill>
                <a:latin typeface="Helvetica" pitchFamily="2" charset="0"/>
                <a:ea typeface="+mn-ea"/>
                <a:cs typeface="+mn-cs"/>
              </a:rPr>
              <a:t>Escala</a:t>
            </a:r>
            <a:r>
              <a:rPr lang="en-US" sz="2000" b="1" kern="1200" dirty="0">
                <a:solidFill>
                  <a:srgbClr val="FFC000"/>
                </a:solidFill>
                <a:latin typeface="Helvetica" pitchFamily="2" charset="0"/>
                <a:ea typeface="+mn-ea"/>
                <a:cs typeface="+mn-cs"/>
              </a:rPr>
              <a:t> y </a:t>
            </a:r>
            <a:r>
              <a:rPr lang="en-US" sz="2000" b="1" kern="1200" dirty="0" err="1">
                <a:solidFill>
                  <a:srgbClr val="FFC000"/>
                </a:solidFill>
                <a:latin typeface="Helvetica" pitchFamily="2" charset="0"/>
                <a:ea typeface="+mn-ea"/>
                <a:cs typeface="+mn-cs"/>
              </a:rPr>
              <a:t>Aprendizaje</a:t>
            </a:r>
            <a:r>
              <a:rPr lang="en-US" sz="2000" dirty="0">
                <a:latin typeface="Helvetica" pitchFamily="2" charset="0"/>
              </a:rPr>
              <a:t> – El </a:t>
            </a:r>
            <a:r>
              <a:rPr lang="en-US" sz="2000" dirty="0" err="1">
                <a:latin typeface="Helvetica" pitchFamily="2" charset="0"/>
              </a:rPr>
              <a:t>éxito</a:t>
            </a:r>
            <a:r>
              <a:rPr lang="en-US" sz="2000" dirty="0">
                <a:latin typeface="Helvetica" pitchFamily="2" charset="0"/>
              </a:rPr>
              <a:t> genera </a:t>
            </a:r>
            <a:r>
              <a:rPr lang="en-US" sz="2000" dirty="0" err="1">
                <a:latin typeface="Helvetica" pitchFamily="2" charset="0"/>
              </a:rPr>
              <a:t>éxito</a:t>
            </a:r>
            <a:r>
              <a:rPr lang="en-US" sz="2000" dirty="0">
                <a:latin typeface="Helvetica" pitchFamily="2" charset="0"/>
              </a:rPr>
              <a:t> a </a:t>
            </a:r>
            <a:r>
              <a:rPr lang="en-US" sz="2000" dirty="0" err="1">
                <a:latin typeface="Helvetica" pitchFamily="2" charset="0"/>
              </a:rPr>
              <a:t>través</a:t>
            </a:r>
            <a:r>
              <a:rPr lang="en-US" sz="2000" dirty="0">
                <a:latin typeface="Helvetica" pitchFamily="2" charset="0"/>
              </a:rPr>
              <a:t> del Ratio de </a:t>
            </a:r>
            <a:r>
              <a:rPr lang="en-US" sz="2000" dirty="0" err="1">
                <a:latin typeface="Helvetica" pitchFamily="2" charset="0"/>
              </a:rPr>
              <a:t>Progreso</a:t>
            </a:r>
            <a:endParaRPr sz="2000" dirty="0">
              <a:latin typeface="Helvetica" pitchFamily="2" charset="0"/>
            </a:endParaRPr>
          </a:p>
          <a:p>
            <a:pPr marL="457200" lvl="0" indent="-457200" algn="l" rtl="0">
              <a:lnSpc>
                <a:spcPct val="100000"/>
              </a:lnSpc>
              <a:spcBef>
                <a:spcPts val="1000"/>
              </a:spcBef>
              <a:spcAft>
                <a:spcPts val="0"/>
              </a:spcAft>
              <a:buClr>
                <a:schemeClr val="lt1"/>
              </a:buClr>
              <a:buSzPts val="2100"/>
              <a:buFont typeface="Calibri"/>
              <a:buAutoNum type="arabicPeriod"/>
            </a:pPr>
            <a:r>
              <a:rPr lang="en-US" sz="2000" b="1" kern="1200" dirty="0" err="1">
                <a:solidFill>
                  <a:srgbClr val="FFC000"/>
                </a:solidFill>
                <a:latin typeface="Helvetica" pitchFamily="2" charset="0"/>
                <a:ea typeface="+mn-ea"/>
                <a:cs typeface="+mn-cs"/>
              </a:rPr>
              <a:t>Desplazamiento</a:t>
            </a:r>
            <a:r>
              <a:rPr lang="en-US" sz="2000" b="1" dirty="0">
                <a:latin typeface="Helvetica" pitchFamily="2" charset="0"/>
              </a:rPr>
              <a:t> </a:t>
            </a:r>
            <a:r>
              <a:rPr lang="en-US" sz="2000" dirty="0">
                <a:latin typeface="Helvetica" pitchFamily="2" charset="0"/>
              </a:rPr>
              <a:t>– Los </a:t>
            </a:r>
            <a:r>
              <a:rPr lang="en-US" sz="2000" dirty="0" err="1">
                <a:latin typeface="Helvetica" pitchFamily="2" charset="0"/>
              </a:rPr>
              <a:t>suministros</a:t>
            </a:r>
            <a:r>
              <a:rPr lang="en-US" sz="2000" dirty="0">
                <a:latin typeface="Helvetica" pitchFamily="2" charset="0"/>
              </a:rPr>
              <a:t> de bajo-C </a:t>
            </a:r>
            <a:r>
              <a:rPr lang="en-US" sz="2000" dirty="0" err="1">
                <a:latin typeface="Helvetica" pitchFamily="2" charset="0"/>
              </a:rPr>
              <a:t>compiten</a:t>
            </a:r>
            <a:r>
              <a:rPr lang="en-US" sz="2000" dirty="0">
                <a:latin typeface="Helvetica" pitchFamily="2" charset="0"/>
              </a:rPr>
              <a:t> </a:t>
            </a:r>
            <a:r>
              <a:rPr lang="en-US" sz="2000" dirty="0" err="1">
                <a:latin typeface="Helvetica" pitchFamily="2" charset="0"/>
              </a:rPr>
              <a:t>en</a:t>
            </a:r>
            <a:r>
              <a:rPr lang="en-US" sz="2000" dirty="0">
                <a:latin typeface="Helvetica" pitchFamily="2" charset="0"/>
              </a:rPr>
              <a:t> la </a:t>
            </a:r>
            <a:r>
              <a:rPr lang="en-US" sz="2000" dirty="0" err="1">
                <a:latin typeface="Helvetica" pitchFamily="2" charset="0"/>
              </a:rPr>
              <a:t>cuota</a:t>
            </a:r>
            <a:r>
              <a:rPr lang="en-US" sz="2000" dirty="0">
                <a:latin typeface="Helvetica" pitchFamily="2" charset="0"/>
              </a:rPr>
              <a:t> de mercado a largo </a:t>
            </a:r>
            <a:r>
              <a:rPr lang="en-US" sz="2000" dirty="0" err="1">
                <a:latin typeface="Helvetica" pitchFamily="2" charset="0"/>
              </a:rPr>
              <a:t>plazo</a:t>
            </a:r>
            <a:endParaRPr sz="2000" dirty="0">
              <a:latin typeface="Helvetica" pitchFamily="2" charset="0"/>
            </a:endParaRPr>
          </a:p>
          <a:p>
            <a:pPr marL="457200" lvl="0" indent="-457200" algn="l" rtl="0">
              <a:lnSpc>
                <a:spcPct val="100000"/>
              </a:lnSpc>
              <a:spcBef>
                <a:spcPts val="1000"/>
              </a:spcBef>
              <a:spcAft>
                <a:spcPts val="0"/>
              </a:spcAft>
              <a:buClr>
                <a:schemeClr val="lt1"/>
              </a:buClr>
              <a:buSzPts val="2100"/>
              <a:buFont typeface="Calibri"/>
              <a:buAutoNum type="arabicPeriod"/>
            </a:pPr>
            <a:r>
              <a:rPr lang="en-US" sz="2000" b="1" kern="1200" dirty="0" err="1">
                <a:solidFill>
                  <a:srgbClr val="FFC000"/>
                </a:solidFill>
                <a:latin typeface="Helvetica" pitchFamily="2" charset="0"/>
                <a:ea typeface="+mn-ea"/>
                <a:cs typeface="+mn-cs"/>
              </a:rPr>
              <a:t>Exprima</a:t>
            </a:r>
            <a:r>
              <a:rPr lang="en-US" sz="2000" b="1" kern="1200" dirty="0">
                <a:solidFill>
                  <a:srgbClr val="FFC000"/>
                </a:solidFill>
                <a:latin typeface="Helvetica" pitchFamily="2" charset="0"/>
                <a:ea typeface="+mn-ea"/>
                <a:cs typeface="+mn-cs"/>
              </a:rPr>
              <a:t> el </a:t>
            </a:r>
            <a:r>
              <a:rPr lang="en-US" sz="2000" b="1" kern="1200" dirty="0" err="1">
                <a:solidFill>
                  <a:srgbClr val="FFC000"/>
                </a:solidFill>
                <a:latin typeface="Helvetica" pitchFamily="2" charset="0"/>
                <a:ea typeface="+mn-ea"/>
                <a:cs typeface="+mn-cs"/>
              </a:rPr>
              <a:t>globo</a:t>
            </a:r>
            <a:r>
              <a:rPr lang="en-US" sz="2000" b="1" kern="1200" dirty="0">
                <a:solidFill>
                  <a:srgbClr val="FFC000"/>
                </a:solidFill>
                <a:latin typeface="Helvetica" pitchFamily="2" charset="0"/>
                <a:ea typeface="+mn-ea"/>
                <a:cs typeface="+mn-cs"/>
              </a:rPr>
              <a:t> </a:t>
            </a:r>
            <a:r>
              <a:rPr lang="en-US" sz="2000" dirty="0">
                <a:latin typeface="Helvetica" pitchFamily="2" charset="0"/>
              </a:rPr>
              <a:t>– Los combustibles </a:t>
            </a:r>
            <a:r>
              <a:rPr lang="en-US" sz="2000" dirty="0" err="1">
                <a:latin typeface="Helvetica" pitchFamily="2" charset="0"/>
              </a:rPr>
              <a:t>fósiles</a:t>
            </a:r>
            <a:r>
              <a:rPr lang="en-US" sz="2000" dirty="0">
                <a:latin typeface="Helvetica" pitchFamily="2" charset="0"/>
              </a:rPr>
              <a:t> se </a:t>
            </a:r>
            <a:r>
              <a:rPr lang="en-US" sz="2000" dirty="0" err="1">
                <a:latin typeface="Helvetica" pitchFamily="2" charset="0"/>
              </a:rPr>
              <a:t>compensan</a:t>
            </a:r>
            <a:r>
              <a:rPr lang="en-US" sz="2000" dirty="0">
                <a:latin typeface="Helvetica" pitchFamily="2" charset="0"/>
              </a:rPr>
              <a:t> entre </a:t>
            </a:r>
            <a:r>
              <a:rPr lang="en-US" sz="2000" dirty="0" err="1">
                <a:latin typeface="Helvetica" pitchFamily="2" charset="0"/>
              </a:rPr>
              <a:t>sí</a:t>
            </a:r>
            <a:endParaRPr sz="2000" dirty="0">
              <a:latin typeface="Helvetica" pitchFamily="2" charset="0"/>
            </a:endParaRPr>
          </a:p>
          <a:p>
            <a:pPr marL="457200" lvl="0" indent="-457200" algn="l" rtl="0">
              <a:lnSpc>
                <a:spcPct val="100000"/>
              </a:lnSpc>
              <a:spcBef>
                <a:spcPts val="1000"/>
              </a:spcBef>
              <a:spcAft>
                <a:spcPts val="0"/>
              </a:spcAft>
              <a:buClr>
                <a:schemeClr val="lt1"/>
              </a:buClr>
              <a:buSzPts val="2100"/>
              <a:buFont typeface="Calibri"/>
              <a:buAutoNum type="arabicPeriod"/>
            </a:pPr>
            <a:r>
              <a:rPr lang="en-US" sz="2000" b="1" kern="1200" dirty="0" err="1">
                <a:solidFill>
                  <a:srgbClr val="FFC000"/>
                </a:solidFill>
                <a:latin typeface="Helvetica" pitchFamily="2" charset="0"/>
                <a:ea typeface="+mn-ea"/>
                <a:cs typeface="+mn-cs"/>
              </a:rPr>
              <a:t>Impulsores</a:t>
            </a:r>
            <a:r>
              <a:rPr lang="en-US" sz="2000" b="1" kern="1200" dirty="0">
                <a:solidFill>
                  <a:srgbClr val="FFC000"/>
                </a:solidFill>
                <a:latin typeface="Helvetica" pitchFamily="2" charset="0"/>
                <a:ea typeface="+mn-ea"/>
                <a:cs typeface="+mn-cs"/>
              </a:rPr>
              <a:t> del </a:t>
            </a:r>
            <a:r>
              <a:rPr lang="en-US" sz="2000" b="1" kern="1200" dirty="0" err="1">
                <a:solidFill>
                  <a:srgbClr val="FFC000"/>
                </a:solidFill>
                <a:latin typeface="Helvetica" pitchFamily="2" charset="0"/>
                <a:ea typeface="+mn-ea"/>
                <a:cs typeface="+mn-cs"/>
              </a:rPr>
              <a:t>Crecimiento</a:t>
            </a:r>
            <a:r>
              <a:rPr lang="en-US" sz="2000" b="1" kern="1200" dirty="0">
                <a:solidFill>
                  <a:srgbClr val="FFC000"/>
                </a:solidFill>
                <a:latin typeface="Helvetica" pitchFamily="2" charset="0"/>
                <a:ea typeface="+mn-ea"/>
                <a:cs typeface="+mn-cs"/>
              </a:rPr>
              <a:t> </a:t>
            </a:r>
            <a:r>
              <a:rPr lang="en-US" sz="2000" dirty="0">
                <a:latin typeface="Helvetica" pitchFamily="2" charset="0"/>
              </a:rPr>
              <a:t>– El </a:t>
            </a:r>
            <a:r>
              <a:rPr lang="en-US" sz="2000" dirty="0" err="1">
                <a:latin typeface="Helvetica" pitchFamily="2" charset="0"/>
              </a:rPr>
              <a:t>crecimiento</a:t>
            </a:r>
            <a:r>
              <a:rPr lang="en-US" sz="2000" dirty="0">
                <a:latin typeface="Helvetica" pitchFamily="2" charset="0"/>
              </a:rPr>
              <a:t> de la población y el PIB </a:t>
            </a:r>
            <a:r>
              <a:rPr lang="en-US" sz="2000" dirty="0" err="1">
                <a:latin typeface="Helvetica" pitchFamily="2" charset="0"/>
              </a:rPr>
              <a:t>aumenta</a:t>
            </a:r>
            <a:r>
              <a:rPr lang="en-US" sz="2000" dirty="0">
                <a:latin typeface="Helvetica" pitchFamily="2" charset="0"/>
              </a:rPr>
              <a:t> las </a:t>
            </a:r>
            <a:r>
              <a:rPr lang="en-US" sz="2000" dirty="0" err="1">
                <a:latin typeface="Helvetica" pitchFamily="2" charset="0"/>
              </a:rPr>
              <a:t>emisiones</a:t>
            </a:r>
            <a:endParaRPr sz="2000" dirty="0">
              <a:latin typeface="Helvetica" pitchFamily="2" charset="0"/>
            </a:endParaRPr>
          </a:p>
          <a:p>
            <a:pPr marL="457200" lvl="0" indent="-457200" algn="l" rtl="0">
              <a:lnSpc>
                <a:spcPct val="100000"/>
              </a:lnSpc>
              <a:spcBef>
                <a:spcPts val="1000"/>
              </a:spcBef>
              <a:spcAft>
                <a:spcPts val="0"/>
              </a:spcAft>
              <a:buClr>
                <a:schemeClr val="lt1"/>
              </a:buClr>
              <a:buSzPts val="2100"/>
              <a:buFont typeface="Calibri"/>
              <a:buAutoNum type="arabicPeriod"/>
            </a:pPr>
            <a:r>
              <a:rPr lang="en-US" sz="2000" b="1" kern="1200" dirty="0" err="1">
                <a:solidFill>
                  <a:srgbClr val="FFC000"/>
                </a:solidFill>
                <a:latin typeface="Helvetica" pitchFamily="2" charset="0"/>
                <a:ea typeface="+mn-ea"/>
                <a:cs typeface="+mn-cs"/>
              </a:rPr>
              <a:t>Límites</a:t>
            </a:r>
            <a:r>
              <a:rPr lang="en-US" sz="2000" b="1" kern="1200" dirty="0">
                <a:solidFill>
                  <a:srgbClr val="FFC000"/>
                </a:solidFill>
                <a:latin typeface="Helvetica" pitchFamily="2" charset="0"/>
                <a:ea typeface="+mn-ea"/>
                <a:cs typeface="+mn-cs"/>
              </a:rPr>
              <a:t> al </a:t>
            </a:r>
            <a:r>
              <a:rPr lang="en-US" sz="2000" b="1" kern="1200" dirty="0" err="1">
                <a:solidFill>
                  <a:srgbClr val="FFC000"/>
                </a:solidFill>
                <a:latin typeface="Helvetica" pitchFamily="2" charset="0"/>
                <a:ea typeface="+mn-ea"/>
                <a:cs typeface="+mn-cs"/>
              </a:rPr>
              <a:t>Crecimiento</a:t>
            </a:r>
            <a:r>
              <a:rPr lang="en-US" sz="2000" b="1" kern="1200" dirty="0">
                <a:solidFill>
                  <a:srgbClr val="FFC000"/>
                </a:solidFill>
                <a:latin typeface="Helvetica" pitchFamily="2" charset="0"/>
                <a:ea typeface="+mn-ea"/>
                <a:cs typeface="+mn-cs"/>
              </a:rPr>
              <a:t> </a:t>
            </a:r>
            <a:r>
              <a:rPr lang="en-US" sz="2000" dirty="0">
                <a:latin typeface="Helvetica" pitchFamily="2" charset="0"/>
              </a:rPr>
              <a:t>– El </a:t>
            </a:r>
            <a:r>
              <a:rPr lang="en-US" sz="2000" dirty="0" err="1">
                <a:latin typeface="Helvetica" pitchFamily="2" charset="0"/>
              </a:rPr>
              <a:t>petróleo</a:t>
            </a:r>
            <a:r>
              <a:rPr lang="en-US" sz="2000" dirty="0">
                <a:latin typeface="Helvetica" pitchFamily="2" charset="0"/>
              </a:rPr>
              <a:t> y el gas se </a:t>
            </a:r>
            <a:r>
              <a:rPr lang="en-US" sz="2000" dirty="0" err="1">
                <a:latin typeface="Helvetica" pitchFamily="2" charset="0"/>
              </a:rPr>
              <a:t>vuelven</a:t>
            </a:r>
            <a:r>
              <a:rPr lang="en-US" sz="2000" dirty="0">
                <a:latin typeface="Helvetica" pitchFamily="2" charset="0"/>
              </a:rPr>
              <a:t> </a:t>
            </a:r>
            <a:r>
              <a:rPr lang="en-US" sz="2000" dirty="0" err="1">
                <a:latin typeface="Helvetica" pitchFamily="2" charset="0"/>
              </a:rPr>
              <a:t>caros</a:t>
            </a:r>
            <a:r>
              <a:rPr lang="en-US" sz="2000" dirty="0">
                <a:latin typeface="Helvetica" pitchFamily="2" charset="0"/>
              </a:rPr>
              <a:t>, el </a:t>
            </a:r>
            <a:r>
              <a:rPr lang="en-US" sz="2000" dirty="0" err="1">
                <a:latin typeface="Helvetica" pitchFamily="2" charset="0"/>
              </a:rPr>
              <a:t>carbón</a:t>
            </a:r>
            <a:r>
              <a:rPr lang="en-US" sz="2000" dirty="0">
                <a:latin typeface="Helvetica" pitchFamily="2" charset="0"/>
              </a:rPr>
              <a:t> no</a:t>
            </a:r>
            <a:endParaRPr sz="2000" dirty="0">
              <a:latin typeface="Helvetica" pitchFamily="2" charset="0"/>
            </a:endParaRPr>
          </a:p>
          <a:p>
            <a:pPr marL="457200" lvl="0" indent="-457200" algn="l" rtl="0">
              <a:lnSpc>
                <a:spcPct val="100000"/>
              </a:lnSpc>
              <a:spcBef>
                <a:spcPts val="1000"/>
              </a:spcBef>
              <a:spcAft>
                <a:spcPts val="0"/>
              </a:spcAft>
              <a:buClr>
                <a:schemeClr val="lt1"/>
              </a:buClr>
              <a:buSzPts val="2100"/>
              <a:buFont typeface="Calibri"/>
              <a:buAutoNum type="arabicPeriod"/>
            </a:pPr>
            <a:r>
              <a:rPr lang="en-US" sz="2000" b="1" kern="1200" dirty="0">
                <a:solidFill>
                  <a:srgbClr val="FFC000"/>
                </a:solidFill>
                <a:latin typeface="Helvetica" pitchFamily="2" charset="0"/>
                <a:ea typeface="+mn-ea"/>
                <a:cs typeface="+mn-cs"/>
              </a:rPr>
              <a:t>No </a:t>
            </a:r>
            <a:r>
              <a:rPr lang="en-US" sz="2000" b="1" kern="1200" dirty="0" err="1">
                <a:solidFill>
                  <a:srgbClr val="FFC000"/>
                </a:solidFill>
                <a:latin typeface="Helvetica" pitchFamily="2" charset="0"/>
                <a:ea typeface="+mn-ea"/>
                <a:cs typeface="+mn-cs"/>
              </a:rPr>
              <a:t>existe</a:t>
            </a:r>
            <a:r>
              <a:rPr lang="en-US" sz="2000" b="1" kern="1200" dirty="0">
                <a:solidFill>
                  <a:srgbClr val="FFC000"/>
                </a:solidFill>
                <a:latin typeface="Helvetica" pitchFamily="2" charset="0"/>
                <a:ea typeface="+mn-ea"/>
                <a:cs typeface="+mn-cs"/>
              </a:rPr>
              <a:t> “El </a:t>
            </a:r>
            <a:r>
              <a:rPr lang="en-US" sz="2000" b="1" kern="1200" dirty="0" err="1">
                <a:solidFill>
                  <a:srgbClr val="FFC000"/>
                </a:solidFill>
                <a:latin typeface="Helvetica" pitchFamily="2" charset="0"/>
                <a:ea typeface="+mn-ea"/>
                <a:cs typeface="+mn-cs"/>
              </a:rPr>
              <a:t>Ganador</a:t>
            </a:r>
            <a:r>
              <a:rPr lang="en-US" sz="2000" b="1" kern="1200" dirty="0">
                <a:solidFill>
                  <a:srgbClr val="FFC000"/>
                </a:solidFill>
                <a:latin typeface="Helvetica" pitchFamily="2" charset="0"/>
                <a:ea typeface="+mn-ea"/>
                <a:cs typeface="+mn-cs"/>
              </a:rPr>
              <a:t> se </a:t>
            </a:r>
            <a:r>
              <a:rPr lang="en-US" sz="2000" b="1" kern="1200" dirty="0" err="1">
                <a:solidFill>
                  <a:srgbClr val="FFC000"/>
                </a:solidFill>
                <a:latin typeface="Helvetica" pitchFamily="2" charset="0"/>
                <a:ea typeface="+mn-ea"/>
                <a:cs typeface="+mn-cs"/>
              </a:rPr>
              <a:t>Lleva</a:t>
            </a:r>
            <a:r>
              <a:rPr lang="en-US" sz="2000" b="1" kern="1200" dirty="0">
                <a:solidFill>
                  <a:srgbClr val="FFC000"/>
                </a:solidFill>
                <a:latin typeface="Helvetica" pitchFamily="2" charset="0"/>
                <a:ea typeface="+mn-ea"/>
                <a:cs typeface="+mn-cs"/>
              </a:rPr>
              <a:t> </a:t>
            </a:r>
            <a:r>
              <a:rPr lang="en-US" sz="2000" b="1" kern="1200" dirty="0" err="1">
                <a:solidFill>
                  <a:srgbClr val="FFC000"/>
                </a:solidFill>
                <a:latin typeface="Helvetica" pitchFamily="2" charset="0"/>
                <a:ea typeface="+mn-ea"/>
                <a:cs typeface="+mn-cs"/>
              </a:rPr>
              <a:t>Todo</a:t>
            </a:r>
            <a:r>
              <a:rPr lang="en-US" sz="2000" b="1" kern="1200" dirty="0">
                <a:solidFill>
                  <a:srgbClr val="FFC000"/>
                </a:solidFill>
                <a:latin typeface="Helvetica" pitchFamily="2" charset="0"/>
                <a:ea typeface="+mn-ea"/>
                <a:cs typeface="+mn-cs"/>
              </a:rPr>
              <a:t>”– </a:t>
            </a:r>
            <a:r>
              <a:rPr lang="en-US" sz="2000" dirty="0">
                <a:latin typeface="Helvetica" pitchFamily="2" charset="0"/>
              </a:rPr>
              <a:t>Los combustibles </a:t>
            </a:r>
            <a:r>
              <a:rPr lang="en-US" sz="2000" dirty="0" err="1">
                <a:latin typeface="Helvetica" pitchFamily="2" charset="0"/>
              </a:rPr>
              <a:t>fósiles</a:t>
            </a:r>
            <a:r>
              <a:rPr lang="en-US" sz="2000" dirty="0">
                <a:latin typeface="Helvetica" pitchFamily="2" charset="0"/>
              </a:rPr>
              <a:t> </a:t>
            </a:r>
            <a:r>
              <a:rPr lang="en-US" sz="2000" dirty="0" err="1">
                <a:latin typeface="Helvetica" pitchFamily="2" charset="0"/>
              </a:rPr>
              <a:t>persisten</a:t>
            </a:r>
            <a:r>
              <a:rPr lang="en-US" sz="2000" dirty="0">
                <a:latin typeface="Helvetica" pitchFamily="2" charset="0"/>
              </a:rPr>
              <a:t> </a:t>
            </a:r>
            <a:r>
              <a:rPr lang="en-US" sz="2000" dirty="0" err="1">
                <a:latin typeface="Helvetica" pitchFamily="2" charset="0"/>
              </a:rPr>
              <a:t>incluso</a:t>
            </a:r>
            <a:r>
              <a:rPr lang="en-US" sz="2000" dirty="0">
                <a:latin typeface="Helvetica" pitchFamily="2" charset="0"/>
              </a:rPr>
              <a:t> </a:t>
            </a:r>
            <a:r>
              <a:rPr lang="en-US" sz="2000" dirty="0" err="1">
                <a:latin typeface="Helvetica" pitchFamily="2" charset="0"/>
              </a:rPr>
              <a:t>cuando</a:t>
            </a:r>
            <a:r>
              <a:rPr lang="en-US" sz="2000" dirty="0">
                <a:latin typeface="Helvetica" pitchFamily="2" charset="0"/>
              </a:rPr>
              <a:t> son </a:t>
            </a:r>
            <a:r>
              <a:rPr lang="en-US" sz="2000" dirty="0" err="1">
                <a:latin typeface="Helvetica" pitchFamily="2" charset="0"/>
              </a:rPr>
              <a:t>más</a:t>
            </a:r>
            <a:r>
              <a:rPr lang="en-US" sz="2000" dirty="0">
                <a:latin typeface="Helvetica" pitchFamily="2" charset="0"/>
              </a:rPr>
              <a:t> </a:t>
            </a:r>
            <a:r>
              <a:rPr lang="en-US" sz="2000" dirty="0" err="1">
                <a:latin typeface="Helvetica" pitchFamily="2" charset="0"/>
              </a:rPr>
              <a:t>caros</a:t>
            </a:r>
            <a:endParaRPr sz="2000" dirty="0">
              <a:latin typeface="Helvetica" pitchFamily="2" charset="0"/>
            </a:endParaRPr>
          </a:p>
          <a:p>
            <a:pPr marL="457200" lvl="0" indent="-457200" algn="l" rtl="0">
              <a:lnSpc>
                <a:spcPct val="100000"/>
              </a:lnSpc>
              <a:spcBef>
                <a:spcPts val="1000"/>
              </a:spcBef>
              <a:spcAft>
                <a:spcPts val="0"/>
              </a:spcAft>
              <a:buClr>
                <a:schemeClr val="lt1"/>
              </a:buClr>
              <a:buSzPts val="2100"/>
              <a:buFont typeface="Calibri"/>
              <a:buAutoNum type="arabicPeriod"/>
            </a:pPr>
            <a:r>
              <a:rPr lang="en-US" sz="2000" b="1" kern="1200" dirty="0">
                <a:solidFill>
                  <a:srgbClr val="FFC000"/>
                </a:solidFill>
                <a:latin typeface="Helvetica" pitchFamily="2" charset="0"/>
                <a:ea typeface="+mn-ea"/>
                <a:cs typeface="+mn-cs"/>
              </a:rPr>
              <a:t>Los “</a:t>
            </a:r>
            <a:r>
              <a:rPr lang="en-US" sz="2000" b="1" kern="1200" dirty="0" err="1">
                <a:solidFill>
                  <a:srgbClr val="FFC000"/>
                </a:solidFill>
                <a:latin typeface="Helvetica" pitchFamily="2" charset="0"/>
                <a:ea typeface="+mn-ea"/>
                <a:cs typeface="+mn-cs"/>
              </a:rPr>
              <a:t>Otros</a:t>
            </a:r>
            <a:r>
              <a:rPr lang="en-US" sz="2000" b="1" kern="1200" dirty="0">
                <a:solidFill>
                  <a:srgbClr val="FFC000"/>
                </a:solidFill>
                <a:latin typeface="Helvetica" pitchFamily="2" charset="0"/>
                <a:ea typeface="+mn-ea"/>
                <a:cs typeface="+mn-cs"/>
              </a:rPr>
              <a:t> Gases” </a:t>
            </a:r>
            <a:r>
              <a:rPr lang="en-US" sz="2000" b="1" kern="1200" dirty="0" err="1">
                <a:solidFill>
                  <a:srgbClr val="FFC000"/>
                </a:solidFill>
                <a:latin typeface="Helvetica" pitchFamily="2" charset="0"/>
                <a:ea typeface="+mn-ea"/>
                <a:cs typeface="+mn-cs"/>
              </a:rPr>
              <a:t>Importan</a:t>
            </a:r>
            <a:r>
              <a:rPr lang="en-US" sz="2000" b="1" kern="1200" dirty="0">
                <a:solidFill>
                  <a:srgbClr val="FFC000"/>
                </a:solidFill>
                <a:latin typeface="Helvetica" pitchFamily="2" charset="0"/>
                <a:ea typeface="+mn-ea"/>
                <a:cs typeface="+mn-cs"/>
              </a:rPr>
              <a:t> </a:t>
            </a:r>
            <a:r>
              <a:rPr lang="en-US" sz="2000" dirty="0">
                <a:latin typeface="Helvetica" pitchFamily="2" charset="0"/>
              </a:rPr>
              <a:t>– </a:t>
            </a:r>
            <a:r>
              <a:rPr lang="en-US" sz="2000" dirty="0" err="1">
                <a:latin typeface="Helvetica" pitchFamily="2" charset="0"/>
              </a:rPr>
              <a:t>Reducir</a:t>
            </a:r>
            <a:r>
              <a:rPr lang="en-US" sz="2000" dirty="0">
                <a:latin typeface="Helvetica" pitchFamily="2" charset="0"/>
              </a:rPr>
              <a:t> las </a:t>
            </a:r>
            <a:r>
              <a:rPr lang="en-US" sz="2000" dirty="0" err="1">
                <a:latin typeface="Helvetica" pitchFamily="2" charset="0"/>
              </a:rPr>
              <a:t>emisiones</a:t>
            </a:r>
            <a:r>
              <a:rPr lang="en-US" sz="2000" dirty="0">
                <a:latin typeface="Helvetica" pitchFamily="2" charset="0"/>
              </a:rPr>
              <a:t> </a:t>
            </a:r>
            <a:r>
              <a:rPr lang="en-US" sz="2000" dirty="0" err="1">
                <a:latin typeface="Helvetica" pitchFamily="2" charset="0"/>
              </a:rPr>
              <a:t>distintas</a:t>
            </a:r>
            <a:r>
              <a:rPr lang="en-US" sz="2000" dirty="0">
                <a:latin typeface="Helvetica" pitchFamily="2" charset="0"/>
              </a:rPr>
              <a:t> de CO2 es </a:t>
            </a:r>
            <a:r>
              <a:rPr lang="en-US" sz="2000" dirty="0" err="1">
                <a:latin typeface="Helvetica" pitchFamily="2" charset="0"/>
              </a:rPr>
              <a:t>poderoso</a:t>
            </a:r>
            <a:endParaRPr sz="2000" dirty="0">
              <a:latin typeface="Helvetica" pitchFamily="2" charset="0"/>
            </a:endParaRPr>
          </a:p>
          <a:p>
            <a:pPr marL="457200" lvl="0" indent="-457200" algn="l" rtl="0">
              <a:lnSpc>
                <a:spcPct val="100000"/>
              </a:lnSpc>
              <a:spcBef>
                <a:spcPts val="1000"/>
              </a:spcBef>
              <a:spcAft>
                <a:spcPts val="0"/>
              </a:spcAft>
              <a:buClr>
                <a:schemeClr val="lt1"/>
              </a:buClr>
              <a:buSzPts val="2100"/>
              <a:buFont typeface="Calibri"/>
              <a:buAutoNum type="arabicPeriod"/>
            </a:pPr>
            <a:r>
              <a:rPr lang="en-US" sz="2000" b="1" kern="1200" dirty="0" err="1">
                <a:solidFill>
                  <a:srgbClr val="FFC000"/>
                </a:solidFill>
                <a:latin typeface="Helvetica" pitchFamily="2" charset="0"/>
                <a:ea typeface="+mn-ea"/>
                <a:cs typeface="+mn-cs"/>
              </a:rPr>
              <a:t>Dinámica</a:t>
            </a:r>
            <a:r>
              <a:rPr lang="en-US" sz="2000" b="1" kern="1200" dirty="0">
                <a:solidFill>
                  <a:srgbClr val="FFC000"/>
                </a:solidFill>
                <a:latin typeface="Helvetica" pitchFamily="2" charset="0"/>
                <a:ea typeface="+mn-ea"/>
                <a:cs typeface="+mn-cs"/>
              </a:rPr>
              <a:t> de la </a:t>
            </a:r>
            <a:r>
              <a:rPr lang="en-US" sz="2000" b="1" kern="1200" dirty="0" err="1">
                <a:solidFill>
                  <a:srgbClr val="FFC000"/>
                </a:solidFill>
                <a:latin typeface="Helvetica" pitchFamily="2" charset="0"/>
                <a:ea typeface="+mn-ea"/>
                <a:cs typeface="+mn-cs"/>
              </a:rPr>
              <a:t>Bañera</a:t>
            </a:r>
            <a:r>
              <a:rPr lang="en-US" sz="2000" b="1" kern="1200" dirty="0">
                <a:solidFill>
                  <a:srgbClr val="FFC000"/>
                </a:solidFill>
                <a:latin typeface="Helvetica" pitchFamily="2" charset="0"/>
                <a:ea typeface="+mn-ea"/>
                <a:cs typeface="+mn-cs"/>
              </a:rPr>
              <a:t> </a:t>
            </a:r>
            <a:r>
              <a:rPr lang="en-US" sz="2000" dirty="0">
                <a:latin typeface="Helvetica" pitchFamily="2" charset="0"/>
              </a:rPr>
              <a:t>– La </a:t>
            </a:r>
            <a:r>
              <a:rPr lang="en-US" sz="2000" dirty="0" err="1">
                <a:latin typeface="Helvetica" pitchFamily="2" charset="0"/>
              </a:rPr>
              <a:t>concentración</a:t>
            </a:r>
            <a:r>
              <a:rPr lang="en-US" sz="2000" dirty="0">
                <a:latin typeface="Helvetica" pitchFamily="2" charset="0"/>
              </a:rPr>
              <a:t> de CO</a:t>
            </a:r>
            <a:r>
              <a:rPr lang="en-US" sz="2000" baseline="-25000" dirty="0">
                <a:latin typeface="Helvetica" pitchFamily="2" charset="0"/>
              </a:rPr>
              <a:t>2</a:t>
            </a:r>
            <a:r>
              <a:rPr lang="en-US" sz="2000" dirty="0">
                <a:latin typeface="Helvetica" pitchFamily="2" charset="0"/>
              </a:rPr>
              <a:t> y la </a:t>
            </a:r>
            <a:r>
              <a:rPr lang="en-US" sz="2000" dirty="0" err="1">
                <a:latin typeface="Helvetica" pitchFamily="2" charset="0"/>
              </a:rPr>
              <a:t>temperatura</a:t>
            </a:r>
            <a:r>
              <a:rPr lang="en-US" sz="2000" dirty="0">
                <a:latin typeface="Helvetica" pitchFamily="2" charset="0"/>
              </a:rPr>
              <a:t> se </a:t>
            </a:r>
            <a:r>
              <a:rPr lang="en-US" sz="2000" dirty="0" err="1">
                <a:latin typeface="Helvetica" pitchFamily="2" charset="0"/>
              </a:rPr>
              <a:t>ajustan</a:t>
            </a:r>
            <a:r>
              <a:rPr lang="en-US" sz="2000" dirty="0">
                <a:latin typeface="Helvetica" pitchFamily="2" charset="0"/>
              </a:rPr>
              <a:t> lentamente</a:t>
            </a:r>
            <a:endParaRPr sz="2000" dirty="0">
              <a:latin typeface="Helvetica" pitchFamily="2" charset="0"/>
            </a:endParaRPr>
          </a:p>
        </p:txBody>
      </p:sp>
      <p:pic>
        <p:nvPicPr>
          <p:cNvPr id="508" name="Google Shape;508;p71"/>
          <p:cNvPicPr preferRelativeResize="0"/>
          <p:nvPr/>
        </p:nvPicPr>
        <p:blipFill rotWithShape="1">
          <a:blip r:embed="rId3">
            <a:alphaModFix/>
          </a:blip>
          <a:srcRect/>
          <a:stretch/>
        </p:blipFill>
        <p:spPr>
          <a:xfrm>
            <a:off x="10472738" y="6147011"/>
            <a:ext cx="1523999" cy="5744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0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0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0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0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0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0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0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0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1" name="Google Shape;131;p21"/>
          <p:cNvSpPr txBox="1"/>
          <p:nvPr/>
        </p:nvSpPr>
        <p:spPr>
          <a:xfrm>
            <a:off x="836076" y="261037"/>
            <a:ext cx="10357788" cy="1055298"/>
          </a:xfrm>
          <a:prstGeom prst="rect">
            <a:avLst/>
          </a:prstGeom>
          <a:noFill/>
          <a:ln>
            <a:noFill/>
          </a:ln>
        </p:spPr>
        <p:txBody>
          <a:bodyPr spcFirstLastPara="1" wrap="square" lIns="91425" tIns="45700" rIns="91425" bIns="45700" anchor="t" anchorCtr="0">
            <a:noAutofit/>
          </a:bodyPr>
          <a:lstStyle/>
          <a:p>
            <a:pPr marL="0" marR="0" lvl="0" indent="0" algn="l" rtl="0">
              <a:lnSpc>
                <a:spcPct val="80000"/>
              </a:lnSpc>
              <a:spcBef>
                <a:spcPts val="0"/>
              </a:spcBef>
              <a:spcAft>
                <a:spcPts val="0"/>
              </a:spcAft>
              <a:buClr>
                <a:srgbClr val="41342E"/>
              </a:buClr>
              <a:buSzPts val="2170"/>
              <a:buFont typeface="Noto Sans Symbols"/>
              <a:buNone/>
            </a:pPr>
            <a:r>
              <a:rPr lang="en-US" sz="2170" b="1" i="0" u="none" strike="noStrike" cap="none" dirty="0" err="1">
                <a:solidFill>
                  <a:srgbClr val="41342E"/>
                </a:solidFill>
                <a:latin typeface="Helvetica Neue"/>
                <a:ea typeface="Helvetica Neue"/>
                <a:cs typeface="Helvetica Neue"/>
                <a:sym typeface="Helvetica Neue"/>
              </a:rPr>
              <a:t>Respaldado</a:t>
            </a:r>
            <a:r>
              <a:rPr lang="en-US" sz="2170" b="1" i="0" u="none" strike="noStrike" cap="none" dirty="0">
                <a:solidFill>
                  <a:srgbClr val="41342E"/>
                </a:solidFill>
                <a:latin typeface="Helvetica Neue"/>
                <a:ea typeface="Helvetica Neue"/>
                <a:cs typeface="Helvetica Neue"/>
                <a:sym typeface="Helvetica Neue"/>
              </a:rPr>
              <a:t> con </a:t>
            </a:r>
            <a:r>
              <a:rPr lang="en-US" sz="2170" b="1" i="0" u="none" strike="noStrike" cap="none" dirty="0" err="1">
                <a:solidFill>
                  <a:srgbClr val="41342E"/>
                </a:solidFill>
                <a:latin typeface="Helvetica Neue"/>
                <a:ea typeface="Helvetica Neue"/>
                <a:cs typeface="Helvetica Neue"/>
                <a:sym typeface="Helvetica Neue"/>
              </a:rPr>
              <a:t>datos</a:t>
            </a:r>
            <a:r>
              <a:rPr lang="en-US" sz="2170" b="1" i="0" u="none" strike="noStrike" cap="none" dirty="0">
                <a:solidFill>
                  <a:srgbClr val="41342E"/>
                </a:solidFill>
                <a:latin typeface="Helvetica Neue"/>
                <a:ea typeface="Helvetica Neue"/>
                <a:cs typeface="Helvetica Neue"/>
                <a:sym typeface="Helvetica Neue"/>
              </a:rPr>
              <a:t>…</a:t>
            </a:r>
            <a:endParaRPr dirty="0"/>
          </a:p>
          <a:p>
            <a:pPr marL="0" marR="0" lvl="0" indent="0" algn="l" rtl="0">
              <a:lnSpc>
                <a:spcPct val="80000"/>
              </a:lnSpc>
              <a:spcBef>
                <a:spcPts val="1000"/>
              </a:spcBef>
              <a:spcAft>
                <a:spcPts val="0"/>
              </a:spcAft>
              <a:buClr>
                <a:srgbClr val="41342E"/>
              </a:buClr>
              <a:buSzPts val="2170"/>
              <a:buFont typeface="Noto Sans Symbols"/>
              <a:buNone/>
            </a:pPr>
            <a:r>
              <a:rPr lang="en-US" sz="2170" b="0" i="0" u="none" strike="noStrike" cap="none" dirty="0" err="1">
                <a:solidFill>
                  <a:srgbClr val="41342E"/>
                </a:solidFill>
                <a:latin typeface="Helvetica Neue"/>
                <a:ea typeface="Helvetica Neue"/>
                <a:cs typeface="Helvetica Neue"/>
                <a:sym typeface="Helvetica Neue"/>
              </a:rPr>
              <a:t>Usaremos</a:t>
            </a:r>
            <a:r>
              <a:rPr lang="en-US" sz="2170" b="0" i="0" u="none" strike="noStrike" cap="none" dirty="0">
                <a:solidFill>
                  <a:srgbClr val="41342E"/>
                </a:solidFill>
                <a:latin typeface="Helvetica Neue"/>
                <a:ea typeface="Helvetica Neue"/>
                <a:cs typeface="Helvetica Neue"/>
                <a:sym typeface="Helvetica Neue"/>
              </a:rPr>
              <a:t> </a:t>
            </a:r>
            <a:r>
              <a:rPr lang="en-US" sz="2170" b="1" i="0" u="none" strike="noStrike" cap="none" dirty="0" err="1">
                <a:solidFill>
                  <a:srgbClr val="41342E"/>
                </a:solidFill>
                <a:latin typeface="Helvetica Neue"/>
                <a:ea typeface="Helvetica Neue"/>
                <a:cs typeface="Helvetica Neue"/>
                <a:sym typeface="Helvetica Neue"/>
              </a:rPr>
              <a:t>En</a:t>
            </a:r>
            <a:r>
              <a:rPr lang="en-US" sz="2170" b="1" i="0" u="none" strike="noStrike" cap="none" dirty="0">
                <a:solidFill>
                  <a:srgbClr val="41342E"/>
                </a:solidFill>
                <a:latin typeface="Helvetica Neue"/>
                <a:ea typeface="Helvetica Neue"/>
                <a:cs typeface="Helvetica Neue"/>
                <a:sym typeface="Helvetica Neue"/>
              </a:rPr>
              <a:t>-ROADS</a:t>
            </a:r>
            <a:r>
              <a:rPr lang="en-US" sz="2170" b="0" i="0" u="none" strike="noStrike" cap="none" dirty="0">
                <a:solidFill>
                  <a:srgbClr val="41342E"/>
                </a:solidFill>
                <a:latin typeface="Helvetica Neue"/>
                <a:ea typeface="Helvetica Neue"/>
                <a:cs typeface="Helvetica Neue"/>
                <a:sym typeface="Helvetica Neue"/>
              </a:rPr>
              <a:t>,</a:t>
            </a:r>
            <a:r>
              <a:rPr lang="en-US" sz="2170" b="0" i="1" u="none" strike="noStrike" cap="none" dirty="0">
                <a:solidFill>
                  <a:srgbClr val="41342E"/>
                </a:solidFill>
                <a:latin typeface="Helvetica Neue"/>
                <a:ea typeface="Helvetica Neue"/>
                <a:cs typeface="Helvetica Neue"/>
                <a:sym typeface="Helvetica Neue"/>
              </a:rPr>
              <a:t> </a:t>
            </a:r>
            <a:r>
              <a:rPr lang="en-US" sz="2170" b="0" i="0" u="none" strike="noStrike" cap="none" dirty="0">
                <a:solidFill>
                  <a:srgbClr val="41342E"/>
                </a:solidFill>
                <a:latin typeface="Helvetica Neue Light"/>
                <a:ea typeface="Helvetica Neue Light"/>
                <a:cs typeface="Helvetica Neue Light"/>
                <a:sym typeface="Helvetica Neue Light"/>
              </a:rPr>
              <a:t>un </a:t>
            </a:r>
            <a:r>
              <a:rPr lang="en-US" sz="2170" b="0" i="0" u="none" strike="noStrike" cap="none" dirty="0" err="1">
                <a:solidFill>
                  <a:srgbClr val="41342E"/>
                </a:solidFill>
                <a:latin typeface="Helvetica Neue Light"/>
                <a:ea typeface="Helvetica Neue Light"/>
                <a:cs typeface="Helvetica Neue Light"/>
                <a:sym typeface="Helvetica Neue Light"/>
              </a:rPr>
              <a:t>modelo</a:t>
            </a:r>
            <a:r>
              <a:rPr lang="en-US" sz="2170" b="0" i="0" u="none" strike="noStrike" cap="none" dirty="0">
                <a:solidFill>
                  <a:srgbClr val="41342E"/>
                </a:solidFill>
                <a:latin typeface="Helvetica Neue Light"/>
                <a:ea typeface="Helvetica Neue Light"/>
                <a:cs typeface="Helvetica Neue Light"/>
                <a:sym typeface="Helvetica Neue Light"/>
              </a:rPr>
              <a:t> de </a:t>
            </a:r>
            <a:r>
              <a:rPr lang="en-US" sz="2170" b="0" i="0" u="none" strike="noStrike" cap="none" dirty="0" err="1">
                <a:solidFill>
                  <a:srgbClr val="41342E"/>
                </a:solidFill>
                <a:latin typeface="Helvetica Neue Light"/>
                <a:ea typeface="Helvetica Neue Light"/>
                <a:cs typeface="Helvetica Neue Light"/>
                <a:sym typeface="Helvetica Neue Light"/>
              </a:rPr>
              <a:t>simulación</a:t>
            </a:r>
            <a:r>
              <a:rPr lang="en-US" sz="2170" b="0" i="0" u="none" strike="noStrike" cap="none" dirty="0">
                <a:solidFill>
                  <a:srgbClr val="41342E"/>
                </a:solidFill>
                <a:latin typeface="Helvetica Neue Light"/>
                <a:ea typeface="Helvetica Neue Light"/>
                <a:cs typeface="Helvetica Neue Light"/>
                <a:sym typeface="Helvetica Neue Light"/>
              </a:rPr>
              <a:t> </a:t>
            </a:r>
            <a:r>
              <a:rPr lang="en-US" sz="2170" b="0" i="0" u="none" strike="noStrike" cap="none" dirty="0" err="1">
                <a:solidFill>
                  <a:srgbClr val="41342E"/>
                </a:solidFill>
                <a:latin typeface="Helvetica Neue Light"/>
                <a:ea typeface="Helvetica Neue Light"/>
                <a:cs typeface="Helvetica Neue Light"/>
                <a:sym typeface="Helvetica Neue Light"/>
              </a:rPr>
              <a:t>innovador</a:t>
            </a:r>
            <a:r>
              <a:rPr lang="en-US" sz="2170" b="0" i="0" u="none" strike="noStrike" cap="none" dirty="0">
                <a:solidFill>
                  <a:srgbClr val="41342E"/>
                </a:solidFill>
                <a:latin typeface="Helvetica Neue Light"/>
                <a:ea typeface="Helvetica Neue Light"/>
                <a:cs typeface="Helvetica Neue Light"/>
                <a:sym typeface="Helvetica Neue Light"/>
              </a:rPr>
              <a:t>, para </a:t>
            </a:r>
            <a:r>
              <a:rPr lang="en-US" sz="2170" b="0" i="0" u="none" strike="noStrike" cap="none" dirty="0" err="1">
                <a:solidFill>
                  <a:srgbClr val="41342E"/>
                </a:solidFill>
                <a:latin typeface="Helvetica Neue Light"/>
                <a:ea typeface="Helvetica Neue Light"/>
                <a:cs typeface="Helvetica Neue Light"/>
                <a:sym typeface="Helvetica Neue Light"/>
              </a:rPr>
              <a:t>probar</a:t>
            </a:r>
            <a:r>
              <a:rPr lang="en-US" sz="2170" b="0" i="0" u="none" strike="noStrike" cap="none" dirty="0">
                <a:solidFill>
                  <a:srgbClr val="41342E"/>
                </a:solidFill>
                <a:latin typeface="Helvetica Neue Light"/>
                <a:ea typeface="Helvetica Neue Light"/>
                <a:cs typeface="Helvetica Neue Light"/>
                <a:sym typeface="Helvetica Neue Light"/>
              </a:rPr>
              <a:t> </a:t>
            </a:r>
            <a:r>
              <a:rPr lang="en-US" sz="2170" b="0" i="0" u="none" strike="noStrike" cap="none" dirty="0" err="1">
                <a:solidFill>
                  <a:srgbClr val="41342E"/>
                </a:solidFill>
                <a:latin typeface="Helvetica Neue Light"/>
                <a:ea typeface="Helvetica Neue Light"/>
                <a:cs typeface="Helvetica Neue Light"/>
                <a:sym typeface="Helvetica Neue Light"/>
              </a:rPr>
              <a:t>soluciones</a:t>
            </a:r>
            <a:r>
              <a:rPr lang="en-US" sz="2170" b="0" i="0" u="none" strike="noStrike" cap="none" dirty="0">
                <a:solidFill>
                  <a:srgbClr val="41342E"/>
                </a:solidFill>
                <a:latin typeface="Helvetica Neue Light"/>
                <a:ea typeface="Helvetica Neue Light"/>
                <a:cs typeface="Helvetica Neue Light"/>
                <a:sym typeface="Helvetica Neue Light"/>
              </a:rPr>
              <a:t> </a:t>
            </a:r>
            <a:r>
              <a:rPr lang="en-US" sz="2170" b="0" i="0" u="none" strike="noStrike" cap="none" dirty="0" err="1">
                <a:solidFill>
                  <a:srgbClr val="41342E"/>
                </a:solidFill>
                <a:latin typeface="Helvetica Neue Light"/>
                <a:ea typeface="Helvetica Neue Light"/>
                <a:cs typeface="Helvetica Neue Light"/>
                <a:sym typeface="Helvetica Neue Light"/>
              </a:rPr>
              <a:t>climáticas</a:t>
            </a:r>
            <a:r>
              <a:rPr lang="en-US" sz="2170" b="0" i="0" u="none" strike="noStrike" cap="none" dirty="0">
                <a:solidFill>
                  <a:srgbClr val="41342E"/>
                </a:solidFill>
                <a:latin typeface="Helvetica Neue Light"/>
                <a:ea typeface="Helvetica Neue Light"/>
                <a:cs typeface="Helvetica Neue Light"/>
                <a:sym typeface="Helvetica Neue Light"/>
              </a:rPr>
              <a:t> y </a:t>
            </a:r>
            <a:r>
              <a:rPr lang="en-US" sz="2170" b="0" i="0" u="none" strike="noStrike" cap="none" dirty="0" err="1">
                <a:solidFill>
                  <a:srgbClr val="41342E"/>
                </a:solidFill>
                <a:latin typeface="Helvetica Neue Light"/>
                <a:ea typeface="Helvetica Neue Light"/>
                <a:cs typeface="Helvetica Neue Light"/>
                <a:sym typeface="Helvetica Neue Light"/>
              </a:rPr>
              <a:t>generar</a:t>
            </a:r>
            <a:r>
              <a:rPr lang="en-US" sz="2170" b="0" i="0" u="none" strike="noStrike" cap="none" dirty="0">
                <a:solidFill>
                  <a:srgbClr val="41342E"/>
                </a:solidFill>
                <a:latin typeface="Helvetica Neue Light"/>
                <a:ea typeface="Helvetica Neue Light"/>
                <a:cs typeface="Helvetica Neue Light"/>
                <a:sym typeface="Helvetica Neue Light"/>
              </a:rPr>
              <a:t> </a:t>
            </a:r>
            <a:r>
              <a:rPr lang="en-US" sz="2170" b="0" i="0" u="none" strike="noStrike" cap="none" dirty="0" err="1">
                <a:solidFill>
                  <a:srgbClr val="41342E"/>
                </a:solidFill>
                <a:latin typeface="Helvetica Neue Light"/>
                <a:ea typeface="Helvetica Neue Light"/>
                <a:cs typeface="Helvetica Neue Light"/>
                <a:sym typeface="Helvetica Neue Light"/>
              </a:rPr>
              <a:t>escenarios</a:t>
            </a:r>
            <a:r>
              <a:rPr lang="en-US" sz="2170" b="0" i="0" u="none" strike="noStrike" cap="none" dirty="0">
                <a:solidFill>
                  <a:srgbClr val="41342E"/>
                </a:solidFill>
                <a:latin typeface="Helvetica Neue Light"/>
                <a:ea typeface="Helvetica Neue Light"/>
                <a:cs typeface="Helvetica Neue Light"/>
                <a:sym typeface="Helvetica Neue Light"/>
              </a:rPr>
              <a:t> </a:t>
            </a:r>
            <a:r>
              <a:rPr lang="en-US" sz="2170" b="0" i="0" u="none" strike="noStrike" cap="none" dirty="0" err="1">
                <a:solidFill>
                  <a:srgbClr val="41342E"/>
                </a:solidFill>
                <a:latin typeface="Helvetica Neue Light"/>
                <a:ea typeface="Helvetica Neue Light"/>
                <a:cs typeface="Helvetica Neue Light"/>
                <a:sym typeface="Helvetica Neue Light"/>
              </a:rPr>
              <a:t>climáticos</a:t>
            </a:r>
            <a:r>
              <a:rPr lang="en-US" sz="2170" b="0" i="0" u="none" strike="noStrike" cap="none" dirty="0">
                <a:solidFill>
                  <a:srgbClr val="41342E"/>
                </a:solidFill>
                <a:latin typeface="Helvetica Neue Light"/>
                <a:ea typeface="Helvetica Neue Light"/>
                <a:cs typeface="Helvetica Neue Light"/>
                <a:sym typeface="Helvetica Neue Light"/>
              </a:rPr>
              <a:t> para el </a:t>
            </a:r>
            <a:r>
              <a:rPr lang="en-US" sz="2170" b="0" i="0" u="none" strike="noStrike" cap="none" dirty="0" err="1">
                <a:solidFill>
                  <a:srgbClr val="41342E"/>
                </a:solidFill>
                <a:latin typeface="Helvetica Neue Light"/>
                <a:ea typeface="Helvetica Neue Light"/>
                <a:cs typeface="Helvetica Neue Light"/>
                <a:sym typeface="Helvetica Neue Light"/>
              </a:rPr>
              <a:t>futuro</a:t>
            </a:r>
            <a:r>
              <a:rPr lang="en-US" sz="2170" b="0" i="0" u="none" strike="noStrike" cap="none" dirty="0">
                <a:solidFill>
                  <a:srgbClr val="41342E"/>
                </a:solidFill>
                <a:latin typeface="Helvetica Neue Light"/>
                <a:ea typeface="Helvetica Neue Light"/>
                <a:cs typeface="Helvetica Neue Light"/>
                <a:sym typeface="Helvetica Neue Light"/>
              </a:rPr>
              <a:t>.</a:t>
            </a:r>
            <a:endParaRPr sz="2170" b="0" i="0" u="none" strike="noStrike" cap="none" dirty="0">
              <a:solidFill>
                <a:srgbClr val="41342E"/>
              </a:solidFill>
              <a:latin typeface="Helvetica Neue Light"/>
              <a:ea typeface="Helvetica Neue Light"/>
              <a:cs typeface="Helvetica Neue Light"/>
              <a:sym typeface="Helvetica Neue Light"/>
            </a:endParaRPr>
          </a:p>
        </p:txBody>
      </p:sp>
      <p:pic>
        <p:nvPicPr>
          <p:cNvPr id="132" name="Google Shape;132;p21"/>
          <p:cNvPicPr preferRelativeResize="0"/>
          <p:nvPr/>
        </p:nvPicPr>
        <p:blipFill rotWithShape="1">
          <a:blip r:embed="rId3">
            <a:alphaModFix/>
          </a:blip>
          <a:srcRect/>
          <a:stretch/>
        </p:blipFill>
        <p:spPr>
          <a:xfrm>
            <a:off x="10472738" y="6147011"/>
            <a:ext cx="1523999" cy="574463"/>
          </a:xfrm>
          <a:prstGeom prst="rect">
            <a:avLst/>
          </a:prstGeom>
          <a:noFill/>
          <a:ln>
            <a:noFill/>
          </a:ln>
        </p:spPr>
      </p:pic>
      <p:pic>
        <p:nvPicPr>
          <p:cNvPr id="3" name="Imagen 2">
            <a:extLst>
              <a:ext uri="{FF2B5EF4-FFF2-40B4-BE49-F238E27FC236}">
                <a16:creationId xmlns:a16="http://schemas.microsoft.com/office/drawing/2014/main" id="{BDD6E69A-CCE9-C34D-ACB9-1F2379F1A11A}"/>
              </a:ext>
            </a:extLst>
          </p:cNvPr>
          <p:cNvPicPr>
            <a:picLocks noChangeAspect="1"/>
          </p:cNvPicPr>
          <p:nvPr/>
        </p:nvPicPr>
        <p:blipFill>
          <a:blip r:embed="rId4"/>
          <a:stretch>
            <a:fillRect/>
          </a:stretch>
        </p:blipFill>
        <p:spPr>
          <a:xfrm>
            <a:off x="1127052" y="1524102"/>
            <a:ext cx="8867554" cy="5197372"/>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Google Shape;513;p72"/>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FFFF"/>
              </a:buClr>
              <a:buSzPts val="2800"/>
              <a:buFont typeface="Helvetica Neue"/>
              <a:buNone/>
            </a:pPr>
            <a:r>
              <a:rPr lang="en-US" sz="2800">
                <a:solidFill>
                  <a:srgbClr val="FFFFFF"/>
                </a:solidFill>
              </a:rPr>
              <a:t>Características de En-ROADS</a:t>
            </a:r>
            <a:endParaRPr/>
          </a:p>
        </p:txBody>
      </p:sp>
      <p:sp>
        <p:nvSpPr>
          <p:cNvPr id="514" name="Google Shape;514;p72"/>
          <p:cNvSpPr txBox="1">
            <a:spLocks noGrp="1"/>
          </p:cNvSpPr>
          <p:nvPr>
            <p:ph type="body" idx="1"/>
          </p:nvPr>
        </p:nvSpPr>
        <p:spPr>
          <a:xfrm>
            <a:off x="466722" y="1416846"/>
            <a:ext cx="11261452" cy="4606924"/>
          </a:xfrm>
          <a:prstGeom prst="rect">
            <a:avLst/>
          </a:prstGeom>
          <a:noFill/>
          <a:ln>
            <a:noFill/>
          </a:ln>
        </p:spPr>
        <p:txBody>
          <a:bodyPr spcFirstLastPara="1" wrap="square" lIns="91425" tIns="45700" rIns="91425" bIns="45700" anchor="t" anchorCtr="0">
            <a:noAutofit/>
          </a:bodyPr>
          <a:lstStyle/>
          <a:p>
            <a:pPr marL="228600" lvl="0" indent="-228600" algn="l" rtl="0">
              <a:lnSpc>
                <a:spcPct val="100000"/>
              </a:lnSpc>
              <a:spcBef>
                <a:spcPts val="0"/>
              </a:spcBef>
              <a:spcAft>
                <a:spcPts val="0"/>
              </a:spcAft>
              <a:buClr>
                <a:srgbClr val="FFC000"/>
              </a:buClr>
              <a:buSzPts val="2200"/>
              <a:buChar char="•"/>
            </a:pPr>
            <a:r>
              <a:rPr lang="en-US" sz="2200" b="1" dirty="0" err="1">
                <a:solidFill>
                  <a:srgbClr val="FFC000"/>
                </a:solidFill>
              </a:rPr>
              <a:t>Transparente</a:t>
            </a:r>
            <a:endParaRPr sz="2200" b="1" dirty="0">
              <a:solidFill>
                <a:srgbClr val="FFC000"/>
              </a:solidFill>
            </a:endParaRPr>
          </a:p>
          <a:p>
            <a:pPr marL="457200" lvl="1" indent="0">
              <a:buSzPts val="2200"/>
              <a:buNone/>
            </a:pPr>
            <a:r>
              <a:rPr lang="en-US" sz="2200" kern="1200" dirty="0" err="1">
                <a:solidFill>
                  <a:schemeClr val="bg1"/>
                </a:solidFill>
                <a:latin typeface="Helvetica" pitchFamily="2" charset="0"/>
                <a:ea typeface="+mn-ea"/>
                <a:cs typeface="+mn-cs"/>
              </a:rPr>
              <a:t>Todas</a:t>
            </a:r>
            <a:r>
              <a:rPr lang="en-US" sz="2200" kern="1200" dirty="0">
                <a:solidFill>
                  <a:schemeClr val="bg1"/>
                </a:solidFill>
                <a:latin typeface="Helvetica" pitchFamily="2" charset="0"/>
                <a:ea typeface="+mn-ea"/>
                <a:cs typeface="+mn-cs"/>
              </a:rPr>
              <a:t> las </a:t>
            </a:r>
            <a:r>
              <a:rPr lang="en-US" sz="2200" kern="1200" dirty="0" err="1">
                <a:solidFill>
                  <a:schemeClr val="bg1"/>
                </a:solidFill>
                <a:latin typeface="Helvetica" pitchFamily="2" charset="0"/>
                <a:ea typeface="+mn-ea"/>
                <a:cs typeface="+mn-cs"/>
              </a:rPr>
              <a:t>ecuaciones</a:t>
            </a:r>
            <a:r>
              <a:rPr lang="en-US" sz="2200" kern="1200" dirty="0">
                <a:solidFill>
                  <a:schemeClr val="bg1"/>
                </a:solidFill>
                <a:latin typeface="Helvetica" pitchFamily="2" charset="0"/>
                <a:ea typeface="+mn-ea"/>
                <a:cs typeface="+mn-cs"/>
              </a:rPr>
              <a:t> y </a:t>
            </a:r>
            <a:r>
              <a:rPr lang="en-US" sz="2200" kern="1200" dirty="0" err="1">
                <a:solidFill>
                  <a:schemeClr val="bg1"/>
                </a:solidFill>
                <a:latin typeface="Helvetica" pitchFamily="2" charset="0"/>
                <a:ea typeface="+mn-ea"/>
                <a:cs typeface="+mn-cs"/>
              </a:rPr>
              <a:t>estructuras</a:t>
            </a:r>
            <a:r>
              <a:rPr lang="en-US" sz="2200" kern="1200" dirty="0">
                <a:solidFill>
                  <a:schemeClr val="bg1"/>
                </a:solidFill>
                <a:latin typeface="Helvetica" pitchFamily="2" charset="0"/>
                <a:ea typeface="+mn-ea"/>
                <a:cs typeface="+mn-cs"/>
              </a:rPr>
              <a:t> </a:t>
            </a:r>
            <a:r>
              <a:rPr lang="es-ES" sz="2200" kern="1200" dirty="0">
                <a:solidFill>
                  <a:schemeClr val="bg1"/>
                </a:solidFill>
                <a:latin typeface="Helvetica" pitchFamily="2" charset="0"/>
                <a:ea typeface="+mn-ea"/>
                <a:cs typeface="+mn-cs"/>
              </a:rPr>
              <a:t>se encuentran disponibles para el usuario</a:t>
            </a:r>
            <a:endParaRPr sz="2200" kern="1200" dirty="0">
              <a:solidFill>
                <a:schemeClr val="bg1"/>
              </a:solidFill>
              <a:latin typeface="Helvetica" pitchFamily="2" charset="0"/>
              <a:ea typeface="+mn-ea"/>
              <a:cs typeface="+mn-cs"/>
            </a:endParaRPr>
          </a:p>
          <a:p>
            <a:pPr marL="228600" lvl="0" indent="-228600" algn="l" rtl="0">
              <a:lnSpc>
                <a:spcPct val="100000"/>
              </a:lnSpc>
              <a:spcBef>
                <a:spcPts val="1000"/>
              </a:spcBef>
              <a:spcAft>
                <a:spcPts val="0"/>
              </a:spcAft>
              <a:buClr>
                <a:srgbClr val="FFC000"/>
              </a:buClr>
              <a:buSzPts val="2200"/>
              <a:buChar char="•"/>
            </a:pPr>
            <a:r>
              <a:rPr lang="en-US" sz="2200" b="1" dirty="0">
                <a:solidFill>
                  <a:srgbClr val="FFC000"/>
                </a:solidFill>
              </a:rPr>
              <a:t>Flexible</a:t>
            </a:r>
            <a:endParaRPr dirty="0"/>
          </a:p>
          <a:p>
            <a:pPr marL="457200" lvl="1" indent="0" algn="l" rtl="0">
              <a:lnSpc>
                <a:spcPct val="100000"/>
              </a:lnSpc>
              <a:spcBef>
                <a:spcPts val="500"/>
              </a:spcBef>
              <a:spcAft>
                <a:spcPts val="0"/>
              </a:spcAft>
              <a:buClr>
                <a:schemeClr val="lt1"/>
              </a:buClr>
              <a:buSzPts val="2200"/>
              <a:buNone/>
            </a:pPr>
            <a:r>
              <a:rPr lang="en-US" sz="2200" kern="1200" dirty="0">
                <a:solidFill>
                  <a:schemeClr val="bg1"/>
                </a:solidFill>
                <a:latin typeface="Helvetica" pitchFamily="2" charset="0"/>
                <a:ea typeface="+mn-ea"/>
                <a:cs typeface="+mn-cs"/>
              </a:rPr>
              <a:t>Las </a:t>
            </a:r>
            <a:r>
              <a:rPr lang="en-US" sz="2200" kern="1200" dirty="0" err="1">
                <a:solidFill>
                  <a:schemeClr val="bg1"/>
                </a:solidFill>
                <a:latin typeface="Helvetica" pitchFamily="2" charset="0"/>
                <a:ea typeface="+mn-ea"/>
                <a:cs typeface="+mn-cs"/>
              </a:rPr>
              <a:t>Suposiciones</a:t>
            </a:r>
            <a:r>
              <a:rPr lang="en-US" sz="2200" kern="1200" dirty="0">
                <a:solidFill>
                  <a:schemeClr val="bg1"/>
                </a:solidFill>
                <a:latin typeface="Helvetica" pitchFamily="2" charset="0"/>
                <a:ea typeface="+mn-ea"/>
                <a:cs typeface="+mn-cs"/>
              </a:rPr>
              <a:t> son </a:t>
            </a:r>
            <a:r>
              <a:rPr lang="en-US" sz="2200" kern="1200" dirty="0" err="1">
                <a:solidFill>
                  <a:schemeClr val="bg1"/>
                </a:solidFill>
                <a:latin typeface="Helvetica" pitchFamily="2" charset="0"/>
                <a:ea typeface="+mn-ea"/>
                <a:cs typeface="+mn-cs"/>
              </a:rPr>
              <a:t>ajustables</a:t>
            </a:r>
            <a:endParaRPr sz="2200" kern="1200" dirty="0">
              <a:solidFill>
                <a:schemeClr val="bg1"/>
              </a:solidFill>
              <a:latin typeface="Helvetica" pitchFamily="2" charset="0"/>
              <a:ea typeface="+mn-ea"/>
              <a:cs typeface="+mn-cs"/>
            </a:endParaRPr>
          </a:p>
          <a:p>
            <a:pPr marL="228600" lvl="0" indent="-228600" algn="l" rtl="0">
              <a:lnSpc>
                <a:spcPct val="100000"/>
              </a:lnSpc>
              <a:spcBef>
                <a:spcPts val="1000"/>
              </a:spcBef>
              <a:spcAft>
                <a:spcPts val="0"/>
              </a:spcAft>
              <a:buClr>
                <a:srgbClr val="FFC000"/>
              </a:buClr>
              <a:buSzPts val="2200"/>
              <a:buChar char="•"/>
            </a:pPr>
            <a:r>
              <a:rPr lang="en-US" sz="2200" b="1" dirty="0" err="1">
                <a:solidFill>
                  <a:srgbClr val="FFC000"/>
                </a:solidFill>
              </a:rPr>
              <a:t>Altamente</a:t>
            </a:r>
            <a:r>
              <a:rPr lang="en-US" sz="2200" b="1" dirty="0">
                <a:solidFill>
                  <a:srgbClr val="FFC000"/>
                </a:solidFill>
              </a:rPr>
              <a:t> </a:t>
            </a:r>
            <a:r>
              <a:rPr lang="en-US" sz="2200" b="1" dirty="0" err="1">
                <a:solidFill>
                  <a:srgbClr val="FFC000"/>
                </a:solidFill>
              </a:rPr>
              <a:t>agregado</a:t>
            </a:r>
            <a:r>
              <a:rPr lang="en-US" sz="2200" b="1" dirty="0">
                <a:solidFill>
                  <a:srgbClr val="FFC000"/>
                </a:solidFill>
              </a:rPr>
              <a:t> para ser </a:t>
            </a:r>
            <a:r>
              <a:rPr lang="en-US" sz="2200" b="1" dirty="0" err="1">
                <a:solidFill>
                  <a:srgbClr val="FFC000"/>
                </a:solidFill>
              </a:rPr>
              <a:t>rápido</a:t>
            </a:r>
            <a:endParaRPr sz="2200" b="1" dirty="0">
              <a:solidFill>
                <a:srgbClr val="FFC000"/>
              </a:solidFill>
            </a:endParaRPr>
          </a:p>
          <a:p>
            <a:pPr marL="457200" lvl="1" indent="0" algn="l" rtl="0">
              <a:lnSpc>
                <a:spcPct val="100000"/>
              </a:lnSpc>
              <a:spcBef>
                <a:spcPts val="500"/>
              </a:spcBef>
              <a:spcAft>
                <a:spcPts val="0"/>
              </a:spcAft>
              <a:buClr>
                <a:schemeClr val="lt1"/>
              </a:buClr>
              <a:buSzPts val="2200"/>
              <a:buNone/>
            </a:pPr>
            <a:r>
              <a:rPr lang="en-US" sz="2200" kern="1200" dirty="0" err="1">
                <a:solidFill>
                  <a:schemeClr val="bg1"/>
                </a:solidFill>
                <a:latin typeface="Helvetica" pitchFamily="2" charset="0"/>
                <a:ea typeface="+mn-ea"/>
                <a:cs typeface="+mn-cs"/>
              </a:rPr>
              <a:t>Complementando</a:t>
            </a:r>
            <a:r>
              <a:rPr lang="en-US" sz="2200" kern="1200" dirty="0">
                <a:solidFill>
                  <a:schemeClr val="bg1"/>
                </a:solidFill>
                <a:latin typeface="Helvetica" pitchFamily="2" charset="0"/>
                <a:ea typeface="+mn-ea"/>
                <a:cs typeface="+mn-cs"/>
              </a:rPr>
              <a:t>, no </a:t>
            </a:r>
            <a:r>
              <a:rPr lang="en-US" sz="2200" kern="1200" dirty="0" err="1">
                <a:solidFill>
                  <a:schemeClr val="bg1"/>
                </a:solidFill>
                <a:latin typeface="Helvetica" pitchFamily="2" charset="0"/>
                <a:ea typeface="+mn-ea"/>
                <a:cs typeface="+mn-cs"/>
              </a:rPr>
              <a:t>suplantando</a:t>
            </a:r>
            <a:r>
              <a:rPr lang="en-US" sz="2200" kern="1200" dirty="0">
                <a:solidFill>
                  <a:schemeClr val="bg1"/>
                </a:solidFill>
                <a:latin typeface="Helvetica" pitchFamily="2" charset="0"/>
                <a:ea typeface="+mn-ea"/>
                <a:cs typeface="+mn-cs"/>
              </a:rPr>
              <a:t>, el EMF22 y </a:t>
            </a:r>
            <a:r>
              <a:rPr lang="en-US" sz="2200" kern="1200" dirty="0" err="1">
                <a:solidFill>
                  <a:schemeClr val="bg1"/>
                </a:solidFill>
                <a:latin typeface="Helvetica" pitchFamily="2" charset="0"/>
                <a:ea typeface="+mn-ea"/>
                <a:cs typeface="+mn-cs"/>
              </a:rPr>
              <a:t>otros</a:t>
            </a:r>
            <a:r>
              <a:rPr lang="en-US" sz="2200" kern="1200" dirty="0">
                <a:solidFill>
                  <a:schemeClr val="bg1"/>
                </a:solidFill>
                <a:latin typeface="Helvetica" pitchFamily="2" charset="0"/>
                <a:ea typeface="+mn-ea"/>
                <a:cs typeface="+mn-cs"/>
              </a:rPr>
              <a:t> </a:t>
            </a:r>
            <a:r>
              <a:rPr lang="en-US" sz="2200" kern="1200" dirty="0" err="1">
                <a:solidFill>
                  <a:schemeClr val="bg1"/>
                </a:solidFill>
                <a:latin typeface="Helvetica" pitchFamily="2" charset="0"/>
                <a:ea typeface="+mn-ea"/>
                <a:cs typeface="+mn-cs"/>
              </a:rPr>
              <a:t>modelos</a:t>
            </a:r>
            <a:r>
              <a:rPr lang="en-US" sz="2200" kern="1200" dirty="0">
                <a:solidFill>
                  <a:schemeClr val="bg1"/>
                </a:solidFill>
                <a:latin typeface="Helvetica" pitchFamily="2" charset="0"/>
                <a:ea typeface="+mn-ea"/>
                <a:cs typeface="+mn-cs"/>
              </a:rPr>
              <a:t> </a:t>
            </a:r>
            <a:r>
              <a:rPr lang="en-US" sz="2200" kern="1200" dirty="0" err="1">
                <a:solidFill>
                  <a:schemeClr val="bg1"/>
                </a:solidFill>
                <a:latin typeface="Helvetica" pitchFamily="2" charset="0"/>
                <a:ea typeface="+mn-ea"/>
                <a:cs typeface="+mn-cs"/>
              </a:rPr>
              <a:t>más</a:t>
            </a:r>
            <a:r>
              <a:rPr lang="en-US" sz="2200" kern="1200" dirty="0">
                <a:solidFill>
                  <a:schemeClr val="bg1"/>
                </a:solidFill>
                <a:latin typeface="Helvetica" pitchFamily="2" charset="0"/>
                <a:ea typeface="+mn-ea"/>
                <a:cs typeface="+mn-cs"/>
              </a:rPr>
              <a:t> </a:t>
            </a:r>
            <a:r>
              <a:rPr lang="en-US" sz="2200" kern="1200" dirty="0" err="1">
                <a:solidFill>
                  <a:schemeClr val="bg1"/>
                </a:solidFill>
                <a:latin typeface="Helvetica" pitchFamily="2" charset="0"/>
                <a:ea typeface="+mn-ea"/>
                <a:cs typeface="+mn-cs"/>
              </a:rPr>
              <a:t>detallados</a:t>
            </a:r>
            <a:endParaRPr sz="2200" kern="1200" dirty="0">
              <a:solidFill>
                <a:schemeClr val="bg1"/>
              </a:solidFill>
              <a:latin typeface="Helvetica" pitchFamily="2" charset="0"/>
              <a:ea typeface="+mn-ea"/>
              <a:cs typeface="+mn-cs"/>
            </a:endParaRPr>
          </a:p>
          <a:p>
            <a:pPr marL="228600" lvl="0" indent="-228600" algn="l" rtl="0">
              <a:lnSpc>
                <a:spcPct val="100000"/>
              </a:lnSpc>
              <a:spcBef>
                <a:spcPts val="1000"/>
              </a:spcBef>
              <a:spcAft>
                <a:spcPts val="0"/>
              </a:spcAft>
              <a:buClr>
                <a:srgbClr val="FFC000"/>
              </a:buClr>
              <a:buSzPts val="2200"/>
              <a:buChar char="•"/>
            </a:pPr>
            <a:r>
              <a:rPr lang="en-US" sz="2200" b="1" dirty="0" err="1">
                <a:solidFill>
                  <a:srgbClr val="FFC000"/>
                </a:solidFill>
              </a:rPr>
              <a:t>Apoya</a:t>
            </a:r>
            <a:r>
              <a:rPr lang="en-US" sz="2200" b="1" dirty="0">
                <a:solidFill>
                  <a:srgbClr val="FFC000"/>
                </a:solidFill>
              </a:rPr>
              <a:t> las </a:t>
            </a:r>
            <a:r>
              <a:rPr lang="en-US" sz="2200" b="1" dirty="0" err="1">
                <a:solidFill>
                  <a:srgbClr val="FFC000"/>
                </a:solidFill>
              </a:rPr>
              <a:t>discusiones</a:t>
            </a:r>
            <a:r>
              <a:rPr lang="en-US" sz="2200" b="1" dirty="0">
                <a:solidFill>
                  <a:srgbClr val="FFC000"/>
                </a:solidFill>
              </a:rPr>
              <a:t> </a:t>
            </a:r>
            <a:r>
              <a:rPr lang="en-US" sz="2200" b="1" dirty="0" err="1">
                <a:solidFill>
                  <a:srgbClr val="FFC000"/>
                </a:solidFill>
              </a:rPr>
              <a:t>básicas</a:t>
            </a:r>
            <a:r>
              <a:rPr lang="en-US" sz="2200" b="1" dirty="0">
                <a:solidFill>
                  <a:srgbClr val="FFC000"/>
                </a:solidFill>
              </a:rPr>
              <a:t> para </a:t>
            </a:r>
            <a:r>
              <a:rPr lang="en-US" sz="2200" b="1" dirty="0" err="1">
                <a:solidFill>
                  <a:srgbClr val="FFC000"/>
                </a:solidFill>
              </a:rPr>
              <a:t>aprender</a:t>
            </a:r>
            <a:r>
              <a:rPr lang="en-US" sz="2200" b="1" dirty="0">
                <a:solidFill>
                  <a:srgbClr val="FFC000"/>
                </a:solidFill>
              </a:rPr>
              <a:t> y </a:t>
            </a:r>
            <a:r>
              <a:rPr lang="en-US" sz="2200" b="1" dirty="0" err="1">
                <a:solidFill>
                  <a:srgbClr val="FFC000"/>
                </a:solidFill>
              </a:rPr>
              <a:t>elaborar</a:t>
            </a:r>
            <a:r>
              <a:rPr lang="en-US" sz="2200" b="1" dirty="0">
                <a:solidFill>
                  <a:srgbClr val="FFC000"/>
                </a:solidFill>
              </a:rPr>
              <a:t> </a:t>
            </a:r>
            <a:r>
              <a:rPr lang="en-US" sz="2200" b="1" dirty="0" err="1">
                <a:solidFill>
                  <a:srgbClr val="FFC000"/>
                </a:solidFill>
              </a:rPr>
              <a:t>estrategias</a:t>
            </a:r>
            <a:r>
              <a:rPr lang="en-US" sz="2200" b="1" dirty="0">
                <a:solidFill>
                  <a:srgbClr val="FFC000"/>
                </a:solidFill>
              </a:rPr>
              <a:t> </a:t>
            </a:r>
            <a:r>
              <a:rPr lang="en-US" sz="2200" b="1" dirty="0" err="1">
                <a:solidFill>
                  <a:srgbClr val="FFC000"/>
                </a:solidFill>
              </a:rPr>
              <a:t>respaldadas</a:t>
            </a:r>
            <a:r>
              <a:rPr lang="en-US" sz="2200" b="1" dirty="0">
                <a:solidFill>
                  <a:srgbClr val="FFC000"/>
                </a:solidFill>
              </a:rPr>
              <a:t> por </a:t>
            </a:r>
            <a:r>
              <a:rPr lang="en-US" sz="2200" b="1" dirty="0" err="1">
                <a:solidFill>
                  <a:srgbClr val="FFC000"/>
                </a:solidFill>
              </a:rPr>
              <a:t>datos</a:t>
            </a:r>
            <a:r>
              <a:rPr lang="en-US" sz="2200" b="1" dirty="0">
                <a:solidFill>
                  <a:srgbClr val="FFC000"/>
                </a:solidFill>
              </a:rPr>
              <a:t> </a:t>
            </a:r>
            <a:r>
              <a:rPr lang="en-US" sz="2200" b="1" dirty="0" err="1">
                <a:solidFill>
                  <a:srgbClr val="FFC000"/>
                </a:solidFill>
              </a:rPr>
              <a:t>reales</a:t>
            </a:r>
            <a:r>
              <a:rPr lang="en-US" sz="2200" b="1" dirty="0">
                <a:solidFill>
                  <a:srgbClr val="FFC000"/>
                </a:solidFill>
              </a:rPr>
              <a:t> y </a:t>
            </a:r>
            <a:r>
              <a:rPr lang="en-US" sz="2200" b="1" dirty="0" err="1">
                <a:solidFill>
                  <a:srgbClr val="FFC000"/>
                </a:solidFill>
              </a:rPr>
              <a:t>ciencia</a:t>
            </a:r>
            <a:endParaRPr dirty="0"/>
          </a:p>
          <a:p>
            <a:pPr marL="457200" lvl="1" indent="0">
              <a:spcAft>
                <a:spcPts val="0"/>
              </a:spcAft>
              <a:buClr>
                <a:srgbClr val="FFC000"/>
              </a:buClr>
              <a:buSzPts val="2200"/>
              <a:buNone/>
            </a:pPr>
            <a:r>
              <a:rPr lang="en-US" sz="2200" kern="1200" dirty="0">
                <a:solidFill>
                  <a:schemeClr val="bg1"/>
                </a:solidFill>
                <a:latin typeface="Helvetica" pitchFamily="2" charset="0"/>
                <a:ea typeface="+mn-ea"/>
                <a:cs typeface="+mn-cs"/>
              </a:rPr>
              <a:t>Sin embargo, no </a:t>
            </a:r>
            <a:r>
              <a:rPr lang="en-US" sz="2200" kern="1200" dirty="0" err="1">
                <a:solidFill>
                  <a:schemeClr val="bg1"/>
                </a:solidFill>
                <a:latin typeface="Helvetica" pitchFamily="2" charset="0"/>
                <a:ea typeface="+mn-ea"/>
                <a:cs typeface="+mn-cs"/>
              </a:rPr>
              <a:t>sirve</a:t>
            </a:r>
            <a:r>
              <a:rPr lang="en-US" sz="2200" kern="1200" dirty="0">
                <a:solidFill>
                  <a:schemeClr val="bg1"/>
                </a:solidFill>
                <a:latin typeface="Helvetica" pitchFamily="2" charset="0"/>
                <a:ea typeface="+mn-ea"/>
                <a:cs typeface="+mn-cs"/>
              </a:rPr>
              <a:t> para </a:t>
            </a:r>
            <a:r>
              <a:rPr lang="en-US" sz="2200" kern="1200" dirty="0" err="1">
                <a:solidFill>
                  <a:schemeClr val="bg1"/>
                </a:solidFill>
                <a:latin typeface="Helvetica" pitchFamily="2" charset="0"/>
                <a:ea typeface="+mn-ea"/>
                <a:cs typeface="+mn-cs"/>
              </a:rPr>
              <a:t>realizar</a:t>
            </a:r>
            <a:r>
              <a:rPr lang="en-US" sz="2200" kern="1200" dirty="0">
                <a:solidFill>
                  <a:schemeClr val="bg1"/>
                </a:solidFill>
                <a:latin typeface="Helvetica" pitchFamily="2" charset="0"/>
                <a:ea typeface="+mn-ea"/>
                <a:cs typeface="+mn-cs"/>
              </a:rPr>
              <a:t> </a:t>
            </a:r>
            <a:r>
              <a:rPr lang="en-US" sz="2200" kern="1200" dirty="0" err="1">
                <a:solidFill>
                  <a:schemeClr val="bg1"/>
                </a:solidFill>
                <a:latin typeface="Helvetica" pitchFamily="2" charset="0"/>
                <a:ea typeface="+mn-ea"/>
                <a:cs typeface="+mn-cs"/>
              </a:rPr>
              <a:t>predicciones</a:t>
            </a:r>
            <a:r>
              <a:rPr lang="en-US" sz="2200" kern="1200" dirty="0">
                <a:solidFill>
                  <a:schemeClr val="bg1"/>
                </a:solidFill>
                <a:latin typeface="Helvetica" pitchFamily="2" charset="0"/>
                <a:ea typeface="+mn-ea"/>
                <a:cs typeface="+mn-cs"/>
              </a:rPr>
              <a:t> para el </a:t>
            </a:r>
            <a:r>
              <a:rPr lang="en-US" sz="2200" kern="1200" dirty="0" err="1">
                <a:solidFill>
                  <a:schemeClr val="bg1"/>
                </a:solidFill>
                <a:latin typeface="Helvetica" pitchFamily="2" charset="0"/>
                <a:ea typeface="+mn-ea"/>
                <a:cs typeface="+mn-cs"/>
              </a:rPr>
              <a:t>futuro</a:t>
            </a:r>
            <a:r>
              <a:rPr lang="en-US" sz="2200" kern="1200" dirty="0">
                <a:solidFill>
                  <a:schemeClr val="bg1"/>
                </a:solidFill>
                <a:latin typeface="Helvetica" pitchFamily="2" charset="0"/>
                <a:ea typeface="+mn-ea"/>
                <a:cs typeface="+mn-cs"/>
              </a:rPr>
              <a:t>, el </a:t>
            </a:r>
            <a:r>
              <a:rPr lang="en-US" sz="2200" kern="1200" dirty="0" err="1">
                <a:solidFill>
                  <a:schemeClr val="bg1"/>
                </a:solidFill>
                <a:latin typeface="Helvetica" pitchFamily="2" charset="0"/>
                <a:ea typeface="+mn-ea"/>
                <a:cs typeface="+mn-cs"/>
              </a:rPr>
              <a:t>cual</a:t>
            </a:r>
            <a:r>
              <a:rPr lang="en-US" sz="2200" kern="1200" dirty="0">
                <a:solidFill>
                  <a:schemeClr val="bg1"/>
                </a:solidFill>
                <a:latin typeface="Helvetica" pitchFamily="2" charset="0"/>
                <a:ea typeface="+mn-ea"/>
                <a:cs typeface="+mn-cs"/>
              </a:rPr>
              <a:t> </a:t>
            </a:r>
            <a:r>
              <a:rPr lang="en-US" sz="2200" kern="1200" dirty="0" err="1">
                <a:solidFill>
                  <a:schemeClr val="bg1"/>
                </a:solidFill>
                <a:latin typeface="Helvetica" pitchFamily="2" charset="0"/>
                <a:ea typeface="+mn-ea"/>
                <a:cs typeface="+mn-cs"/>
              </a:rPr>
              <a:t>depende</a:t>
            </a:r>
            <a:r>
              <a:rPr lang="en-US" sz="2200" kern="1200" dirty="0">
                <a:solidFill>
                  <a:schemeClr val="bg1"/>
                </a:solidFill>
                <a:latin typeface="Helvetica" pitchFamily="2" charset="0"/>
                <a:ea typeface="+mn-ea"/>
                <a:cs typeface="+mn-cs"/>
              </a:rPr>
              <a:t> de </a:t>
            </a:r>
            <a:r>
              <a:rPr lang="en-US" sz="2200" kern="1200" dirty="0" err="1">
                <a:solidFill>
                  <a:schemeClr val="bg1"/>
                </a:solidFill>
                <a:latin typeface="Helvetica" pitchFamily="2" charset="0"/>
                <a:ea typeface="+mn-ea"/>
                <a:cs typeface="+mn-cs"/>
              </a:rPr>
              <a:t>muchas</a:t>
            </a:r>
            <a:r>
              <a:rPr lang="en-US" sz="2200" kern="1200" dirty="0">
                <a:solidFill>
                  <a:schemeClr val="bg1"/>
                </a:solidFill>
                <a:latin typeface="Helvetica" pitchFamily="2" charset="0"/>
                <a:ea typeface="+mn-ea"/>
                <a:cs typeface="+mn-cs"/>
              </a:rPr>
              <a:t> variables de </a:t>
            </a:r>
            <a:r>
              <a:rPr lang="en-US" sz="2200" kern="1200" dirty="0" err="1">
                <a:solidFill>
                  <a:schemeClr val="bg1"/>
                </a:solidFill>
                <a:latin typeface="Helvetica" pitchFamily="2" charset="0"/>
                <a:ea typeface="+mn-ea"/>
                <a:cs typeface="+mn-cs"/>
              </a:rPr>
              <a:t>comportamiento</a:t>
            </a:r>
            <a:endParaRPr sz="2200" kern="1200" dirty="0">
              <a:solidFill>
                <a:schemeClr val="bg1"/>
              </a:solidFill>
              <a:latin typeface="Helvetica" pitchFamily="2" charset="0"/>
              <a:ea typeface="+mn-ea"/>
              <a:cs typeface="+mn-cs"/>
            </a:endParaRPr>
          </a:p>
        </p:txBody>
      </p:sp>
      <p:pic>
        <p:nvPicPr>
          <p:cNvPr id="515" name="Google Shape;515;p72"/>
          <p:cNvPicPr preferRelativeResize="0"/>
          <p:nvPr/>
        </p:nvPicPr>
        <p:blipFill rotWithShape="1">
          <a:blip r:embed="rId3">
            <a:alphaModFix/>
          </a:blip>
          <a:srcRect/>
          <a:stretch/>
        </p:blipFill>
        <p:spPr>
          <a:xfrm>
            <a:off x="10472738" y="6147011"/>
            <a:ext cx="1523999" cy="574463"/>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835"/>
        <p:cNvGrpSpPr/>
        <p:nvPr/>
      </p:nvGrpSpPr>
      <p:grpSpPr>
        <a:xfrm>
          <a:off x="0" y="0"/>
          <a:ext cx="0" cy="0"/>
          <a:chOff x="0" y="0"/>
          <a:chExt cx="0" cy="0"/>
        </a:xfrm>
      </p:grpSpPr>
      <p:grpSp>
        <p:nvGrpSpPr>
          <p:cNvPr id="836" name="Google Shape;836;p82"/>
          <p:cNvGrpSpPr/>
          <p:nvPr/>
        </p:nvGrpSpPr>
        <p:grpSpPr>
          <a:xfrm>
            <a:off x="1387626" y="939452"/>
            <a:ext cx="9416748" cy="5931074"/>
            <a:chOff x="0" y="963075"/>
            <a:chExt cx="9144000" cy="5660658"/>
          </a:xfrm>
        </p:grpSpPr>
        <p:pic>
          <p:nvPicPr>
            <p:cNvPr id="837" name="Google Shape;837;p82"/>
            <p:cNvPicPr preferRelativeResize="0"/>
            <p:nvPr/>
          </p:nvPicPr>
          <p:blipFill rotWithShape="1">
            <a:blip r:embed="rId3">
              <a:alphaModFix/>
            </a:blip>
            <a:srcRect/>
            <a:stretch/>
          </p:blipFill>
          <p:spPr>
            <a:xfrm>
              <a:off x="0" y="963075"/>
              <a:ext cx="9144000" cy="5660658"/>
            </a:xfrm>
            <a:prstGeom prst="rect">
              <a:avLst/>
            </a:prstGeom>
            <a:noFill/>
            <a:ln>
              <a:noFill/>
            </a:ln>
          </p:spPr>
        </p:pic>
        <p:sp>
          <p:nvSpPr>
            <p:cNvPr id="838" name="Google Shape;838;p82"/>
            <p:cNvSpPr/>
            <p:nvPr/>
          </p:nvSpPr>
          <p:spPr>
            <a:xfrm>
              <a:off x="849086" y="5377543"/>
              <a:ext cx="2514600" cy="69668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sp>
        <p:nvSpPr>
          <p:cNvPr id="839" name="Google Shape;839;p82"/>
          <p:cNvSpPr txBox="1">
            <a:spLocks noGrp="1"/>
          </p:cNvSpPr>
          <p:nvPr>
            <p:ph type="title" idx="4294967295"/>
          </p:nvPr>
        </p:nvSpPr>
        <p:spPr>
          <a:xfrm>
            <a:off x="4537074" y="363697"/>
            <a:ext cx="6626225" cy="468312"/>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3F3F3F"/>
              </a:buClr>
              <a:buSzPts val="2800"/>
              <a:buFont typeface="Helvetica Neue"/>
              <a:buNone/>
            </a:pPr>
            <a:r>
              <a:rPr lang="en-US" sz="2800">
                <a:solidFill>
                  <a:srgbClr val="3F3F3F"/>
                </a:solidFill>
              </a:rPr>
              <a:t>Dinámica de la bañera</a:t>
            </a:r>
            <a:endParaRPr sz="2800">
              <a:solidFill>
                <a:srgbClr val="3F3F3F"/>
              </a:solidFill>
            </a:endParaRPr>
          </a:p>
        </p:txBody>
      </p:sp>
      <p:pic>
        <p:nvPicPr>
          <p:cNvPr id="840" name="Google Shape;840;p82"/>
          <p:cNvPicPr preferRelativeResize="0"/>
          <p:nvPr/>
        </p:nvPicPr>
        <p:blipFill rotWithShape="1">
          <a:blip r:embed="rId4">
            <a:alphaModFix/>
          </a:blip>
          <a:srcRect/>
          <a:stretch/>
        </p:blipFill>
        <p:spPr>
          <a:xfrm>
            <a:off x="10472738" y="6140871"/>
            <a:ext cx="1523999" cy="573592"/>
          </a:xfrm>
          <a:prstGeom prst="rect">
            <a:avLst/>
          </a:prstGeom>
          <a:noFill/>
          <a:ln>
            <a:noFill/>
          </a:ln>
        </p:spPr>
      </p:pic>
      <p:sp>
        <p:nvSpPr>
          <p:cNvPr id="841" name="Google Shape;841;p82"/>
          <p:cNvSpPr txBox="1"/>
          <p:nvPr/>
        </p:nvSpPr>
        <p:spPr>
          <a:xfrm>
            <a:off x="3924300" y="3381769"/>
            <a:ext cx="3676650" cy="523220"/>
          </a:xfrm>
          <a:prstGeom prst="rect">
            <a:avLst/>
          </a:prstGeom>
          <a:solidFill>
            <a:srgbClr val="B3DEE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CO2 en la atmósfera</a:t>
            </a:r>
            <a:endParaRPr/>
          </a:p>
        </p:txBody>
      </p:sp>
      <p:sp>
        <p:nvSpPr>
          <p:cNvPr id="842" name="Google Shape;842;p82"/>
          <p:cNvSpPr txBox="1"/>
          <p:nvPr/>
        </p:nvSpPr>
        <p:spPr>
          <a:xfrm>
            <a:off x="4171950" y="1498093"/>
            <a:ext cx="3371850" cy="52322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chemeClr val="dk1"/>
                </a:solidFill>
                <a:latin typeface="Calibri"/>
                <a:ea typeface="Calibri"/>
                <a:cs typeface="Calibri"/>
                <a:sym typeface="Calibri"/>
              </a:rPr>
              <a:t>Emisiones</a:t>
            </a:r>
            <a:endParaRPr/>
          </a:p>
        </p:txBody>
      </p:sp>
      <p:sp>
        <p:nvSpPr>
          <p:cNvPr id="843" name="Google Shape;843;p82"/>
          <p:cNvSpPr txBox="1"/>
          <p:nvPr/>
        </p:nvSpPr>
        <p:spPr>
          <a:xfrm>
            <a:off x="6342781" y="5668177"/>
            <a:ext cx="3371850" cy="52322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45700" rIns="91425" bIns="45700" anchor="t" anchorCtr="0">
            <a:noAutofit/>
          </a:bodyPr>
          <a:lstStyle/>
          <a:p>
            <a:pPr marL="0" marR="0" lvl="0" indent="0" algn="r" rtl="0">
              <a:spcBef>
                <a:spcPts val="0"/>
              </a:spcBef>
              <a:spcAft>
                <a:spcPts val="0"/>
              </a:spcAft>
              <a:buNone/>
            </a:pPr>
            <a:r>
              <a:rPr lang="en-US" sz="2800" b="1">
                <a:solidFill>
                  <a:schemeClr val="dk1"/>
                </a:solidFill>
                <a:latin typeface="Calibri"/>
                <a:ea typeface="Calibri"/>
                <a:cs typeface="Calibri"/>
                <a:sym typeface="Calibri"/>
              </a:rPr>
              <a:t>Neto removido</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48"/>
        <p:cNvGrpSpPr/>
        <p:nvPr/>
      </p:nvGrpSpPr>
      <p:grpSpPr>
        <a:xfrm>
          <a:off x="0" y="0"/>
          <a:ext cx="0" cy="0"/>
          <a:chOff x="0" y="0"/>
          <a:chExt cx="0" cy="0"/>
        </a:xfrm>
      </p:grpSpPr>
      <p:sp>
        <p:nvSpPr>
          <p:cNvPr id="849" name="Google Shape;849;p83"/>
          <p:cNvSpPr txBox="1"/>
          <p:nvPr/>
        </p:nvSpPr>
        <p:spPr>
          <a:xfrm>
            <a:off x="1802377" y="4932597"/>
            <a:ext cx="1279453" cy="3847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900">
                <a:solidFill>
                  <a:schemeClr val="dk1"/>
                </a:solidFill>
                <a:latin typeface="Calibri"/>
                <a:ea typeface="Calibri"/>
                <a:cs typeface="Calibri"/>
                <a:sym typeface="Calibri"/>
              </a:rPr>
              <a:t>Poblacipon</a:t>
            </a:r>
            <a:endParaRPr sz="1900">
              <a:solidFill>
                <a:schemeClr val="dk1"/>
              </a:solidFill>
              <a:latin typeface="Calibri"/>
              <a:ea typeface="Calibri"/>
              <a:cs typeface="Calibri"/>
              <a:sym typeface="Calibri"/>
            </a:endParaRPr>
          </a:p>
        </p:txBody>
      </p:sp>
      <p:sp>
        <p:nvSpPr>
          <p:cNvPr id="850" name="Google Shape;850;p83"/>
          <p:cNvSpPr txBox="1"/>
          <p:nvPr/>
        </p:nvSpPr>
        <p:spPr>
          <a:xfrm>
            <a:off x="3069177" y="4932597"/>
            <a:ext cx="1116011" cy="3847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900">
                <a:solidFill>
                  <a:schemeClr val="dk1"/>
                </a:solidFill>
                <a:latin typeface="Calibri"/>
                <a:ea typeface="Calibri"/>
                <a:cs typeface="Calibri"/>
                <a:sym typeface="Calibri"/>
              </a:rPr>
              <a:t>Consumo</a:t>
            </a:r>
            <a:endParaRPr sz="1900">
              <a:solidFill>
                <a:schemeClr val="dk1"/>
              </a:solidFill>
              <a:latin typeface="Calibri"/>
              <a:ea typeface="Calibri"/>
              <a:cs typeface="Calibri"/>
              <a:sym typeface="Calibri"/>
            </a:endParaRPr>
          </a:p>
        </p:txBody>
      </p:sp>
      <p:sp>
        <p:nvSpPr>
          <p:cNvPr id="851" name="Google Shape;851;p83"/>
          <p:cNvSpPr txBox="1"/>
          <p:nvPr/>
        </p:nvSpPr>
        <p:spPr>
          <a:xfrm>
            <a:off x="4618342" y="4926839"/>
            <a:ext cx="1447799" cy="67710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900">
                <a:solidFill>
                  <a:schemeClr val="dk1"/>
                </a:solidFill>
                <a:latin typeface="Calibri"/>
                <a:ea typeface="Calibri"/>
                <a:cs typeface="Calibri"/>
                <a:sym typeface="Calibri"/>
              </a:rPr>
              <a:t>Intensidad energética</a:t>
            </a:r>
            <a:endParaRPr sz="1900">
              <a:solidFill>
                <a:schemeClr val="dk1"/>
              </a:solidFill>
              <a:latin typeface="Calibri"/>
              <a:ea typeface="Calibri"/>
              <a:cs typeface="Calibri"/>
              <a:sym typeface="Calibri"/>
            </a:endParaRPr>
          </a:p>
        </p:txBody>
      </p:sp>
      <p:sp>
        <p:nvSpPr>
          <p:cNvPr id="852" name="Google Shape;852;p83"/>
          <p:cNvSpPr txBox="1"/>
          <p:nvPr/>
        </p:nvSpPr>
        <p:spPr>
          <a:xfrm>
            <a:off x="5794302" y="4926839"/>
            <a:ext cx="1406598" cy="67710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900">
                <a:solidFill>
                  <a:schemeClr val="dk1"/>
                </a:solidFill>
                <a:latin typeface="Calibri"/>
                <a:ea typeface="Calibri"/>
                <a:cs typeface="Calibri"/>
                <a:sym typeface="Calibri"/>
              </a:rPr>
              <a:t>Intensidad del carbono</a:t>
            </a:r>
            <a:endParaRPr sz="1900">
              <a:solidFill>
                <a:schemeClr val="dk1"/>
              </a:solidFill>
              <a:latin typeface="Calibri"/>
              <a:ea typeface="Calibri"/>
              <a:cs typeface="Calibri"/>
              <a:sym typeface="Calibri"/>
            </a:endParaRPr>
          </a:p>
        </p:txBody>
      </p:sp>
      <p:sp>
        <p:nvSpPr>
          <p:cNvPr id="853" name="Google Shape;853;p83"/>
          <p:cNvSpPr txBox="1"/>
          <p:nvPr/>
        </p:nvSpPr>
        <p:spPr>
          <a:xfrm>
            <a:off x="3607204" y="3242448"/>
            <a:ext cx="1447800" cy="96949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900">
                <a:solidFill>
                  <a:schemeClr val="dk1"/>
                </a:solidFill>
                <a:latin typeface="Calibri"/>
                <a:ea typeface="Calibri"/>
                <a:cs typeface="Calibri"/>
                <a:sym typeface="Calibri"/>
              </a:rPr>
              <a:t>Emisiones de  CO</a:t>
            </a:r>
            <a:r>
              <a:rPr lang="en-US" sz="1900" baseline="-25000">
                <a:solidFill>
                  <a:schemeClr val="dk1"/>
                </a:solidFill>
                <a:latin typeface="Calibri"/>
                <a:ea typeface="Calibri"/>
                <a:cs typeface="Calibri"/>
                <a:sym typeface="Calibri"/>
              </a:rPr>
              <a:t>2</a:t>
            </a:r>
            <a:r>
              <a:rPr lang="en-US" sz="1900">
                <a:solidFill>
                  <a:schemeClr val="dk1"/>
                </a:solidFill>
                <a:latin typeface="Calibri"/>
                <a:ea typeface="Calibri"/>
                <a:cs typeface="Calibri"/>
                <a:sym typeface="Calibri"/>
              </a:rPr>
              <a:t> por energía</a:t>
            </a:r>
            <a:endParaRPr sz="1900">
              <a:solidFill>
                <a:schemeClr val="dk1"/>
              </a:solidFill>
              <a:latin typeface="Calibri"/>
              <a:ea typeface="Calibri"/>
              <a:cs typeface="Calibri"/>
              <a:sym typeface="Calibri"/>
            </a:endParaRPr>
          </a:p>
        </p:txBody>
      </p:sp>
      <p:sp>
        <p:nvSpPr>
          <p:cNvPr id="854" name="Google Shape;854;p83"/>
          <p:cNvSpPr txBox="1"/>
          <p:nvPr/>
        </p:nvSpPr>
        <p:spPr>
          <a:xfrm>
            <a:off x="5215477" y="3572118"/>
            <a:ext cx="1633811" cy="96949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900">
                <a:solidFill>
                  <a:schemeClr val="dk1"/>
                </a:solidFill>
                <a:latin typeface="Calibri"/>
                <a:ea typeface="Calibri"/>
                <a:cs typeface="Calibri"/>
                <a:sym typeface="Calibri"/>
              </a:rPr>
              <a:t>Emisiones de CO</a:t>
            </a:r>
            <a:r>
              <a:rPr lang="en-US" sz="1900" baseline="-25000">
                <a:solidFill>
                  <a:schemeClr val="dk1"/>
                </a:solidFill>
                <a:latin typeface="Calibri"/>
                <a:ea typeface="Calibri"/>
                <a:cs typeface="Calibri"/>
                <a:sym typeface="Calibri"/>
              </a:rPr>
              <a:t>2 </a:t>
            </a:r>
            <a:r>
              <a:rPr lang="en-US" sz="1900">
                <a:solidFill>
                  <a:schemeClr val="dk1"/>
                </a:solidFill>
                <a:latin typeface="Calibri"/>
                <a:ea typeface="Calibri"/>
                <a:cs typeface="Calibri"/>
                <a:sym typeface="Calibri"/>
              </a:rPr>
              <a:t>por uso de la tierra</a:t>
            </a:r>
            <a:endParaRPr/>
          </a:p>
        </p:txBody>
      </p:sp>
      <p:sp>
        <p:nvSpPr>
          <p:cNvPr id="855" name="Google Shape;855;p83"/>
          <p:cNvSpPr txBox="1"/>
          <p:nvPr/>
        </p:nvSpPr>
        <p:spPr>
          <a:xfrm>
            <a:off x="8291354" y="3540208"/>
            <a:ext cx="2181384" cy="67710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900">
                <a:solidFill>
                  <a:schemeClr val="dk1"/>
                </a:solidFill>
                <a:latin typeface="Calibri"/>
                <a:ea typeface="Calibri"/>
                <a:cs typeface="Calibri"/>
                <a:sym typeface="Calibri"/>
              </a:rPr>
              <a:t>Otros gases de efecto invernadero</a:t>
            </a:r>
            <a:endParaRPr sz="1900">
              <a:solidFill>
                <a:schemeClr val="dk1"/>
              </a:solidFill>
              <a:latin typeface="Calibri"/>
              <a:ea typeface="Calibri"/>
              <a:cs typeface="Calibri"/>
              <a:sym typeface="Calibri"/>
            </a:endParaRPr>
          </a:p>
        </p:txBody>
      </p:sp>
      <p:sp>
        <p:nvSpPr>
          <p:cNvPr id="856" name="Google Shape;856;p83"/>
          <p:cNvSpPr txBox="1"/>
          <p:nvPr/>
        </p:nvSpPr>
        <p:spPr>
          <a:xfrm>
            <a:off x="3869016" y="1141403"/>
            <a:ext cx="2252133" cy="969496"/>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900">
                <a:solidFill>
                  <a:schemeClr val="dk1"/>
                </a:solidFill>
                <a:latin typeface="Calibri"/>
                <a:ea typeface="Calibri"/>
                <a:cs typeface="Calibri"/>
                <a:sym typeface="Calibri"/>
              </a:rPr>
              <a:t>Totales de gases de efecto invernadero(GHGs)</a:t>
            </a:r>
            <a:endParaRPr/>
          </a:p>
        </p:txBody>
      </p:sp>
      <p:sp>
        <p:nvSpPr>
          <p:cNvPr id="857" name="Google Shape;857;p83"/>
          <p:cNvSpPr txBox="1"/>
          <p:nvPr/>
        </p:nvSpPr>
        <p:spPr>
          <a:xfrm>
            <a:off x="6762480" y="1325325"/>
            <a:ext cx="1485991" cy="3847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900">
                <a:solidFill>
                  <a:schemeClr val="dk1"/>
                </a:solidFill>
                <a:latin typeface="Calibri"/>
                <a:ea typeface="Calibri"/>
                <a:cs typeface="Calibri"/>
                <a:sym typeface="Calibri"/>
              </a:rPr>
              <a:t>Temperatura</a:t>
            </a:r>
            <a:endParaRPr sz="1900">
              <a:solidFill>
                <a:schemeClr val="dk1"/>
              </a:solidFill>
              <a:latin typeface="Calibri"/>
              <a:ea typeface="Calibri"/>
              <a:cs typeface="Calibri"/>
              <a:sym typeface="Calibri"/>
            </a:endParaRPr>
          </a:p>
        </p:txBody>
      </p:sp>
      <p:cxnSp>
        <p:nvCxnSpPr>
          <p:cNvPr id="858" name="Google Shape;858;p83"/>
          <p:cNvCxnSpPr>
            <a:stCxn id="849" idx="0"/>
          </p:cNvCxnSpPr>
          <p:nvPr/>
        </p:nvCxnSpPr>
        <p:spPr>
          <a:xfrm rot="10800000" flipH="1">
            <a:off x="2442103" y="4301997"/>
            <a:ext cx="1190700" cy="630600"/>
          </a:xfrm>
          <a:prstGeom prst="straightConnector1">
            <a:avLst/>
          </a:prstGeom>
          <a:noFill/>
          <a:ln w="12700" cap="flat" cmpd="sng">
            <a:solidFill>
              <a:schemeClr val="accent1"/>
            </a:solidFill>
            <a:prstDash val="solid"/>
            <a:miter lim="800000"/>
            <a:headEnd type="none" w="sm" len="sm"/>
            <a:tailEnd type="stealth" w="med" len="med"/>
          </a:ln>
        </p:spPr>
      </p:cxnSp>
      <p:cxnSp>
        <p:nvCxnSpPr>
          <p:cNvPr id="859" name="Google Shape;859;p83"/>
          <p:cNvCxnSpPr>
            <a:stCxn id="850" idx="0"/>
          </p:cNvCxnSpPr>
          <p:nvPr/>
        </p:nvCxnSpPr>
        <p:spPr>
          <a:xfrm rot="10800000" flipH="1">
            <a:off x="3627182" y="4292697"/>
            <a:ext cx="509100" cy="639900"/>
          </a:xfrm>
          <a:prstGeom prst="straightConnector1">
            <a:avLst/>
          </a:prstGeom>
          <a:noFill/>
          <a:ln w="12700" cap="flat" cmpd="sng">
            <a:solidFill>
              <a:schemeClr val="accent1"/>
            </a:solidFill>
            <a:prstDash val="solid"/>
            <a:miter lim="800000"/>
            <a:headEnd type="none" w="sm" len="sm"/>
            <a:tailEnd type="stealth" w="med" len="med"/>
          </a:ln>
        </p:spPr>
      </p:cxnSp>
      <p:cxnSp>
        <p:nvCxnSpPr>
          <p:cNvPr id="860" name="Google Shape;860;p83"/>
          <p:cNvCxnSpPr>
            <a:stCxn id="851" idx="0"/>
          </p:cNvCxnSpPr>
          <p:nvPr/>
        </p:nvCxnSpPr>
        <p:spPr>
          <a:xfrm rot="10800000">
            <a:off x="4680442" y="4292639"/>
            <a:ext cx="661800" cy="634200"/>
          </a:xfrm>
          <a:prstGeom prst="straightConnector1">
            <a:avLst/>
          </a:prstGeom>
          <a:noFill/>
          <a:ln w="12700" cap="flat" cmpd="sng">
            <a:solidFill>
              <a:schemeClr val="accent1"/>
            </a:solidFill>
            <a:prstDash val="solid"/>
            <a:miter lim="800000"/>
            <a:headEnd type="none" w="sm" len="sm"/>
            <a:tailEnd type="stealth" w="med" len="med"/>
          </a:ln>
        </p:spPr>
      </p:cxnSp>
      <p:cxnSp>
        <p:nvCxnSpPr>
          <p:cNvPr id="861" name="Google Shape;861;p83"/>
          <p:cNvCxnSpPr>
            <a:stCxn id="852" idx="0"/>
          </p:cNvCxnSpPr>
          <p:nvPr/>
        </p:nvCxnSpPr>
        <p:spPr>
          <a:xfrm rot="10800000">
            <a:off x="5089101" y="4301939"/>
            <a:ext cx="1408500" cy="624900"/>
          </a:xfrm>
          <a:prstGeom prst="straightConnector1">
            <a:avLst/>
          </a:prstGeom>
          <a:noFill/>
          <a:ln w="12700" cap="flat" cmpd="sng">
            <a:solidFill>
              <a:schemeClr val="accent1"/>
            </a:solidFill>
            <a:prstDash val="solid"/>
            <a:miter lim="800000"/>
            <a:headEnd type="none" w="sm" len="sm"/>
            <a:tailEnd type="stealth" w="med" len="med"/>
          </a:ln>
        </p:spPr>
      </p:cxnSp>
      <p:cxnSp>
        <p:nvCxnSpPr>
          <p:cNvPr id="862" name="Google Shape;862;p83"/>
          <p:cNvCxnSpPr>
            <a:stCxn id="853" idx="0"/>
          </p:cNvCxnSpPr>
          <p:nvPr/>
        </p:nvCxnSpPr>
        <p:spPr>
          <a:xfrm rot="10800000" flipH="1">
            <a:off x="4331104" y="2190348"/>
            <a:ext cx="349200" cy="1052100"/>
          </a:xfrm>
          <a:prstGeom prst="straightConnector1">
            <a:avLst/>
          </a:prstGeom>
          <a:noFill/>
          <a:ln w="12700" cap="flat" cmpd="sng">
            <a:solidFill>
              <a:schemeClr val="accent1"/>
            </a:solidFill>
            <a:prstDash val="solid"/>
            <a:miter lim="800000"/>
            <a:headEnd type="none" w="sm" len="sm"/>
            <a:tailEnd type="stealth" w="med" len="med"/>
          </a:ln>
        </p:spPr>
      </p:cxnSp>
      <p:cxnSp>
        <p:nvCxnSpPr>
          <p:cNvPr id="863" name="Google Shape;863;p83"/>
          <p:cNvCxnSpPr>
            <a:stCxn id="854" idx="0"/>
          </p:cNvCxnSpPr>
          <p:nvPr/>
        </p:nvCxnSpPr>
        <p:spPr>
          <a:xfrm rot="10800000">
            <a:off x="5215182" y="2245518"/>
            <a:ext cx="817200" cy="1326600"/>
          </a:xfrm>
          <a:prstGeom prst="straightConnector1">
            <a:avLst/>
          </a:prstGeom>
          <a:noFill/>
          <a:ln w="12700" cap="flat" cmpd="sng">
            <a:solidFill>
              <a:schemeClr val="accent1"/>
            </a:solidFill>
            <a:prstDash val="solid"/>
            <a:miter lim="800000"/>
            <a:headEnd type="none" w="sm" len="sm"/>
            <a:tailEnd type="stealth" w="med" len="med"/>
          </a:ln>
        </p:spPr>
      </p:cxnSp>
      <p:cxnSp>
        <p:nvCxnSpPr>
          <p:cNvPr id="864" name="Google Shape;864;p83"/>
          <p:cNvCxnSpPr>
            <a:stCxn id="856" idx="3"/>
            <a:endCxn id="857" idx="1"/>
          </p:cNvCxnSpPr>
          <p:nvPr/>
        </p:nvCxnSpPr>
        <p:spPr>
          <a:xfrm rot="10800000" flipH="1">
            <a:off x="6121149" y="1517551"/>
            <a:ext cx="641400" cy="108600"/>
          </a:xfrm>
          <a:prstGeom prst="straightConnector1">
            <a:avLst/>
          </a:prstGeom>
          <a:noFill/>
          <a:ln w="12700" cap="flat" cmpd="sng">
            <a:solidFill>
              <a:schemeClr val="accent1"/>
            </a:solidFill>
            <a:prstDash val="solid"/>
            <a:miter lim="800000"/>
            <a:headEnd type="none" w="sm" len="sm"/>
            <a:tailEnd type="stealth" w="med" len="med"/>
          </a:ln>
        </p:spPr>
      </p:cxnSp>
      <p:cxnSp>
        <p:nvCxnSpPr>
          <p:cNvPr id="865" name="Google Shape;865;p83"/>
          <p:cNvCxnSpPr>
            <a:stCxn id="855" idx="0"/>
          </p:cNvCxnSpPr>
          <p:nvPr/>
        </p:nvCxnSpPr>
        <p:spPr>
          <a:xfrm rot="10800000">
            <a:off x="6032246" y="2245408"/>
            <a:ext cx="3349800" cy="1294800"/>
          </a:xfrm>
          <a:prstGeom prst="straightConnector1">
            <a:avLst/>
          </a:prstGeom>
          <a:noFill/>
          <a:ln w="12700" cap="flat" cmpd="sng">
            <a:solidFill>
              <a:schemeClr val="accent1"/>
            </a:solidFill>
            <a:prstDash val="solid"/>
            <a:miter lim="800000"/>
            <a:headEnd type="none" w="sm" len="sm"/>
            <a:tailEnd type="stealth" w="med" len="med"/>
          </a:ln>
        </p:spPr>
      </p:cxnSp>
      <p:sp>
        <p:nvSpPr>
          <p:cNvPr id="866" name="Google Shape;866;p83"/>
          <p:cNvSpPr txBox="1"/>
          <p:nvPr/>
        </p:nvSpPr>
        <p:spPr>
          <a:xfrm>
            <a:off x="8942382" y="965023"/>
            <a:ext cx="1089594" cy="384721"/>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900">
                <a:solidFill>
                  <a:schemeClr val="dk1"/>
                </a:solidFill>
                <a:latin typeface="Calibri"/>
                <a:ea typeface="Calibri"/>
                <a:cs typeface="Calibri"/>
                <a:sym typeface="Calibri"/>
              </a:rPr>
              <a:t>Impactos</a:t>
            </a:r>
            <a:endParaRPr sz="1900">
              <a:solidFill>
                <a:schemeClr val="dk1"/>
              </a:solidFill>
              <a:latin typeface="Calibri"/>
              <a:ea typeface="Calibri"/>
              <a:cs typeface="Calibri"/>
              <a:sym typeface="Calibri"/>
            </a:endParaRPr>
          </a:p>
        </p:txBody>
      </p:sp>
      <p:cxnSp>
        <p:nvCxnSpPr>
          <p:cNvPr id="867" name="Google Shape;867;p83"/>
          <p:cNvCxnSpPr>
            <a:stCxn id="857" idx="3"/>
            <a:endCxn id="866" idx="1"/>
          </p:cNvCxnSpPr>
          <p:nvPr/>
        </p:nvCxnSpPr>
        <p:spPr>
          <a:xfrm rot="10800000" flipH="1">
            <a:off x="8248471" y="1157385"/>
            <a:ext cx="693900" cy="360300"/>
          </a:xfrm>
          <a:prstGeom prst="straightConnector1">
            <a:avLst/>
          </a:prstGeom>
          <a:noFill/>
          <a:ln w="12700" cap="flat" cmpd="sng">
            <a:solidFill>
              <a:schemeClr val="accent1"/>
            </a:solidFill>
            <a:prstDash val="solid"/>
            <a:miter lim="800000"/>
            <a:headEnd type="none" w="sm" len="sm"/>
            <a:tailEnd type="stealth" w="med" len="med"/>
          </a:ln>
        </p:spPr>
      </p:cxnSp>
      <p:sp>
        <p:nvSpPr>
          <p:cNvPr id="868" name="Google Shape;868;p83"/>
          <p:cNvSpPr txBox="1"/>
          <p:nvPr/>
        </p:nvSpPr>
        <p:spPr>
          <a:xfrm>
            <a:off x="437332" y="235487"/>
            <a:ext cx="5756704" cy="52322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800" b="1">
                <a:solidFill>
                  <a:srgbClr val="113A75"/>
                </a:solidFill>
                <a:latin typeface="Helvetica Neue"/>
                <a:ea typeface="Helvetica Neue"/>
                <a:cs typeface="Helvetica Neue"/>
                <a:sym typeface="Helvetica Neue"/>
              </a:rPr>
              <a:t>Estructura central de En-ROADS</a:t>
            </a:r>
            <a:endParaRPr/>
          </a:p>
        </p:txBody>
      </p:sp>
      <p:sp>
        <p:nvSpPr>
          <p:cNvPr id="869" name="Google Shape;869;p83"/>
          <p:cNvSpPr txBox="1"/>
          <p:nvPr/>
        </p:nvSpPr>
        <p:spPr>
          <a:xfrm>
            <a:off x="6975595" y="3562807"/>
            <a:ext cx="1392573" cy="67710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900">
                <a:solidFill>
                  <a:schemeClr val="dk1"/>
                </a:solidFill>
                <a:latin typeface="Calibri"/>
                <a:ea typeface="Calibri"/>
                <a:cs typeface="Calibri"/>
                <a:sym typeface="Calibri"/>
              </a:rPr>
              <a:t>Eliminación de CO</a:t>
            </a:r>
            <a:r>
              <a:rPr lang="en-US" sz="1900" baseline="-25000">
                <a:solidFill>
                  <a:schemeClr val="dk1"/>
                </a:solidFill>
                <a:latin typeface="Calibri"/>
                <a:ea typeface="Calibri"/>
                <a:cs typeface="Calibri"/>
                <a:sym typeface="Calibri"/>
              </a:rPr>
              <a:t>2</a:t>
            </a:r>
            <a:endParaRPr sz="1900">
              <a:solidFill>
                <a:schemeClr val="dk1"/>
              </a:solidFill>
              <a:latin typeface="Calibri"/>
              <a:ea typeface="Calibri"/>
              <a:cs typeface="Calibri"/>
              <a:sym typeface="Calibri"/>
            </a:endParaRPr>
          </a:p>
        </p:txBody>
      </p:sp>
      <p:cxnSp>
        <p:nvCxnSpPr>
          <p:cNvPr id="870" name="Google Shape;870;p83"/>
          <p:cNvCxnSpPr>
            <a:stCxn id="869" idx="0"/>
          </p:cNvCxnSpPr>
          <p:nvPr/>
        </p:nvCxnSpPr>
        <p:spPr>
          <a:xfrm rot="10800000">
            <a:off x="5546382" y="2266807"/>
            <a:ext cx="2125500" cy="1296000"/>
          </a:xfrm>
          <a:prstGeom prst="straightConnector1">
            <a:avLst/>
          </a:prstGeom>
          <a:noFill/>
          <a:ln w="12700" cap="flat" cmpd="sng">
            <a:solidFill>
              <a:schemeClr val="accent1"/>
            </a:solidFill>
            <a:prstDash val="solid"/>
            <a:miter lim="800000"/>
            <a:headEnd type="none" w="sm" len="sm"/>
            <a:tailEnd type="stealth" w="med" len="med"/>
          </a:ln>
        </p:spPr>
      </p:cxnSp>
      <p:sp>
        <p:nvSpPr>
          <p:cNvPr id="871" name="Google Shape;871;p83"/>
          <p:cNvSpPr txBox="1"/>
          <p:nvPr/>
        </p:nvSpPr>
        <p:spPr>
          <a:xfrm>
            <a:off x="8368169" y="4211944"/>
            <a:ext cx="1837232" cy="677108"/>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900" i="1">
                <a:solidFill>
                  <a:schemeClr val="dk1"/>
                </a:solidFill>
                <a:latin typeface="Calibri"/>
                <a:ea typeface="Calibri"/>
                <a:cs typeface="Calibri"/>
                <a:sym typeface="Calibri"/>
              </a:rPr>
              <a:t>(N</a:t>
            </a:r>
            <a:r>
              <a:rPr lang="en-US" sz="1900" i="1" baseline="-25000">
                <a:solidFill>
                  <a:schemeClr val="dk1"/>
                </a:solidFill>
                <a:latin typeface="Calibri"/>
                <a:ea typeface="Calibri"/>
                <a:cs typeface="Calibri"/>
                <a:sym typeface="Calibri"/>
              </a:rPr>
              <a:t>2</a:t>
            </a:r>
            <a:r>
              <a:rPr lang="en-US" sz="1900" i="1">
                <a:solidFill>
                  <a:schemeClr val="dk1"/>
                </a:solidFill>
                <a:latin typeface="Calibri"/>
                <a:ea typeface="Calibri"/>
                <a:cs typeface="Calibri"/>
                <a:sym typeface="Calibri"/>
              </a:rPr>
              <a:t>O, metano, </a:t>
            </a:r>
            <a:endParaRPr/>
          </a:p>
          <a:p>
            <a:pPr marL="0" marR="0" lvl="0" indent="0" algn="ctr" rtl="0">
              <a:spcBef>
                <a:spcPts val="0"/>
              </a:spcBef>
              <a:spcAft>
                <a:spcPts val="0"/>
              </a:spcAft>
              <a:buNone/>
            </a:pPr>
            <a:r>
              <a:rPr lang="en-US" sz="1900" i="1">
                <a:solidFill>
                  <a:schemeClr val="dk1"/>
                </a:solidFill>
                <a:latin typeface="Calibri"/>
                <a:ea typeface="Calibri"/>
                <a:cs typeface="Calibri"/>
                <a:sym typeface="Calibri"/>
              </a:rPr>
              <a:t>Gases-f)</a:t>
            </a:r>
            <a:endParaRPr/>
          </a:p>
        </p:txBody>
      </p:sp>
      <p:pic>
        <p:nvPicPr>
          <p:cNvPr id="872" name="Google Shape;872;p83"/>
          <p:cNvPicPr preferRelativeResize="0"/>
          <p:nvPr/>
        </p:nvPicPr>
        <p:blipFill rotWithShape="1">
          <a:blip r:embed="rId3">
            <a:alphaModFix/>
          </a:blip>
          <a:srcRect/>
          <a:stretch/>
        </p:blipFill>
        <p:spPr>
          <a:xfrm>
            <a:off x="10472738" y="6140871"/>
            <a:ext cx="1523999" cy="573592"/>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6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6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7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6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7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6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5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5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5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49"/>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85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5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6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86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5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8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76"/>
        <p:cNvGrpSpPr/>
        <p:nvPr/>
      </p:nvGrpSpPr>
      <p:grpSpPr>
        <a:xfrm>
          <a:off x="0" y="0"/>
          <a:ext cx="0" cy="0"/>
          <a:chOff x="0" y="0"/>
          <a:chExt cx="0" cy="0"/>
        </a:xfrm>
      </p:grpSpPr>
      <p:sp>
        <p:nvSpPr>
          <p:cNvPr id="877" name="Google Shape;877;p84"/>
          <p:cNvSpPr txBox="1"/>
          <p:nvPr/>
        </p:nvSpPr>
        <p:spPr>
          <a:xfrm>
            <a:off x="371250" y="1775011"/>
            <a:ext cx="11449500" cy="3913572"/>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chemeClr val="lt1"/>
              </a:buClr>
              <a:buSzPts val="8000"/>
              <a:buFont typeface="Noto Sans Symbols"/>
              <a:buNone/>
            </a:pPr>
            <a:r>
              <a:rPr lang="en-US" sz="8000" b="1" dirty="0" err="1">
                <a:solidFill>
                  <a:schemeClr val="lt1"/>
                </a:solidFill>
                <a:latin typeface="Helvetica Neue"/>
                <a:ea typeface="Helvetica Neue"/>
                <a:cs typeface="Helvetica Neue"/>
                <a:sym typeface="Helvetica Neue"/>
              </a:rPr>
              <a:t>Multisolving</a:t>
            </a:r>
            <a:r>
              <a:rPr lang="en-US" sz="8000" b="1" dirty="0">
                <a:solidFill>
                  <a:schemeClr val="lt1"/>
                </a:solidFill>
                <a:latin typeface="Helvetica Neue"/>
                <a:ea typeface="Helvetica Neue"/>
                <a:cs typeface="Helvetica Neue"/>
                <a:sym typeface="Helvetica Neue"/>
              </a:rPr>
              <a:t> </a:t>
            </a:r>
            <a:endParaRPr sz="8000" b="1"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ts val="8000"/>
              <a:buFont typeface="Noto Sans Symbols"/>
              <a:buNone/>
            </a:pPr>
            <a:r>
              <a:rPr lang="en-US" sz="4800" b="1" dirty="0">
                <a:solidFill>
                  <a:schemeClr val="lt1"/>
                </a:solidFill>
                <a:latin typeface="Helvetica Neue"/>
                <a:ea typeface="Helvetica Neue"/>
                <a:cs typeface="Helvetica Neue"/>
                <a:sym typeface="Helvetica Neue"/>
              </a:rPr>
              <a:t>(Los </a:t>
            </a:r>
            <a:r>
              <a:rPr lang="en-US" sz="4800" b="1" dirty="0" err="1">
                <a:solidFill>
                  <a:schemeClr val="lt1"/>
                </a:solidFill>
                <a:latin typeface="Helvetica Neue"/>
                <a:ea typeface="Helvetica Neue"/>
                <a:cs typeface="Helvetica Neue"/>
                <a:sym typeface="Helvetica Neue"/>
              </a:rPr>
              <a:t>beneficios</a:t>
            </a:r>
            <a:r>
              <a:rPr lang="en-US" sz="4800" b="1" dirty="0">
                <a:solidFill>
                  <a:schemeClr val="lt1"/>
                </a:solidFill>
                <a:latin typeface="Helvetica Neue"/>
                <a:ea typeface="Helvetica Neue"/>
                <a:cs typeface="Helvetica Neue"/>
                <a:sym typeface="Helvetica Neue"/>
              </a:rPr>
              <a:t> </a:t>
            </a:r>
            <a:r>
              <a:rPr lang="en-US" sz="4800" b="1" dirty="0" err="1">
                <a:solidFill>
                  <a:schemeClr val="lt1"/>
                </a:solidFill>
                <a:latin typeface="Helvetica Neue"/>
                <a:ea typeface="Helvetica Neue"/>
                <a:cs typeface="Helvetica Neue"/>
                <a:sym typeface="Helvetica Neue"/>
              </a:rPr>
              <a:t>adicionales</a:t>
            </a:r>
            <a:r>
              <a:rPr lang="en-US" sz="4800" b="1" dirty="0">
                <a:solidFill>
                  <a:schemeClr val="lt1"/>
                </a:solidFill>
                <a:latin typeface="Helvetica Neue"/>
                <a:ea typeface="Helvetica Neue"/>
                <a:cs typeface="Helvetica Neue"/>
                <a:sym typeface="Helvetica Neue"/>
              </a:rPr>
              <a:t> </a:t>
            </a:r>
            <a:r>
              <a:rPr lang="en-US" sz="4800" b="1" dirty="0" err="1">
                <a:solidFill>
                  <a:schemeClr val="lt1"/>
                </a:solidFill>
                <a:latin typeface="Helvetica Neue"/>
                <a:ea typeface="Helvetica Neue"/>
                <a:cs typeface="Helvetica Neue"/>
                <a:sym typeface="Helvetica Neue"/>
              </a:rPr>
              <a:t>asociados</a:t>
            </a:r>
            <a:r>
              <a:rPr lang="en-US" sz="4800" b="1" dirty="0">
                <a:solidFill>
                  <a:schemeClr val="lt1"/>
                </a:solidFill>
                <a:latin typeface="Helvetica Neue"/>
                <a:ea typeface="Helvetica Neue"/>
                <a:cs typeface="Helvetica Neue"/>
                <a:sym typeface="Helvetica Neue"/>
              </a:rPr>
              <a:t> a resolver la crisis </a:t>
            </a:r>
            <a:r>
              <a:rPr lang="en-US" sz="4800" b="1" dirty="0" err="1">
                <a:solidFill>
                  <a:schemeClr val="lt1"/>
                </a:solidFill>
                <a:latin typeface="Helvetica Neue"/>
                <a:ea typeface="Helvetica Neue"/>
                <a:cs typeface="Helvetica Neue"/>
                <a:sym typeface="Helvetica Neue"/>
              </a:rPr>
              <a:t>climática</a:t>
            </a:r>
            <a:r>
              <a:rPr lang="en-US" sz="4800" b="1" dirty="0">
                <a:solidFill>
                  <a:schemeClr val="lt1"/>
                </a:solidFill>
                <a:latin typeface="Helvetica Neue"/>
                <a:ea typeface="Helvetica Neue"/>
                <a:cs typeface="Helvetica Neue"/>
                <a:sym typeface="Helvetica Neue"/>
              </a:rPr>
              <a:t>)</a:t>
            </a:r>
            <a:endParaRPr sz="4800" b="1" dirty="0">
              <a:solidFill>
                <a:schemeClr val="lt1"/>
              </a:solidFill>
              <a:latin typeface="Helvetica Neue"/>
              <a:ea typeface="Helvetica Neue"/>
              <a:cs typeface="Helvetica Neue"/>
              <a:sym typeface="Helvetica Neue"/>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82"/>
        <p:cNvGrpSpPr/>
        <p:nvPr/>
      </p:nvGrpSpPr>
      <p:grpSpPr>
        <a:xfrm>
          <a:off x="0" y="0"/>
          <a:ext cx="0" cy="0"/>
          <a:chOff x="0" y="0"/>
          <a:chExt cx="0" cy="0"/>
        </a:xfrm>
      </p:grpSpPr>
      <p:sp>
        <p:nvSpPr>
          <p:cNvPr id="883" name="Google Shape;883;p85"/>
          <p:cNvSpPr/>
          <p:nvPr/>
        </p:nvSpPr>
        <p:spPr>
          <a:xfrm>
            <a:off x="347133" y="5052127"/>
            <a:ext cx="11497733" cy="1477328"/>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b="1">
                <a:solidFill>
                  <a:srgbClr val="3C4245"/>
                </a:solidFill>
                <a:latin typeface="Helvetica Neue"/>
                <a:ea typeface="Helvetica Neue"/>
                <a:cs typeface="Helvetica Neue"/>
                <a:sym typeface="Helvetica Neue"/>
              </a:rPr>
              <a:t>“The health burden of polluting energy sources is now so high, that moving to cleaner and more sustainable choices for energy supply, transport and food systems effectively pays for itself,” </a:t>
            </a:r>
            <a:r>
              <a:rPr lang="en-US" sz="1800">
                <a:solidFill>
                  <a:srgbClr val="3C4245"/>
                </a:solidFill>
                <a:latin typeface="Helvetica Neue"/>
                <a:ea typeface="Helvetica Neue"/>
                <a:cs typeface="Helvetica Neue"/>
                <a:sym typeface="Helvetica Neue"/>
              </a:rPr>
              <a:t>says Dr Maria Neira, WHO Director of Public Health, Environmental and Social Determinants of Health. </a:t>
            </a:r>
            <a:endParaRPr/>
          </a:p>
          <a:p>
            <a:pPr marL="0" marR="0" lvl="0" indent="0" algn="ctr" rtl="0">
              <a:spcBef>
                <a:spcPts val="0"/>
              </a:spcBef>
              <a:spcAft>
                <a:spcPts val="0"/>
              </a:spcAft>
              <a:buNone/>
            </a:pPr>
            <a:endParaRPr sz="1800">
              <a:solidFill>
                <a:srgbClr val="3C4245"/>
              </a:solidFill>
              <a:latin typeface="Helvetica Neue"/>
              <a:ea typeface="Helvetica Neue"/>
              <a:cs typeface="Helvetica Neue"/>
              <a:sym typeface="Helvetica Neue"/>
            </a:endParaRPr>
          </a:p>
          <a:p>
            <a:pPr marL="0" marR="0" lvl="0" indent="0" algn="l" rtl="0">
              <a:spcBef>
                <a:spcPts val="0"/>
              </a:spcBef>
              <a:spcAft>
                <a:spcPts val="0"/>
              </a:spcAft>
              <a:buNone/>
            </a:pPr>
            <a:r>
              <a:rPr lang="en-US" sz="1800">
                <a:solidFill>
                  <a:srgbClr val="3C4245"/>
                </a:solidFill>
                <a:latin typeface="Helvetica Neue"/>
                <a:ea typeface="Helvetica Neue"/>
                <a:cs typeface="Helvetica Neue"/>
                <a:sym typeface="Helvetica Neue"/>
              </a:rPr>
              <a:t>“When health is taken into account, climate change mitigation is an opportunity, not a cost.”</a:t>
            </a:r>
            <a:endParaRPr sz="1800">
              <a:solidFill>
                <a:schemeClr val="dk1"/>
              </a:solidFill>
              <a:latin typeface="Helvetica Neue"/>
              <a:ea typeface="Helvetica Neue"/>
              <a:cs typeface="Helvetica Neue"/>
              <a:sym typeface="Helvetica Neue"/>
            </a:endParaRPr>
          </a:p>
        </p:txBody>
      </p:sp>
      <p:grpSp>
        <p:nvGrpSpPr>
          <p:cNvPr id="884" name="Google Shape;884;p85"/>
          <p:cNvGrpSpPr/>
          <p:nvPr/>
        </p:nvGrpSpPr>
        <p:grpSpPr>
          <a:xfrm>
            <a:off x="0" y="0"/>
            <a:ext cx="12192000" cy="4419600"/>
            <a:chOff x="0" y="-63281"/>
            <a:chExt cx="9144000" cy="3288915"/>
          </a:xfrm>
        </p:grpSpPr>
        <p:pic>
          <p:nvPicPr>
            <p:cNvPr id="885" name="Google Shape;885;p85"/>
            <p:cNvPicPr preferRelativeResize="0"/>
            <p:nvPr/>
          </p:nvPicPr>
          <p:blipFill rotWithShape="1">
            <a:blip r:embed="rId3">
              <a:alphaModFix/>
            </a:blip>
            <a:srcRect/>
            <a:stretch/>
          </p:blipFill>
          <p:spPr>
            <a:xfrm>
              <a:off x="0" y="-63281"/>
              <a:ext cx="9144000" cy="607292"/>
            </a:xfrm>
            <a:prstGeom prst="rect">
              <a:avLst/>
            </a:prstGeom>
            <a:noFill/>
            <a:ln>
              <a:noFill/>
            </a:ln>
          </p:spPr>
        </p:pic>
        <p:pic>
          <p:nvPicPr>
            <p:cNvPr id="886" name="Google Shape;886;p85"/>
            <p:cNvPicPr preferRelativeResize="0"/>
            <p:nvPr/>
          </p:nvPicPr>
          <p:blipFill rotWithShape="1">
            <a:blip r:embed="rId4">
              <a:alphaModFix/>
            </a:blip>
            <a:srcRect r="-10800"/>
            <a:stretch/>
          </p:blipFill>
          <p:spPr>
            <a:xfrm>
              <a:off x="0" y="544011"/>
              <a:ext cx="9144000" cy="2681623"/>
            </a:xfrm>
            <a:prstGeom prst="rect">
              <a:avLst/>
            </a:prstGeom>
            <a:noFill/>
            <a:ln>
              <a:noFill/>
            </a:ln>
          </p:spPr>
        </p:pic>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91"/>
        <p:cNvGrpSpPr/>
        <p:nvPr/>
      </p:nvGrpSpPr>
      <p:grpSpPr>
        <a:xfrm>
          <a:off x="0" y="0"/>
          <a:ext cx="0" cy="0"/>
          <a:chOff x="0" y="0"/>
          <a:chExt cx="0" cy="0"/>
        </a:xfrm>
      </p:grpSpPr>
      <p:sp>
        <p:nvSpPr>
          <p:cNvPr id="892" name="Google Shape;892;p86"/>
          <p:cNvSpPr txBox="1">
            <a:spLocks noGrp="1"/>
          </p:cNvSpPr>
          <p:nvPr>
            <p:ph type="body" idx="1"/>
          </p:nvPr>
        </p:nvSpPr>
        <p:spPr>
          <a:xfrm>
            <a:off x="914400" y="1391829"/>
            <a:ext cx="10363200" cy="178343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FFFFFF"/>
              </a:buClr>
              <a:buSzPts val="2800"/>
              <a:buNone/>
            </a:pPr>
            <a:r>
              <a:rPr lang="en-US"/>
              <a:t>Informe que examinó el impacto colectivo de la energía eólica y solar existente en los Estados Unidos entre 2007 (casi sin energías renovables) hasta 2015 (un mercado en explosión) y encontraron los</a:t>
            </a:r>
            <a:endParaRPr/>
          </a:p>
        </p:txBody>
      </p:sp>
      <p:sp>
        <p:nvSpPr>
          <p:cNvPr id="893" name="Google Shape;893;p86"/>
          <p:cNvSpPr txBox="1"/>
          <p:nvPr/>
        </p:nvSpPr>
        <p:spPr>
          <a:xfrm>
            <a:off x="914400" y="543432"/>
            <a:ext cx="7441518" cy="356616"/>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lt1"/>
              </a:buClr>
              <a:buSzPts val="4400"/>
              <a:buFont typeface="Helvetica Neue"/>
              <a:buNone/>
            </a:pPr>
            <a:r>
              <a:rPr lang="en-US" sz="4400" b="1">
                <a:solidFill>
                  <a:schemeClr val="lt1"/>
                </a:solidFill>
                <a:latin typeface="Helvetica Neue"/>
                <a:ea typeface="Helvetica Neue"/>
                <a:cs typeface="Helvetica Neue"/>
                <a:sym typeface="Helvetica Neue"/>
              </a:rPr>
              <a:t>Energía limpia y salud</a:t>
            </a:r>
            <a:endParaRPr sz="4400" b="1">
              <a:solidFill>
                <a:schemeClr val="lt1"/>
              </a:solidFill>
              <a:latin typeface="Helvetica Neue"/>
              <a:ea typeface="Helvetica Neue"/>
              <a:cs typeface="Helvetica Neue"/>
              <a:sym typeface="Helvetica Neue"/>
            </a:endParaRPr>
          </a:p>
        </p:txBody>
      </p:sp>
      <p:sp>
        <p:nvSpPr>
          <p:cNvPr id="894" name="Google Shape;894;p86"/>
          <p:cNvSpPr txBox="1"/>
          <p:nvPr/>
        </p:nvSpPr>
        <p:spPr>
          <a:xfrm>
            <a:off x="1524000" y="6422546"/>
            <a:ext cx="3068664" cy="338554"/>
          </a:xfrm>
          <a:prstGeom prst="rect">
            <a:avLst/>
          </a:prstGeom>
          <a:solidFill>
            <a:srgbClr val="114C8A"/>
          </a:solidFill>
          <a:ln>
            <a:noFill/>
          </a:ln>
        </p:spPr>
        <p:txBody>
          <a:bodyPr spcFirstLastPara="1" wrap="square" lIns="91425" tIns="45700" rIns="91425" bIns="45700" anchor="t" anchorCtr="0">
            <a:noAutofit/>
          </a:bodyPr>
          <a:lstStyle/>
          <a:p>
            <a:pPr marL="0" marR="0" lvl="0" indent="0" algn="r" rtl="0">
              <a:spcBef>
                <a:spcPts val="0"/>
              </a:spcBef>
              <a:spcAft>
                <a:spcPts val="0"/>
              </a:spcAft>
              <a:buNone/>
            </a:pPr>
            <a:r>
              <a:rPr lang="en-US" sz="1600">
                <a:solidFill>
                  <a:schemeClr val="lt1"/>
                </a:solidFill>
                <a:latin typeface="Century Gothic"/>
                <a:ea typeface="Century Gothic"/>
                <a:cs typeface="Century Gothic"/>
                <a:sym typeface="Century Gothic"/>
              </a:rPr>
              <a:t>Fuente: Millstein, et al (2017) </a:t>
            </a:r>
            <a:endParaRPr sz="1600">
              <a:solidFill>
                <a:schemeClr val="lt1"/>
              </a:solidFill>
              <a:latin typeface="Century Gothic"/>
              <a:ea typeface="Century Gothic"/>
              <a:cs typeface="Century Gothic"/>
              <a:sym typeface="Century Gothic"/>
            </a:endParaRPr>
          </a:p>
        </p:txBody>
      </p:sp>
      <p:sp>
        <p:nvSpPr>
          <p:cNvPr id="895" name="Google Shape;895;p86"/>
          <p:cNvSpPr/>
          <p:nvPr/>
        </p:nvSpPr>
        <p:spPr>
          <a:xfrm>
            <a:off x="914400" y="3537437"/>
            <a:ext cx="10058400" cy="1631216"/>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2500" b="1">
                <a:solidFill>
                  <a:srgbClr val="113A75"/>
                </a:solidFill>
                <a:latin typeface="Helvetica Neue"/>
                <a:ea typeface="Helvetica Neue"/>
                <a:cs typeface="Helvetica Neue"/>
                <a:sym typeface="Helvetica Neue"/>
              </a:rPr>
              <a:t>Co-beneficios:</a:t>
            </a:r>
            <a:endParaRPr/>
          </a:p>
          <a:p>
            <a:pPr marL="457200" marR="0" lvl="1" indent="0" algn="l" rtl="0">
              <a:spcBef>
                <a:spcPts val="0"/>
              </a:spcBef>
              <a:spcAft>
                <a:spcPts val="0"/>
              </a:spcAft>
              <a:buNone/>
            </a:pPr>
            <a:r>
              <a:rPr lang="en-US" sz="2500" b="0" i="0" u="none" strike="noStrike" cap="none">
                <a:solidFill>
                  <a:srgbClr val="113A75"/>
                </a:solidFill>
                <a:latin typeface="Helvetica Neue"/>
                <a:ea typeface="Helvetica Neue"/>
                <a:cs typeface="Helvetica Neue"/>
                <a:sym typeface="Helvetica Neue"/>
              </a:rPr>
              <a:t>7,000 muertes prematuras evitadas</a:t>
            </a:r>
            <a:endParaRPr sz="2500" b="0" i="0" u="none" strike="noStrike" cap="none">
              <a:solidFill>
                <a:srgbClr val="113A75"/>
              </a:solidFill>
              <a:latin typeface="Helvetica Neue"/>
              <a:ea typeface="Helvetica Neue"/>
              <a:cs typeface="Helvetica Neue"/>
              <a:sym typeface="Helvetica Neue"/>
            </a:endParaRPr>
          </a:p>
          <a:p>
            <a:pPr marL="457200" marR="0" lvl="1" indent="0" algn="l" rtl="0">
              <a:spcBef>
                <a:spcPts val="0"/>
              </a:spcBef>
              <a:spcAft>
                <a:spcPts val="0"/>
              </a:spcAft>
              <a:buNone/>
            </a:pPr>
            <a:r>
              <a:rPr lang="en-US" sz="2500" b="0" i="0" u="none" strike="noStrike" cap="none">
                <a:solidFill>
                  <a:srgbClr val="113A75"/>
                </a:solidFill>
                <a:latin typeface="Helvetica Neue"/>
                <a:ea typeface="Helvetica Neue"/>
                <a:cs typeface="Helvetica Neue"/>
                <a:sym typeface="Helvetica Neue"/>
              </a:rPr>
              <a:t>$56 mil millones ahorrados para beneficiar a la salud pública</a:t>
            </a:r>
            <a:endParaRPr sz="2500" b="0" i="0" u="none" strike="noStrike" cap="none">
              <a:solidFill>
                <a:srgbClr val="113A75"/>
              </a:solidFill>
              <a:latin typeface="Helvetica Neue"/>
              <a:ea typeface="Helvetica Neue"/>
              <a:cs typeface="Helvetica Neue"/>
              <a:sym typeface="Helvetica Neue"/>
            </a:endParaRPr>
          </a:p>
          <a:p>
            <a:pPr marL="457200" marR="0" lvl="1" indent="0" algn="l" rtl="0">
              <a:spcBef>
                <a:spcPts val="0"/>
              </a:spcBef>
              <a:spcAft>
                <a:spcPts val="0"/>
              </a:spcAft>
              <a:buNone/>
            </a:pPr>
            <a:r>
              <a:rPr lang="en-US" sz="2500" b="0" i="0" u="none" strike="noStrike" cap="none">
                <a:solidFill>
                  <a:srgbClr val="113A75"/>
                </a:solidFill>
                <a:latin typeface="Helvetica Neue"/>
                <a:ea typeface="Helvetica Neue"/>
                <a:cs typeface="Helvetica Neue"/>
                <a:sym typeface="Helvetica Neue"/>
              </a:rPr>
              <a:t>$32 mil millones ahorrados en costos climáticos</a:t>
            </a:r>
            <a:endParaRPr sz="2500" b="0" i="0" u="none" strike="noStrike" cap="none">
              <a:solidFill>
                <a:srgbClr val="113A75"/>
              </a:solidFill>
              <a:latin typeface="Helvetica Neue"/>
              <a:ea typeface="Helvetica Neue"/>
              <a:cs typeface="Helvetica Neue"/>
              <a:sym typeface="Helvetica Neue"/>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sp>
        <p:nvSpPr>
          <p:cNvPr id="901" name="Google Shape;901;p87"/>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113A75"/>
              </a:buClr>
              <a:buSzPts val="3200"/>
              <a:buFont typeface="Helvetica Neue"/>
              <a:buNone/>
            </a:pPr>
            <a:r>
              <a:rPr lang="en-US">
                <a:solidFill>
                  <a:srgbClr val="113A75"/>
                </a:solidFill>
              </a:rPr>
              <a:t>Energía limpia y empleos</a:t>
            </a:r>
            <a:endParaRPr/>
          </a:p>
        </p:txBody>
      </p:sp>
      <p:sp>
        <p:nvSpPr>
          <p:cNvPr id="902" name="Google Shape;902;p87"/>
          <p:cNvSpPr txBox="1">
            <a:spLocks noGrp="1"/>
          </p:cNvSpPr>
          <p:nvPr>
            <p:ph type="body" idx="1"/>
          </p:nvPr>
        </p:nvSpPr>
        <p:spPr>
          <a:xfrm>
            <a:off x="466722" y="2049864"/>
            <a:ext cx="10084047" cy="397390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lt1"/>
              </a:buClr>
              <a:buSzPts val="3000"/>
              <a:buNone/>
            </a:pPr>
            <a:r>
              <a:rPr lang="en-US" sz="3000"/>
              <a:t>Si se invirtieran $ 200 mil millones cada año en eficiencia energética y energía limpia en los EE. UU., Para 2030 se crearían 4,2 millones de empleos, y la tasa de desempleo de 2030 se reduciría en 1,5 puntos porcentuales. Si se promulga un impuesto al carbono como parte de este plan, sería neutral para los ingresos.</a:t>
            </a:r>
            <a:endParaRPr sz="3000"/>
          </a:p>
          <a:p>
            <a:pPr marL="0" lvl="0" indent="0" algn="l" rtl="0">
              <a:lnSpc>
                <a:spcPct val="100000"/>
              </a:lnSpc>
              <a:spcBef>
                <a:spcPts val="1000"/>
              </a:spcBef>
              <a:spcAft>
                <a:spcPts val="0"/>
              </a:spcAft>
              <a:buClr>
                <a:schemeClr val="lt1"/>
              </a:buClr>
              <a:buSzPts val="3000"/>
              <a:buNone/>
            </a:pPr>
            <a:endParaRPr sz="3000"/>
          </a:p>
        </p:txBody>
      </p:sp>
      <p:pic>
        <p:nvPicPr>
          <p:cNvPr id="903" name="Google Shape;903;p87"/>
          <p:cNvPicPr preferRelativeResize="0"/>
          <p:nvPr/>
        </p:nvPicPr>
        <p:blipFill rotWithShape="1">
          <a:blip r:embed="rId3">
            <a:alphaModFix/>
          </a:blip>
          <a:srcRect/>
          <a:stretch/>
        </p:blipFill>
        <p:spPr>
          <a:xfrm>
            <a:off x="10472738" y="6157059"/>
            <a:ext cx="1523999" cy="574463"/>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907"/>
        <p:cNvGrpSpPr/>
        <p:nvPr/>
      </p:nvGrpSpPr>
      <p:grpSpPr>
        <a:xfrm>
          <a:off x="0" y="0"/>
          <a:ext cx="0" cy="0"/>
          <a:chOff x="0" y="0"/>
          <a:chExt cx="0" cy="0"/>
        </a:xfrm>
      </p:grpSpPr>
      <p:sp>
        <p:nvSpPr>
          <p:cNvPr id="908" name="Google Shape;908;p88"/>
          <p:cNvSpPr txBox="1"/>
          <p:nvPr/>
        </p:nvSpPr>
        <p:spPr>
          <a:xfrm>
            <a:off x="1622324" y="2533854"/>
            <a:ext cx="9144000" cy="1856249"/>
          </a:xfrm>
          <a:prstGeom prst="rect">
            <a:avLst/>
          </a:prstGeom>
          <a:noFill/>
          <a:ln>
            <a:noFill/>
          </a:ln>
        </p:spPr>
        <p:txBody>
          <a:bodyPr spcFirstLastPara="1" wrap="square" lIns="91425" tIns="45700" rIns="91425" bIns="45700" anchor="t" anchorCtr="0">
            <a:noAutofit/>
          </a:bodyPr>
          <a:lstStyle/>
          <a:p>
            <a:pPr marL="0" marR="0" lvl="0" indent="0" algn="ctr" rtl="0">
              <a:lnSpc>
                <a:spcPct val="80000"/>
              </a:lnSpc>
              <a:spcBef>
                <a:spcPts val="0"/>
              </a:spcBef>
              <a:spcAft>
                <a:spcPts val="0"/>
              </a:spcAft>
              <a:buClr>
                <a:schemeClr val="lt1"/>
              </a:buClr>
              <a:buSzPts val="5600"/>
              <a:buFont typeface="Noto Sans Symbols"/>
              <a:buNone/>
            </a:pPr>
            <a:r>
              <a:rPr lang="en-US" sz="5600" b="1">
                <a:solidFill>
                  <a:schemeClr val="lt1"/>
                </a:solidFill>
                <a:latin typeface="Helvetica Neue"/>
                <a:ea typeface="Helvetica Neue"/>
                <a:cs typeface="Helvetica Neue"/>
                <a:sym typeface="Helvetica Neue"/>
              </a:rPr>
              <a:t>Impactos en diferentes niveles de calentamiento</a:t>
            </a:r>
            <a:endParaRPr sz="5600" b="1">
              <a:solidFill>
                <a:schemeClr val="lt1"/>
              </a:solidFill>
              <a:latin typeface="Helvetica Neue"/>
              <a:ea typeface="Helvetica Neue"/>
              <a:cs typeface="Helvetica Neue"/>
              <a:sym typeface="Helvetica Neue"/>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913"/>
        <p:cNvGrpSpPr/>
        <p:nvPr/>
      </p:nvGrpSpPr>
      <p:grpSpPr>
        <a:xfrm>
          <a:off x="0" y="0"/>
          <a:ext cx="0" cy="0"/>
          <a:chOff x="0" y="0"/>
          <a:chExt cx="0" cy="0"/>
        </a:xfrm>
      </p:grpSpPr>
      <p:sp>
        <p:nvSpPr>
          <p:cNvPr id="914" name="Google Shape;914;p89"/>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C000"/>
              </a:buClr>
              <a:buSzPts val="4400"/>
              <a:buFont typeface="Helvetica Neue"/>
              <a:buNone/>
            </a:pPr>
            <a:r>
              <a:rPr lang="en-US" sz="4400">
                <a:solidFill>
                  <a:srgbClr val="FFC000"/>
                </a:solidFill>
              </a:rPr>
              <a:t>¿Qué significan +4 °C de calentamiento?</a:t>
            </a:r>
            <a:endParaRPr sz="4400">
              <a:solidFill>
                <a:srgbClr val="FFC000"/>
              </a:solidFill>
            </a:endParaRPr>
          </a:p>
        </p:txBody>
      </p:sp>
      <p:pic>
        <p:nvPicPr>
          <p:cNvPr id="915" name="Google Shape;915;p89"/>
          <p:cNvPicPr preferRelativeResize="0"/>
          <p:nvPr/>
        </p:nvPicPr>
        <p:blipFill rotWithShape="1">
          <a:blip r:embed="rId3">
            <a:alphaModFix/>
          </a:blip>
          <a:srcRect/>
          <a:stretch/>
        </p:blipFill>
        <p:spPr>
          <a:xfrm>
            <a:off x="10472738" y="6157059"/>
            <a:ext cx="1523999" cy="574463"/>
          </a:xfrm>
          <a:prstGeom prst="rect">
            <a:avLst/>
          </a:prstGeom>
          <a:noFill/>
          <a:ln>
            <a:noFill/>
          </a:ln>
        </p:spPr>
      </p:pic>
      <p:sp>
        <p:nvSpPr>
          <p:cNvPr id="916" name="Google Shape;916;p89"/>
          <p:cNvSpPr txBox="1"/>
          <p:nvPr/>
        </p:nvSpPr>
        <p:spPr>
          <a:xfrm>
            <a:off x="466722" y="1643270"/>
            <a:ext cx="11261452" cy="4709404"/>
          </a:xfrm>
          <a:prstGeom prst="rect">
            <a:avLst/>
          </a:prstGeom>
          <a:noFill/>
          <a:ln>
            <a:noFill/>
          </a:ln>
        </p:spPr>
        <p:txBody>
          <a:bodyPr spcFirstLastPara="1" wrap="square" lIns="91425" tIns="45700" rIns="91425" bIns="45700" anchor="t" anchorCtr="0">
            <a:noAutofit/>
          </a:bodyPr>
          <a:lstStyle/>
          <a:p>
            <a:pPr marL="342900" marR="0" lvl="0" indent="-342900" algn="l" rtl="0">
              <a:lnSpc>
                <a:spcPct val="80000"/>
              </a:lnSpc>
              <a:spcBef>
                <a:spcPts val="0"/>
              </a:spcBef>
              <a:spcAft>
                <a:spcPts val="0"/>
              </a:spcAft>
              <a:buClr>
                <a:schemeClr val="lt1"/>
              </a:buClr>
              <a:buSzPts val="2380"/>
              <a:buFont typeface="Arial"/>
              <a:buChar char="•"/>
            </a:pPr>
            <a:r>
              <a:rPr lang="en-US" sz="2380" b="0" i="0">
                <a:solidFill>
                  <a:schemeClr val="lt1"/>
                </a:solidFill>
                <a:latin typeface="Helvetica Neue Light"/>
                <a:ea typeface="Helvetica Neue Light"/>
                <a:cs typeface="Helvetica Neue Light"/>
                <a:sym typeface="Helvetica Neue Light"/>
              </a:rPr>
              <a:t> Posible </a:t>
            </a:r>
            <a:r>
              <a:rPr lang="en-US" sz="2380" b="1" i="0">
                <a:solidFill>
                  <a:srgbClr val="F5B943"/>
                </a:solidFill>
                <a:latin typeface="Helvetica Neue"/>
                <a:ea typeface="Helvetica Neue"/>
                <a:cs typeface="Helvetica Neue"/>
                <a:sym typeface="Helvetica Neue"/>
              </a:rPr>
              <a:t>gran aumento del nivel del mar </a:t>
            </a:r>
            <a:r>
              <a:rPr lang="en-US" sz="2380" b="0" i="0">
                <a:solidFill>
                  <a:schemeClr val="lt1"/>
                </a:solidFill>
                <a:latin typeface="Helvetica Neue Light"/>
                <a:ea typeface="Helvetica Neue Light"/>
                <a:cs typeface="Helvetica Neue Light"/>
                <a:sym typeface="Helvetica Neue Light"/>
              </a:rPr>
              <a:t>dentro de los 50-150 años</a:t>
            </a:r>
            <a:endParaRPr/>
          </a:p>
          <a:p>
            <a:pPr marL="457200" marR="0" lvl="0" indent="-457200" algn="l" rtl="0">
              <a:lnSpc>
                <a:spcPct val="80000"/>
              </a:lnSpc>
              <a:spcBef>
                <a:spcPts val="1600"/>
              </a:spcBef>
              <a:spcAft>
                <a:spcPts val="0"/>
              </a:spcAft>
              <a:buClr>
                <a:srgbClr val="F5B943"/>
              </a:buClr>
              <a:buSzPts val="2380"/>
              <a:buFont typeface="Arial"/>
              <a:buChar char="•"/>
            </a:pPr>
            <a:r>
              <a:rPr lang="en-US" sz="2380" b="1" i="0">
                <a:solidFill>
                  <a:srgbClr val="F5B943"/>
                </a:solidFill>
                <a:latin typeface="Helvetica Neue"/>
                <a:ea typeface="Helvetica Neue"/>
                <a:cs typeface="Helvetica Neue"/>
                <a:sym typeface="Helvetica Neue"/>
              </a:rPr>
              <a:t>Aumento generalizado en la frecuencia de sequías </a:t>
            </a:r>
            <a:r>
              <a:rPr lang="en-US" sz="2380" b="0" i="0">
                <a:solidFill>
                  <a:schemeClr val="lt1"/>
                </a:solidFill>
                <a:latin typeface="Helvetica Neue Light"/>
                <a:ea typeface="Helvetica Neue Light"/>
                <a:cs typeface="Helvetica Neue Light"/>
                <a:sym typeface="Helvetica Neue Light"/>
              </a:rPr>
              <a:t>a lo largo del mundo (aumento del ~60%) </a:t>
            </a:r>
            <a:endParaRPr/>
          </a:p>
          <a:p>
            <a:pPr marL="457200" marR="0" lvl="0" indent="-457200" algn="l" rtl="0">
              <a:lnSpc>
                <a:spcPct val="80000"/>
              </a:lnSpc>
              <a:spcBef>
                <a:spcPts val="1600"/>
              </a:spcBef>
              <a:spcAft>
                <a:spcPts val="0"/>
              </a:spcAft>
              <a:buClr>
                <a:schemeClr val="lt1"/>
              </a:buClr>
              <a:buSzPts val="2380"/>
              <a:buFont typeface="Arial"/>
              <a:buChar char="•"/>
            </a:pPr>
            <a:r>
              <a:rPr lang="en-US" sz="2380" b="0" i="0">
                <a:solidFill>
                  <a:schemeClr val="lt1"/>
                </a:solidFill>
                <a:latin typeface="Helvetica Neue Light"/>
                <a:ea typeface="Helvetica Neue Light"/>
                <a:cs typeface="Helvetica Neue Light"/>
                <a:sym typeface="Helvetica Neue Light"/>
              </a:rPr>
              <a:t>Desertificación de la Europa Mediterranea </a:t>
            </a:r>
            <a:endParaRPr/>
          </a:p>
          <a:p>
            <a:pPr marL="457200" marR="0" lvl="0" indent="-457200" algn="l" rtl="0">
              <a:lnSpc>
                <a:spcPct val="80000"/>
              </a:lnSpc>
              <a:spcBef>
                <a:spcPts val="1600"/>
              </a:spcBef>
              <a:spcAft>
                <a:spcPts val="0"/>
              </a:spcAft>
              <a:buClr>
                <a:srgbClr val="F5B943"/>
              </a:buClr>
              <a:buSzPts val="2380"/>
              <a:buFont typeface="Arial"/>
              <a:buChar char="•"/>
            </a:pPr>
            <a:r>
              <a:rPr lang="en-US" sz="2380" b="1" i="0">
                <a:solidFill>
                  <a:srgbClr val="F5B943"/>
                </a:solidFill>
                <a:latin typeface="Helvetica Neue"/>
                <a:ea typeface="Helvetica Neue"/>
                <a:cs typeface="Helvetica Neue"/>
                <a:sym typeface="Helvetica Neue"/>
              </a:rPr>
              <a:t>Olas de calor e inundaciones intensas </a:t>
            </a:r>
            <a:r>
              <a:rPr lang="en-US" sz="2380" b="0" i="0">
                <a:solidFill>
                  <a:schemeClr val="lt1"/>
                </a:solidFill>
                <a:latin typeface="Helvetica Neue Light"/>
                <a:ea typeface="Helvetica Neue Light"/>
                <a:cs typeface="Helvetica Neue Light"/>
                <a:sym typeface="Helvetica Neue Light"/>
              </a:rPr>
              <a:t> iy frecuentes en varias áreas alrededor mundon </a:t>
            </a:r>
            <a:endParaRPr/>
          </a:p>
          <a:p>
            <a:pPr marL="457200" marR="0" lvl="0" indent="-457200" algn="l" rtl="0">
              <a:lnSpc>
                <a:spcPct val="80000"/>
              </a:lnSpc>
              <a:spcBef>
                <a:spcPts val="1600"/>
              </a:spcBef>
              <a:spcAft>
                <a:spcPts val="0"/>
              </a:spcAft>
              <a:buClr>
                <a:schemeClr val="lt1"/>
              </a:buClr>
              <a:buSzPts val="2380"/>
              <a:buFont typeface="Arial"/>
              <a:buChar char="•"/>
            </a:pPr>
            <a:r>
              <a:rPr lang="en-US" sz="2380" b="0" i="0">
                <a:solidFill>
                  <a:schemeClr val="lt1"/>
                </a:solidFill>
                <a:latin typeface="Helvetica Neue Light"/>
                <a:ea typeface="Helvetica Neue Light"/>
                <a:cs typeface="Helvetica Neue Light"/>
                <a:sym typeface="Helvetica Neue Light"/>
              </a:rPr>
              <a:t>Calentamiento (siglos a milenios): </a:t>
            </a:r>
            <a:r>
              <a:rPr lang="en-US" sz="2380" b="1" i="0">
                <a:solidFill>
                  <a:srgbClr val="F5B943"/>
                </a:solidFill>
                <a:latin typeface="Helvetica Neue"/>
                <a:ea typeface="Helvetica Neue"/>
                <a:cs typeface="Helvetica Neue"/>
                <a:sym typeface="Helvetica Neue"/>
              </a:rPr>
              <a:t>+ &gt;6 ˚C</a:t>
            </a:r>
            <a:r>
              <a:rPr lang="en-US" sz="2380" b="0" i="0">
                <a:solidFill>
                  <a:schemeClr val="lt1"/>
                </a:solidFill>
                <a:latin typeface="Helvetica Neue Light"/>
                <a:ea typeface="Helvetica Neue Light"/>
                <a:cs typeface="Helvetica Neue Light"/>
                <a:sym typeface="Helvetica Neue Light"/>
              </a:rPr>
              <a:t> </a:t>
            </a:r>
            <a:endParaRPr/>
          </a:p>
          <a:p>
            <a:pPr marL="457200" marR="0" lvl="0" indent="-457200" algn="l" rtl="0">
              <a:lnSpc>
                <a:spcPct val="80000"/>
              </a:lnSpc>
              <a:spcBef>
                <a:spcPts val="1600"/>
              </a:spcBef>
              <a:spcAft>
                <a:spcPts val="0"/>
              </a:spcAft>
              <a:buClr>
                <a:schemeClr val="lt1"/>
              </a:buClr>
              <a:buSzPts val="2380"/>
              <a:buFont typeface="Arial"/>
              <a:buChar char="•"/>
            </a:pPr>
            <a:r>
              <a:rPr lang="en-US" sz="2380" b="0" i="0">
                <a:solidFill>
                  <a:schemeClr val="lt1"/>
                </a:solidFill>
                <a:latin typeface="Helvetica Neue Light"/>
                <a:ea typeface="Helvetica Neue Light"/>
                <a:cs typeface="Helvetica Neue Light"/>
                <a:sym typeface="Helvetica Neue Light"/>
              </a:rPr>
              <a:t>Equilibrio a largo plazo del aumento del nivel del mar(milenios): </a:t>
            </a:r>
            <a:r>
              <a:rPr lang="en-US" sz="2380" b="1" i="0">
                <a:solidFill>
                  <a:srgbClr val="F5B943"/>
                </a:solidFill>
                <a:latin typeface="Helvetica Neue"/>
                <a:ea typeface="Helvetica Neue"/>
                <a:cs typeface="Helvetica Neue"/>
                <a:sym typeface="Helvetica Neue"/>
              </a:rPr>
              <a:t>~13-15 m</a:t>
            </a:r>
            <a:endParaRPr/>
          </a:p>
          <a:p>
            <a:pPr marL="457200" marR="0" lvl="0" indent="-457200" algn="l" rtl="0">
              <a:lnSpc>
                <a:spcPct val="80000"/>
              </a:lnSpc>
              <a:spcBef>
                <a:spcPts val="1600"/>
              </a:spcBef>
              <a:spcAft>
                <a:spcPts val="0"/>
              </a:spcAft>
              <a:buClr>
                <a:schemeClr val="lt1"/>
              </a:buClr>
              <a:buSzPts val="2380"/>
              <a:buFont typeface="Arial"/>
              <a:buChar char="•"/>
            </a:pPr>
            <a:r>
              <a:rPr lang="en-US" sz="2380" b="0" i="0">
                <a:solidFill>
                  <a:schemeClr val="lt1"/>
                </a:solidFill>
                <a:latin typeface="Helvetica Neue Light"/>
                <a:ea typeface="Helvetica Neue Light"/>
                <a:cs typeface="Helvetica Neue Light"/>
                <a:sym typeface="Helvetica Neue Light"/>
              </a:rPr>
              <a:t>Derretimiento de mas de dos tercios de los glaciares en Hindu Kush Himalaya</a:t>
            </a:r>
            <a:r>
              <a:rPr lang="en-US" sz="2380" b="0" i="0" baseline="30000">
                <a:solidFill>
                  <a:schemeClr val="lt1"/>
                </a:solidFill>
                <a:latin typeface="Helvetica Neue Light"/>
                <a:ea typeface="Helvetica Neue Light"/>
                <a:cs typeface="Helvetica Neue Light"/>
                <a:sym typeface="Helvetica Neue Light"/>
              </a:rPr>
              <a:t>7</a:t>
            </a:r>
            <a:endParaRPr/>
          </a:p>
          <a:p>
            <a:pPr marL="457200" marR="0" lvl="0" indent="-457200" algn="l" rtl="0">
              <a:lnSpc>
                <a:spcPct val="80000"/>
              </a:lnSpc>
              <a:spcBef>
                <a:spcPts val="1600"/>
              </a:spcBef>
              <a:spcAft>
                <a:spcPts val="0"/>
              </a:spcAft>
              <a:buClr>
                <a:schemeClr val="lt1"/>
              </a:buClr>
              <a:buSzPts val="2380"/>
              <a:buFont typeface="Arial"/>
              <a:buChar char="•"/>
            </a:pPr>
            <a:r>
              <a:rPr lang="en-US" sz="2380" b="0" i="0">
                <a:solidFill>
                  <a:schemeClr val="lt1"/>
                </a:solidFill>
                <a:latin typeface="Helvetica Neue Light"/>
                <a:ea typeface="Helvetica Neue Light"/>
                <a:cs typeface="Helvetica Neue Light"/>
                <a:sym typeface="Helvetica Neue Light"/>
              </a:rPr>
              <a:t>Cambio irreversible</a:t>
            </a:r>
            <a:endParaRPr/>
          </a:p>
          <a:p>
            <a:pPr marL="228600" marR="0" lvl="0" indent="-77470" algn="l" rtl="0">
              <a:lnSpc>
                <a:spcPct val="80000"/>
              </a:lnSpc>
              <a:spcBef>
                <a:spcPts val="1600"/>
              </a:spcBef>
              <a:spcAft>
                <a:spcPts val="0"/>
              </a:spcAft>
              <a:buClr>
                <a:schemeClr val="lt1"/>
              </a:buClr>
              <a:buSzPts val="2380"/>
              <a:buFont typeface="Arial"/>
              <a:buNone/>
            </a:pPr>
            <a:endParaRPr sz="2380" b="0" i="0">
              <a:solidFill>
                <a:schemeClr val="lt1"/>
              </a:solidFill>
              <a:latin typeface="Helvetica Neue Light"/>
              <a:ea typeface="Helvetica Neue Light"/>
              <a:cs typeface="Helvetica Neue Light"/>
              <a:sym typeface="Helvetica Neue Light"/>
            </a:endParaRPr>
          </a:p>
          <a:p>
            <a:pPr marL="457200" marR="0" lvl="0" indent="-306070" algn="l" rtl="0">
              <a:lnSpc>
                <a:spcPct val="80000"/>
              </a:lnSpc>
              <a:spcBef>
                <a:spcPts val="1600"/>
              </a:spcBef>
              <a:spcAft>
                <a:spcPts val="0"/>
              </a:spcAft>
              <a:buClr>
                <a:schemeClr val="lt1"/>
              </a:buClr>
              <a:buSzPts val="2380"/>
              <a:buFont typeface="Arial"/>
              <a:buNone/>
            </a:pPr>
            <a:endParaRPr sz="2380" b="1" i="0">
              <a:solidFill>
                <a:schemeClr val="accent2"/>
              </a:solidFill>
              <a:latin typeface="Century Gothic"/>
              <a:ea typeface="Century Gothic"/>
              <a:cs typeface="Century Gothic"/>
              <a:sym typeface="Century Gothic"/>
            </a:endParaRPr>
          </a:p>
          <a:p>
            <a:pPr marL="228600" marR="0" lvl="0" indent="-77470" algn="l" rtl="0">
              <a:lnSpc>
                <a:spcPct val="80000"/>
              </a:lnSpc>
              <a:spcBef>
                <a:spcPts val="1600"/>
              </a:spcBef>
              <a:spcAft>
                <a:spcPts val="0"/>
              </a:spcAft>
              <a:buClr>
                <a:schemeClr val="lt1"/>
              </a:buClr>
              <a:buSzPts val="2380"/>
              <a:buFont typeface="Arial"/>
              <a:buNone/>
            </a:pPr>
            <a:endParaRPr sz="2380" b="0" i="0">
              <a:solidFill>
                <a:schemeClr val="lt1"/>
              </a:solidFill>
              <a:latin typeface="Helvetica Neue"/>
              <a:ea typeface="Helvetica Neue"/>
              <a:cs typeface="Helvetica Neue"/>
              <a:sym typeface="Helvetica Neue"/>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90"/>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C000"/>
              </a:buClr>
              <a:buSzPts val="4400"/>
              <a:buFont typeface="Helvetica Neue"/>
              <a:buNone/>
            </a:pPr>
            <a:r>
              <a:rPr lang="en-US" sz="4400">
                <a:solidFill>
                  <a:srgbClr val="FFC000"/>
                </a:solidFill>
              </a:rPr>
              <a:t>3-4 ºC de calentamiento (5.4- 7.2˚F)</a:t>
            </a:r>
            <a:endParaRPr/>
          </a:p>
        </p:txBody>
      </p:sp>
      <p:sp>
        <p:nvSpPr>
          <p:cNvPr id="923" name="Google Shape;923;p90"/>
          <p:cNvSpPr txBox="1">
            <a:spLocks noGrp="1"/>
          </p:cNvSpPr>
          <p:nvPr>
            <p:ph type="body" idx="1"/>
          </p:nvPr>
        </p:nvSpPr>
        <p:spPr>
          <a:xfrm>
            <a:off x="466722" y="1416846"/>
            <a:ext cx="11261452" cy="4606924"/>
          </a:xfrm>
          <a:prstGeom prst="rect">
            <a:avLst/>
          </a:prstGeom>
          <a:noFill/>
          <a:ln>
            <a:noFill/>
          </a:ln>
        </p:spPr>
        <p:txBody>
          <a:bodyPr spcFirstLastPara="1" wrap="square" lIns="91425" tIns="45700" rIns="91425" bIns="45700" anchor="t" anchorCtr="0">
            <a:noAutofit/>
          </a:bodyPr>
          <a:lstStyle/>
          <a:p>
            <a:pPr marL="457200" lvl="0" indent="-457200" algn="l" rtl="0">
              <a:lnSpc>
                <a:spcPct val="80000"/>
              </a:lnSpc>
              <a:spcBef>
                <a:spcPts val="0"/>
              </a:spcBef>
              <a:spcAft>
                <a:spcPts val="0"/>
              </a:spcAft>
              <a:buClr>
                <a:srgbClr val="FFFFFF"/>
              </a:buClr>
              <a:buSzPts val="2127"/>
              <a:buChar char="•"/>
            </a:pPr>
            <a:r>
              <a:rPr lang="en-US" sz="2127">
                <a:solidFill>
                  <a:srgbClr val="FFFFFF"/>
                </a:solidFill>
              </a:rPr>
              <a:t>Aumenta en este siglo el nivel del mar</a:t>
            </a:r>
            <a:r>
              <a:rPr lang="en-US" sz="2127" b="1">
                <a:solidFill>
                  <a:srgbClr val="FFC84B"/>
                </a:solidFill>
              </a:rPr>
              <a:t>~1.0 m </a:t>
            </a:r>
            <a:endParaRPr/>
          </a:p>
          <a:p>
            <a:pPr marL="457200" lvl="0" indent="-457200" algn="l" rtl="0">
              <a:lnSpc>
                <a:spcPct val="80000"/>
              </a:lnSpc>
              <a:spcBef>
                <a:spcPts val="1000"/>
              </a:spcBef>
              <a:spcAft>
                <a:spcPts val="0"/>
              </a:spcAft>
              <a:buClr>
                <a:srgbClr val="FFC84B"/>
              </a:buClr>
              <a:buSzPts val="2127"/>
              <a:buChar char="•"/>
            </a:pPr>
            <a:r>
              <a:rPr lang="en-US" sz="2127" b="1">
                <a:solidFill>
                  <a:srgbClr val="FFC84B"/>
                </a:solidFill>
              </a:rPr>
              <a:t>~ 7.4% </a:t>
            </a:r>
            <a:r>
              <a:rPr lang="en-US" sz="2127" b="1">
                <a:solidFill>
                  <a:srgbClr val="FFFFFF"/>
                </a:solidFill>
              </a:rPr>
              <a:t>de a</a:t>
            </a:r>
            <a:r>
              <a:rPr lang="en-US" sz="2127">
                <a:solidFill>
                  <a:srgbClr val="FFFFFF"/>
                </a:solidFill>
              </a:rPr>
              <a:t>umento en la proporción de tierras con sequías (comparados a hoy) </a:t>
            </a:r>
            <a:endParaRPr/>
          </a:p>
          <a:p>
            <a:pPr marL="914400" lvl="1" indent="-457200" algn="l" rtl="0">
              <a:lnSpc>
                <a:spcPct val="80000"/>
              </a:lnSpc>
              <a:spcBef>
                <a:spcPts val="500"/>
              </a:spcBef>
              <a:spcAft>
                <a:spcPts val="0"/>
              </a:spcAft>
              <a:buClr>
                <a:srgbClr val="FFFFFF"/>
              </a:buClr>
              <a:buSzPts val="2127"/>
              <a:buFont typeface="Courier New"/>
              <a:buChar char="o"/>
            </a:pPr>
            <a:r>
              <a:rPr lang="en-US" sz="2127">
                <a:solidFill>
                  <a:srgbClr val="FFFFFF"/>
                </a:solidFill>
              </a:rPr>
              <a:t>Posibilidades de sequía aumenta un 5% (una cada 20 años) de </a:t>
            </a:r>
            <a:r>
              <a:rPr lang="en-US" sz="2127" b="1">
                <a:solidFill>
                  <a:srgbClr val="FFC84B"/>
                </a:solidFill>
              </a:rPr>
              <a:t>50% en el 2030, a 90% para el 2100</a:t>
            </a:r>
            <a:r>
              <a:rPr lang="en-US" sz="2127">
                <a:solidFill>
                  <a:srgbClr val="FFFFFF"/>
                </a:solidFill>
              </a:rPr>
              <a:t> en el Amazonas </a:t>
            </a:r>
            <a:endParaRPr/>
          </a:p>
          <a:p>
            <a:pPr marL="914400" lvl="1" indent="-457200" algn="l" rtl="0">
              <a:lnSpc>
                <a:spcPct val="80000"/>
              </a:lnSpc>
              <a:spcBef>
                <a:spcPts val="500"/>
              </a:spcBef>
              <a:spcAft>
                <a:spcPts val="0"/>
              </a:spcAft>
              <a:buClr>
                <a:srgbClr val="FFFFFF"/>
              </a:buClr>
              <a:buSzPts val="2127"/>
              <a:buFont typeface="Courier New"/>
              <a:buChar char="o"/>
            </a:pPr>
            <a:r>
              <a:rPr lang="en-US" sz="2127">
                <a:solidFill>
                  <a:srgbClr val="FFFFFF"/>
                </a:solidFill>
              </a:rPr>
              <a:t>Desertificación de Centroamerica y el Norte de Sudamérica, incluyendo la Selva del Amazonas</a:t>
            </a:r>
            <a:endParaRPr/>
          </a:p>
          <a:p>
            <a:pPr marL="457200" lvl="0" indent="-457200" algn="l" rtl="0">
              <a:lnSpc>
                <a:spcPct val="80000"/>
              </a:lnSpc>
              <a:spcBef>
                <a:spcPts val="1000"/>
              </a:spcBef>
              <a:spcAft>
                <a:spcPts val="0"/>
              </a:spcAft>
              <a:buClr>
                <a:srgbClr val="FFC84B"/>
              </a:buClr>
              <a:buSzPts val="2127"/>
              <a:buChar char="•"/>
            </a:pPr>
            <a:r>
              <a:rPr lang="en-US" sz="2127" b="1">
                <a:solidFill>
                  <a:srgbClr val="FFC84B"/>
                </a:solidFill>
              </a:rPr>
              <a:t>~17%</a:t>
            </a:r>
            <a:r>
              <a:rPr lang="en-US" sz="2127">
                <a:solidFill>
                  <a:srgbClr val="FFFFFF"/>
                </a:solidFill>
              </a:rPr>
              <a:t> de reducción del acceso al agua fresca (vs. hoy) </a:t>
            </a:r>
            <a:endParaRPr/>
          </a:p>
          <a:p>
            <a:pPr marL="457200" lvl="0" indent="-457200" algn="l" rtl="0">
              <a:lnSpc>
                <a:spcPct val="80000"/>
              </a:lnSpc>
              <a:spcBef>
                <a:spcPts val="1000"/>
              </a:spcBef>
              <a:spcAft>
                <a:spcPts val="0"/>
              </a:spcAft>
              <a:buClr>
                <a:srgbClr val="FFC84B"/>
              </a:buClr>
              <a:buSzPts val="2127"/>
              <a:buChar char="•"/>
            </a:pPr>
            <a:r>
              <a:rPr lang="en-US" sz="2127" b="1">
                <a:solidFill>
                  <a:srgbClr val="FFC84B"/>
                </a:solidFill>
              </a:rPr>
              <a:t>Duplicación</a:t>
            </a:r>
            <a:r>
              <a:rPr lang="en-US" sz="2127">
                <a:solidFill>
                  <a:srgbClr val="FFFFFF"/>
                </a:solidFill>
              </a:rPr>
              <a:t> de daños por incendios forestales comparando con un 2-3 </a:t>
            </a:r>
            <a:r>
              <a:rPr lang="en-US" sz="2127" baseline="30000">
                <a:solidFill>
                  <a:srgbClr val="FFFFFF"/>
                </a:solidFill>
              </a:rPr>
              <a:t>o</a:t>
            </a:r>
            <a:r>
              <a:rPr lang="en-US" sz="2127">
                <a:solidFill>
                  <a:srgbClr val="FFFFFF"/>
                </a:solidFill>
              </a:rPr>
              <a:t>C </a:t>
            </a:r>
            <a:endParaRPr/>
          </a:p>
          <a:p>
            <a:pPr marL="457200" lvl="0" indent="-457200" algn="l" rtl="0">
              <a:lnSpc>
                <a:spcPct val="80000"/>
              </a:lnSpc>
              <a:spcBef>
                <a:spcPts val="1000"/>
              </a:spcBef>
              <a:spcAft>
                <a:spcPts val="0"/>
              </a:spcAft>
              <a:buClr>
                <a:srgbClr val="FFC84B"/>
              </a:buClr>
              <a:buSzPts val="2127"/>
              <a:buChar char="•"/>
            </a:pPr>
            <a:r>
              <a:rPr lang="en-US" sz="2127" b="1">
                <a:solidFill>
                  <a:srgbClr val="FFC84B"/>
                </a:solidFill>
              </a:rPr>
              <a:t>~21-52% </a:t>
            </a:r>
            <a:r>
              <a:rPr lang="en-US" sz="2127">
                <a:solidFill>
                  <a:srgbClr val="FFFFFF"/>
                </a:solidFill>
              </a:rPr>
              <a:t>de especies de animals y plantas con peligro de extinción solo debido a cambios en el clima </a:t>
            </a:r>
            <a:endParaRPr/>
          </a:p>
          <a:p>
            <a:pPr marL="457200" lvl="0" indent="-457200" algn="l" rtl="0">
              <a:lnSpc>
                <a:spcPct val="80000"/>
              </a:lnSpc>
              <a:spcBef>
                <a:spcPts val="1000"/>
              </a:spcBef>
              <a:spcAft>
                <a:spcPts val="0"/>
              </a:spcAft>
              <a:buClr>
                <a:srgbClr val="FFFFFF"/>
              </a:buClr>
              <a:buSzPts val="2127"/>
              <a:buChar char="•"/>
            </a:pPr>
            <a:r>
              <a:rPr lang="en-US" sz="2127">
                <a:solidFill>
                  <a:srgbClr val="FFFFFF"/>
                </a:solidFill>
              </a:rPr>
              <a:t>Aumenta la gravedad de los huracanes (categoría 5.5 en vez de 5)</a:t>
            </a:r>
            <a:endParaRPr/>
          </a:p>
          <a:p>
            <a:pPr marL="457200" lvl="0" indent="-457200" algn="l" rtl="0">
              <a:lnSpc>
                <a:spcPct val="80000"/>
              </a:lnSpc>
              <a:spcBef>
                <a:spcPts val="1000"/>
              </a:spcBef>
              <a:spcAft>
                <a:spcPts val="0"/>
              </a:spcAft>
              <a:buClr>
                <a:srgbClr val="FFFFFF"/>
              </a:buClr>
              <a:buSzPts val="2127"/>
              <a:buChar char="•"/>
            </a:pPr>
            <a:r>
              <a:rPr lang="en-US" sz="2127">
                <a:solidFill>
                  <a:srgbClr val="FFFFFF"/>
                </a:solidFill>
              </a:rPr>
              <a:t>Calentamiento de (siglos a </a:t>
            </a:r>
            <a:r>
              <a:rPr lang="en-US" sz="2127"/>
              <a:t>milenios</a:t>
            </a:r>
            <a:r>
              <a:rPr lang="en-US" sz="2127" b="1"/>
              <a:t>) </a:t>
            </a:r>
            <a:r>
              <a:rPr lang="en-US" sz="2127" b="1">
                <a:solidFill>
                  <a:srgbClr val="FFC84B"/>
                </a:solidFill>
              </a:rPr>
              <a:t>+5.8–7.8 </a:t>
            </a:r>
            <a:r>
              <a:rPr lang="en-US" sz="2127" b="1" baseline="30000">
                <a:solidFill>
                  <a:srgbClr val="FFC84B"/>
                </a:solidFill>
              </a:rPr>
              <a:t>o</a:t>
            </a:r>
            <a:r>
              <a:rPr lang="en-US" sz="2127" b="1">
                <a:solidFill>
                  <a:srgbClr val="FFC84B"/>
                </a:solidFill>
              </a:rPr>
              <a:t>C</a:t>
            </a:r>
            <a:endParaRPr sz="2127" b="1">
              <a:solidFill>
                <a:srgbClr val="FFC84B"/>
              </a:solidFill>
            </a:endParaRPr>
          </a:p>
          <a:p>
            <a:pPr marL="457200" lvl="0" indent="-457200" algn="l" rtl="0">
              <a:lnSpc>
                <a:spcPct val="80000"/>
              </a:lnSpc>
              <a:spcBef>
                <a:spcPts val="1000"/>
              </a:spcBef>
              <a:spcAft>
                <a:spcPts val="0"/>
              </a:spcAft>
              <a:buClr>
                <a:srgbClr val="FFFFFF"/>
              </a:buClr>
              <a:buSzPts val="2127"/>
              <a:buChar char="•"/>
            </a:pPr>
            <a:r>
              <a:rPr lang="en-US" sz="2127">
                <a:solidFill>
                  <a:srgbClr val="FFFFFF"/>
                </a:solidFill>
              </a:rPr>
              <a:t>Nivel del mar aumenta a </a:t>
            </a:r>
            <a:r>
              <a:rPr lang="en-US" sz="2127" b="1">
                <a:solidFill>
                  <a:srgbClr val="FFC84B"/>
                </a:solidFill>
              </a:rPr>
              <a:t>~13-15 m (o ~40-50 pies) </a:t>
            </a:r>
            <a:endParaRPr/>
          </a:p>
          <a:p>
            <a:pPr marL="457200" lvl="0" indent="-322135" algn="l" rtl="0">
              <a:lnSpc>
                <a:spcPct val="80000"/>
              </a:lnSpc>
              <a:spcBef>
                <a:spcPts val="1000"/>
              </a:spcBef>
              <a:spcAft>
                <a:spcPts val="0"/>
              </a:spcAft>
              <a:buClr>
                <a:schemeClr val="lt1"/>
              </a:buClr>
              <a:buSzPts val="2127"/>
              <a:buNone/>
            </a:pPr>
            <a:endParaRPr sz="2127">
              <a:solidFill>
                <a:srgbClr val="FFFFFF"/>
              </a:solidFill>
            </a:endParaRPr>
          </a:p>
          <a:p>
            <a:pPr marL="228600" lvl="0" indent="-64135" algn="l" rtl="0">
              <a:lnSpc>
                <a:spcPct val="80000"/>
              </a:lnSpc>
              <a:spcBef>
                <a:spcPts val="1000"/>
              </a:spcBef>
              <a:spcAft>
                <a:spcPts val="0"/>
              </a:spcAft>
              <a:buClr>
                <a:schemeClr val="lt1"/>
              </a:buClr>
              <a:buSzPts val="2590"/>
              <a:buNone/>
            </a:pPr>
            <a:endParaRPr sz="2590"/>
          </a:p>
        </p:txBody>
      </p:sp>
      <p:pic>
        <p:nvPicPr>
          <p:cNvPr id="924" name="Google Shape;924;p90"/>
          <p:cNvPicPr preferRelativeResize="0"/>
          <p:nvPr/>
        </p:nvPicPr>
        <p:blipFill rotWithShape="1">
          <a:blip r:embed="rId3">
            <a:alphaModFix/>
          </a:blip>
          <a:srcRect/>
          <a:stretch/>
        </p:blipFill>
        <p:spPr>
          <a:xfrm>
            <a:off x="10472738" y="6157059"/>
            <a:ext cx="1523999" cy="574463"/>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2"/>
          <p:cNvSpPr txBox="1">
            <a:spLocks noGrp="1"/>
          </p:cNvSpPr>
          <p:nvPr>
            <p:ph type="subTitle" idx="4294967295"/>
          </p:nvPr>
        </p:nvSpPr>
        <p:spPr>
          <a:xfrm>
            <a:off x="914400" y="763778"/>
            <a:ext cx="9156032" cy="288179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4800"/>
              <a:buFont typeface="Arial"/>
              <a:buNone/>
            </a:pPr>
            <a:r>
              <a:rPr lang="en-US" sz="4800" b="0" i="1" u="none" strike="noStrike" cap="none">
                <a:solidFill>
                  <a:schemeClr val="lt1"/>
                </a:solidFill>
                <a:latin typeface="Helvetica Neue Light"/>
                <a:ea typeface="Helvetica Neue Light"/>
                <a:cs typeface="Helvetica Neue Light"/>
                <a:sym typeface="Helvetica Neue Light"/>
              </a:rPr>
              <a:t>Repasemos brevemente la ciencia y lo que está en juego ...</a:t>
            </a:r>
            <a:endParaRPr sz="4800" b="0" i="1" u="none" strike="noStrike" cap="none">
              <a:solidFill>
                <a:schemeClr val="lt1"/>
              </a:solidFill>
              <a:latin typeface="Helvetica Neue Light"/>
              <a:ea typeface="Helvetica Neue Light"/>
              <a:cs typeface="Helvetica Neue Light"/>
              <a:sym typeface="Helvetica Neue Light"/>
            </a:endParaRPr>
          </a:p>
        </p:txBody>
      </p:sp>
      <p:pic>
        <p:nvPicPr>
          <p:cNvPr id="138" name="Google Shape;138;p22"/>
          <p:cNvPicPr preferRelativeResize="0"/>
          <p:nvPr/>
        </p:nvPicPr>
        <p:blipFill rotWithShape="1">
          <a:blip r:embed="rId3">
            <a:alphaModFix/>
          </a:blip>
          <a:srcRect/>
          <a:stretch/>
        </p:blipFill>
        <p:spPr>
          <a:xfrm>
            <a:off x="10472738" y="6147011"/>
            <a:ext cx="1523999" cy="574463"/>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p91"/>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C000"/>
              </a:buClr>
              <a:buSzPts val="4400"/>
              <a:buFont typeface="Helvetica Neue"/>
              <a:buNone/>
            </a:pPr>
            <a:r>
              <a:rPr lang="en-US" sz="4400"/>
              <a:t>2-3 ºC de calentamiento (o 3.6- 5.4˚F)</a:t>
            </a:r>
            <a:endParaRPr/>
          </a:p>
        </p:txBody>
      </p:sp>
      <p:sp>
        <p:nvSpPr>
          <p:cNvPr id="931" name="Google Shape;931;p91"/>
          <p:cNvSpPr txBox="1">
            <a:spLocks noGrp="1"/>
          </p:cNvSpPr>
          <p:nvPr>
            <p:ph type="body" idx="1"/>
          </p:nvPr>
        </p:nvSpPr>
        <p:spPr>
          <a:xfrm>
            <a:off x="466722" y="1416846"/>
            <a:ext cx="11261452" cy="4606924"/>
          </a:xfrm>
          <a:prstGeom prst="rect">
            <a:avLst/>
          </a:prstGeom>
          <a:noFill/>
          <a:ln>
            <a:noFill/>
          </a:ln>
        </p:spPr>
        <p:txBody>
          <a:bodyPr spcFirstLastPara="1" wrap="square" lIns="91425" tIns="45700" rIns="91425" bIns="45700" anchor="t" anchorCtr="0">
            <a:noAutofit/>
          </a:bodyPr>
          <a:lstStyle/>
          <a:p>
            <a:pPr marL="457200" lvl="0" indent="-457200" algn="l" rtl="0">
              <a:lnSpc>
                <a:spcPct val="100000"/>
              </a:lnSpc>
              <a:spcBef>
                <a:spcPts val="0"/>
              </a:spcBef>
              <a:spcAft>
                <a:spcPts val="0"/>
              </a:spcAft>
              <a:buClr>
                <a:schemeClr val="lt1"/>
              </a:buClr>
              <a:buSzPts val="2220"/>
              <a:buChar char="•"/>
            </a:pPr>
            <a:r>
              <a:rPr lang="en-US" sz="2220"/>
              <a:t>Auemnto del nivel del mar en este siglo de </a:t>
            </a:r>
            <a:r>
              <a:rPr lang="en-US" sz="2220" b="1">
                <a:solidFill>
                  <a:srgbClr val="FFC84B"/>
                </a:solidFill>
              </a:rPr>
              <a:t>~0.90m </a:t>
            </a:r>
            <a:endParaRPr/>
          </a:p>
          <a:p>
            <a:pPr marL="457200" lvl="0" indent="-457200" algn="l" rtl="0">
              <a:lnSpc>
                <a:spcPct val="100000"/>
              </a:lnSpc>
              <a:spcBef>
                <a:spcPts val="1000"/>
              </a:spcBef>
              <a:spcAft>
                <a:spcPts val="0"/>
              </a:spcAft>
              <a:buClr>
                <a:srgbClr val="FFC84B"/>
              </a:buClr>
              <a:buSzPts val="2220"/>
              <a:buChar char="•"/>
            </a:pPr>
            <a:r>
              <a:rPr lang="en-US" sz="2220" b="1">
                <a:solidFill>
                  <a:srgbClr val="FFC84B"/>
                </a:solidFill>
              </a:rPr>
              <a:t>~14% </a:t>
            </a:r>
            <a:r>
              <a:rPr lang="en-US" sz="2220"/>
              <a:t>de reducción de acceso al agua fresca (comparado con hoy) </a:t>
            </a:r>
            <a:endParaRPr/>
          </a:p>
          <a:p>
            <a:pPr marL="457200" lvl="0" indent="-457200" algn="l" rtl="0">
              <a:lnSpc>
                <a:spcPct val="100000"/>
              </a:lnSpc>
              <a:spcBef>
                <a:spcPts val="1000"/>
              </a:spcBef>
              <a:spcAft>
                <a:spcPts val="0"/>
              </a:spcAft>
              <a:buClr>
                <a:srgbClr val="FFC84B"/>
              </a:buClr>
              <a:buSzPts val="2220"/>
              <a:buChar char="•"/>
            </a:pPr>
            <a:r>
              <a:rPr lang="en-US" sz="2220" b="1">
                <a:solidFill>
                  <a:srgbClr val="FFC84B"/>
                </a:solidFill>
              </a:rPr>
              <a:t>~ 6% </a:t>
            </a:r>
            <a:r>
              <a:rPr lang="en-US" sz="2220"/>
              <a:t>de aumento en la proporción de agua bajo sequías  (comparados con hoy) </a:t>
            </a:r>
            <a:endParaRPr/>
          </a:p>
          <a:p>
            <a:pPr marL="1371600" lvl="2" indent="-457200" algn="l" rtl="0">
              <a:lnSpc>
                <a:spcPct val="100000"/>
              </a:lnSpc>
              <a:spcBef>
                <a:spcPts val="500"/>
              </a:spcBef>
              <a:spcAft>
                <a:spcPts val="0"/>
              </a:spcAft>
              <a:buClr>
                <a:schemeClr val="lt1"/>
              </a:buClr>
              <a:buSzPts val="2220"/>
              <a:buFont typeface="Courier New"/>
              <a:buChar char="o"/>
            </a:pPr>
            <a:r>
              <a:rPr lang="en-US" sz="2220"/>
              <a:t>Específicamente Sudamérica va a ser la más afectada</a:t>
            </a:r>
            <a:endParaRPr sz="2220"/>
          </a:p>
          <a:p>
            <a:pPr marL="457200" lvl="0" indent="-457200" algn="l" rtl="0">
              <a:lnSpc>
                <a:spcPct val="100000"/>
              </a:lnSpc>
              <a:spcBef>
                <a:spcPts val="1000"/>
              </a:spcBef>
              <a:spcAft>
                <a:spcPts val="0"/>
              </a:spcAft>
              <a:buClr>
                <a:schemeClr val="lt1"/>
              </a:buClr>
              <a:buSzPts val="2220"/>
              <a:buChar char="•"/>
            </a:pPr>
            <a:r>
              <a:rPr lang="en-US" sz="2220"/>
              <a:t>Se duplica el daño por incendios forestales comparando con </a:t>
            </a:r>
            <a:r>
              <a:rPr lang="en-US" sz="2220" b="1">
                <a:solidFill>
                  <a:srgbClr val="FFC84B"/>
                </a:solidFill>
              </a:rPr>
              <a:t>+1-2 ºC </a:t>
            </a:r>
            <a:endParaRPr/>
          </a:p>
          <a:p>
            <a:pPr marL="457200" lvl="0" indent="-457200" algn="l" rtl="0">
              <a:lnSpc>
                <a:spcPct val="100000"/>
              </a:lnSpc>
              <a:spcBef>
                <a:spcPts val="1000"/>
              </a:spcBef>
              <a:spcAft>
                <a:spcPts val="0"/>
              </a:spcAft>
              <a:buClr>
                <a:srgbClr val="FFC84B"/>
              </a:buClr>
              <a:buSzPts val="2220"/>
              <a:buChar char="•"/>
            </a:pPr>
            <a:r>
              <a:rPr lang="en-US" sz="2220" b="1">
                <a:solidFill>
                  <a:srgbClr val="FFC84B"/>
                </a:solidFill>
              </a:rPr>
              <a:t>~21-52%</a:t>
            </a:r>
            <a:r>
              <a:rPr lang="en-US" sz="2220"/>
              <a:t> de animals y plantas en peligro de extinción</a:t>
            </a:r>
            <a:endParaRPr sz="2220"/>
          </a:p>
          <a:p>
            <a:pPr marL="457200" lvl="0" indent="-457200" algn="l" rtl="0">
              <a:lnSpc>
                <a:spcPct val="100000"/>
              </a:lnSpc>
              <a:spcBef>
                <a:spcPts val="1000"/>
              </a:spcBef>
              <a:spcAft>
                <a:spcPts val="0"/>
              </a:spcAft>
              <a:buClr>
                <a:schemeClr val="lt1"/>
              </a:buClr>
              <a:buSzPts val="2220"/>
              <a:buChar char="•"/>
            </a:pPr>
            <a:r>
              <a:rPr lang="en-US" sz="2220"/>
              <a:t>Aumentos de temperatura (siglos a milenios)</a:t>
            </a:r>
            <a:r>
              <a:rPr lang="en-US" sz="2220" b="1">
                <a:solidFill>
                  <a:srgbClr val="FFC84B"/>
                </a:solidFill>
              </a:rPr>
              <a:t> +3.5–5.8 ºC</a:t>
            </a:r>
            <a:r>
              <a:rPr lang="en-US" sz="2220"/>
              <a:t> </a:t>
            </a:r>
            <a:endParaRPr/>
          </a:p>
          <a:p>
            <a:pPr marL="457200" lvl="0" indent="-457200" algn="l" rtl="0">
              <a:lnSpc>
                <a:spcPct val="100000"/>
              </a:lnSpc>
              <a:spcBef>
                <a:spcPts val="1000"/>
              </a:spcBef>
              <a:spcAft>
                <a:spcPts val="0"/>
              </a:spcAft>
              <a:buClr>
                <a:schemeClr val="lt1"/>
              </a:buClr>
              <a:buSzPts val="2220"/>
              <a:buChar char="•"/>
            </a:pPr>
            <a:r>
              <a:rPr lang="en-US" sz="2220"/>
              <a:t>Aumentos del nivel del mar de </a:t>
            </a:r>
            <a:r>
              <a:rPr lang="en-US" sz="2220" b="1">
                <a:solidFill>
                  <a:srgbClr val="FFC84B"/>
                </a:solidFill>
              </a:rPr>
              <a:t>~10-15 m (o ~30-50 pies) </a:t>
            </a:r>
            <a:endParaRPr/>
          </a:p>
          <a:p>
            <a:pPr marL="1371600" lvl="2" indent="-457200" algn="l" rtl="0">
              <a:lnSpc>
                <a:spcPct val="100000"/>
              </a:lnSpc>
              <a:spcBef>
                <a:spcPts val="500"/>
              </a:spcBef>
              <a:spcAft>
                <a:spcPts val="0"/>
              </a:spcAft>
              <a:buClr>
                <a:schemeClr val="lt1"/>
              </a:buClr>
              <a:buSzPts val="2220"/>
              <a:buFont typeface="Courier New"/>
              <a:buChar char="o"/>
            </a:pPr>
            <a:r>
              <a:rPr lang="en-US" sz="2220"/>
              <a:t>Con </a:t>
            </a:r>
            <a:r>
              <a:rPr lang="en-US" sz="2220" b="1">
                <a:solidFill>
                  <a:srgbClr val="FFC84B"/>
                </a:solidFill>
              </a:rPr>
              <a:t>5 m de aumento del nivel del mar</a:t>
            </a:r>
            <a:r>
              <a:rPr lang="en-US" sz="2220"/>
              <a:t>, Miami, gran parte de Manhattan, Centro de Londres, Bangkok, Bombay y Shanghai van a estar inundadas. </a:t>
            </a:r>
            <a:endParaRPr/>
          </a:p>
          <a:p>
            <a:pPr marL="228600" lvl="0" indent="-64135" algn="l" rtl="0">
              <a:lnSpc>
                <a:spcPct val="100000"/>
              </a:lnSpc>
              <a:spcBef>
                <a:spcPts val="1000"/>
              </a:spcBef>
              <a:spcAft>
                <a:spcPts val="0"/>
              </a:spcAft>
              <a:buClr>
                <a:schemeClr val="lt1"/>
              </a:buClr>
              <a:buSzPts val="2590"/>
              <a:buNone/>
            </a:pPr>
            <a:endParaRPr sz="2590"/>
          </a:p>
        </p:txBody>
      </p:sp>
      <p:pic>
        <p:nvPicPr>
          <p:cNvPr id="932" name="Google Shape;932;p91"/>
          <p:cNvPicPr preferRelativeResize="0"/>
          <p:nvPr/>
        </p:nvPicPr>
        <p:blipFill rotWithShape="1">
          <a:blip r:embed="rId3">
            <a:alphaModFix/>
          </a:blip>
          <a:srcRect/>
          <a:stretch/>
        </p:blipFill>
        <p:spPr>
          <a:xfrm>
            <a:off x="10472738" y="6157059"/>
            <a:ext cx="1523999" cy="574463"/>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937"/>
        <p:cNvGrpSpPr/>
        <p:nvPr/>
      </p:nvGrpSpPr>
      <p:grpSpPr>
        <a:xfrm>
          <a:off x="0" y="0"/>
          <a:ext cx="0" cy="0"/>
          <a:chOff x="0" y="0"/>
          <a:chExt cx="0" cy="0"/>
        </a:xfrm>
      </p:grpSpPr>
      <p:sp>
        <p:nvSpPr>
          <p:cNvPr id="938" name="Google Shape;938;p92"/>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C000"/>
              </a:buClr>
              <a:buSzPts val="4400"/>
              <a:buFont typeface="Helvetica Neue"/>
              <a:buNone/>
            </a:pPr>
            <a:r>
              <a:rPr lang="en-US" sz="4400">
                <a:solidFill>
                  <a:srgbClr val="FFC000"/>
                </a:solidFill>
              </a:rPr>
              <a:t>~2 ˚C </a:t>
            </a:r>
            <a:r>
              <a:rPr lang="en-US" sz="4400"/>
              <a:t>de calentamiento </a:t>
            </a:r>
            <a:r>
              <a:rPr lang="en-US" sz="4400">
                <a:solidFill>
                  <a:srgbClr val="FFC000"/>
                </a:solidFill>
              </a:rPr>
              <a:t>(o 3.6˚F) </a:t>
            </a:r>
            <a:endParaRPr/>
          </a:p>
        </p:txBody>
      </p:sp>
      <p:sp>
        <p:nvSpPr>
          <p:cNvPr id="939" name="Google Shape;939;p92"/>
          <p:cNvSpPr txBox="1">
            <a:spLocks noGrp="1"/>
          </p:cNvSpPr>
          <p:nvPr>
            <p:ph type="body" idx="1"/>
          </p:nvPr>
        </p:nvSpPr>
        <p:spPr>
          <a:xfrm>
            <a:off x="466722" y="1416846"/>
            <a:ext cx="11261452" cy="4606924"/>
          </a:xfrm>
          <a:prstGeom prst="rect">
            <a:avLst/>
          </a:prstGeom>
          <a:noFill/>
          <a:ln>
            <a:noFill/>
          </a:ln>
        </p:spPr>
        <p:txBody>
          <a:bodyPr spcFirstLastPara="1" wrap="square" lIns="91425" tIns="45700" rIns="91425" bIns="45700" anchor="t" anchorCtr="0">
            <a:noAutofit/>
          </a:bodyPr>
          <a:lstStyle/>
          <a:p>
            <a:pPr marL="457200" lvl="0" indent="-457200" algn="l" rtl="0">
              <a:lnSpc>
                <a:spcPct val="90000"/>
              </a:lnSpc>
              <a:spcBef>
                <a:spcPts val="0"/>
              </a:spcBef>
              <a:spcAft>
                <a:spcPts val="0"/>
              </a:spcAft>
              <a:buClr>
                <a:schemeClr val="lt1"/>
              </a:buClr>
              <a:buSzPts val="2220"/>
              <a:buChar char="•"/>
            </a:pPr>
            <a:r>
              <a:rPr lang="en-US" sz="2220"/>
              <a:t>Aumenta en este siglo el nivel del mar un </a:t>
            </a:r>
            <a:r>
              <a:rPr lang="en-US" sz="2220" b="1">
                <a:solidFill>
                  <a:srgbClr val="FFC84B"/>
                </a:solidFill>
              </a:rPr>
              <a:t>~0.50m </a:t>
            </a:r>
            <a:endParaRPr/>
          </a:p>
          <a:p>
            <a:pPr marL="457200" lvl="0" indent="-457200" algn="l" rtl="0">
              <a:lnSpc>
                <a:spcPct val="90000"/>
              </a:lnSpc>
              <a:spcBef>
                <a:spcPts val="1000"/>
              </a:spcBef>
              <a:spcAft>
                <a:spcPts val="0"/>
              </a:spcAft>
              <a:buClr>
                <a:schemeClr val="lt1"/>
              </a:buClr>
              <a:buSzPts val="2220"/>
              <a:buChar char="•"/>
            </a:pPr>
            <a:r>
              <a:rPr lang="en-US" sz="2220"/>
              <a:t>Disminuye la producción global de cultivos básicos:</a:t>
            </a:r>
            <a:endParaRPr/>
          </a:p>
          <a:p>
            <a:pPr marL="1371600" lvl="2" indent="-457200" algn="l" rtl="0">
              <a:lnSpc>
                <a:spcPct val="90000"/>
              </a:lnSpc>
              <a:spcBef>
                <a:spcPts val="500"/>
              </a:spcBef>
              <a:spcAft>
                <a:spcPts val="0"/>
              </a:spcAft>
              <a:buClr>
                <a:schemeClr val="lt1"/>
              </a:buClr>
              <a:buSzPts val="2220"/>
              <a:buFont typeface="Courier New"/>
              <a:buChar char="o"/>
            </a:pPr>
            <a:r>
              <a:rPr lang="en-US" sz="2220"/>
              <a:t>Trigo -8-37% </a:t>
            </a:r>
            <a:endParaRPr/>
          </a:p>
          <a:p>
            <a:pPr marL="1371600" lvl="2" indent="-457200" algn="l" rtl="0">
              <a:lnSpc>
                <a:spcPct val="90000"/>
              </a:lnSpc>
              <a:spcBef>
                <a:spcPts val="500"/>
              </a:spcBef>
              <a:spcAft>
                <a:spcPts val="0"/>
              </a:spcAft>
              <a:buClr>
                <a:schemeClr val="lt1"/>
              </a:buClr>
              <a:buSzPts val="2220"/>
              <a:buFont typeface="Courier New"/>
              <a:buChar char="o"/>
            </a:pPr>
            <a:r>
              <a:rPr lang="en-US" sz="2220"/>
              <a:t>Maiz -6-38% </a:t>
            </a:r>
            <a:endParaRPr/>
          </a:p>
          <a:p>
            <a:pPr marL="457200" lvl="0" indent="-457200" algn="l" rtl="0">
              <a:lnSpc>
                <a:spcPct val="90000"/>
              </a:lnSpc>
              <a:spcBef>
                <a:spcPts val="1000"/>
              </a:spcBef>
              <a:spcAft>
                <a:spcPts val="0"/>
              </a:spcAft>
              <a:buClr>
                <a:schemeClr val="lt1"/>
              </a:buClr>
              <a:buSzPts val="2220"/>
              <a:buChar char="•"/>
            </a:pPr>
            <a:r>
              <a:rPr lang="en-US" sz="2220"/>
              <a:t>Derretimientos graves de glaciares  </a:t>
            </a:r>
            <a:endParaRPr sz="2220" b="1">
              <a:solidFill>
                <a:srgbClr val="FFC84B"/>
              </a:solidFill>
            </a:endParaRPr>
          </a:p>
          <a:p>
            <a:pPr marL="457200" lvl="0" indent="-457200" algn="l" rtl="0">
              <a:lnSpc>
                <a:spcPct val="90000"/>
              </a:lnSpc>
              <a:spcBef>
                <a:spcPts val="1000"/>
              </a:spcBef>
              <a:spcAft>
                <a:spcPts val="0"/>
              </a:spcAft>
              <a:buClr>
                <a:srgbClr val="FFC84B"/>
              </a:buClr>
              <a:buSzPts val="2220"/>
              <a:buChar char="•"/>
            </a:pPr>
            <a:r>
              <a:rPr lang="en-US" sz="2220" b="1">
                <a:solidFill>
                  <a:srgbClr val="FFC84B"/>
                </a:solidFill>
              </a:rPr>
              <a:t>~8%</a:t>
            </a:r>
            <a:r>
              <a:rPr lang="en-US" sz="2220"/>
              <a:t>  de reducción al acceso al agua fresca (comparado con hoy) </a:t>
            </a:r>
            <a:endParaRPr/>
          </a:p>
          <a:p>
            <a:pPr marL="457200" lvl="0" indent="-457200" algn="l" rtl="0">
              <a:lnSpc>
                <a:spcPct val="90000"/>
              </a:lnSpc>
              <a:spcBef>
                <a:spcPts val="1000"/>
              </a:spcBef>
              <a:spcAft>
                <a:spcPts val="0"/>
              </a:spcAft>
              <a:buClr>
                <a:srgbClr val="FFC84B"/>
              </a:buClr>
              <a:buSzPts val="2220"/>
              <a:buChar char="•"/>
            </a:pPr>
            <a:r>
              <a:rPr lang="en-US" sz="2220" b="1">
                <a:solidFill>
                  <a:srgbClr val="FFC84B"/>
                </a:solidFill>
              </a:rPr>
              <a:t>~4%</a:t>
            </a:r>
            <a:r>
              <a:rPr lang="en-US" sz="2220"/>
              <a:t> de aumento en la proporción global de tierras bajo sequía (comparado con hoy)</a:t>
            </a:r>
            <a:endParaRPr/>
          </a:p>
          <a:p>
            <a:pPr marL="457200" lvl="0" indent="-457200" algn="l" rtl="0">
              <a:lnSpc>
                <a:spcPct val="90000"/>
              </a:lnSpc>
              <a:spcBef>
                <a:spcPts val="1000"/>
              </a:spcBef>
              <a:spcAft>
                <a:spcPts val="0"/>
              </a:spcAft>
              <a:buClr>
                <a:srgbClr val="FFC84B"/>
              </a:buClr>
              <a:buSzPts val="2220"/>
              <a:buChar char="•"/>
            </a:pPr>
            <a:r>
              <a:rPr lang="en-US" sz="2220" b="1">
                <a:solidFill>
                  <a:srgbClr val="FFC84B"/>
                </a:solidFill>
              </a:rPr>
              <a:t>9-31%</a:t>
            </a:r>
            <a:r>
              <a:rPr lang="en-US" sz="2220"/>
              <a:t> de las especies de plantas y anumales en peligro de extinción </a:t>
            </a:r>
            <a:endParaRPr/>
          </a:p>
          <a:p>
            <a:pPr marL="457200" lvl="0" indent="-457200" algn="l" rtl="0">
              <a:lnSpc>
                <a:spcPct val="90000"/>
              </a:lnSpc>
              <a:spcBef>
                <a:spcPts val="1000"/>
              </a:spcBef>
              <a:spcAft>
                <a:spcPts val="0"/>
              </a:spcAft>
              <a:buClr>
                <a:schemeClr val="lt1"/>
              </a:buClr>
              <a:buSzPts val="2220"/>
              <a:buChar char="•"/>
            </a:pPr>
            <a:r>
              <a:rPr lang="en-US" sz="2220"/>
              <a:t>Aumentos de (millennio) </a:t>
            </a:r>
            <a:r>
              <a:rPr lang="en-US" sz="2220" b="1">
                <a:solidFill>
                  <a:srgbClr val="FFC84B"/>
                </a:solidFill>
              </a:rPr>
              <a:t>+2-3.8 </a:t>
            </a:r>
            <a:r>
              <a:rPr lang="en-US" sz="2220" b="1" baseline="30000">
                <a:solidFill>
                  <a:srgbClr val="FFC84B"/>
                </a:solidFill>
              </a:rPr>
              <a:t>o</a:t>
            </a:r>
            <a:r>
              <a:rPr lang="en-US" sz="2220" b="1">
                <a:solidFill>
                  <a:srgbClr val="FFC84B"/>
                </a:solidFill>
              </a:rPr>
              <a:t>C </a:t>
            </a:r>
            <a:endParaRPr/>
          </a:p>
          <a:p>
            <a:pPr marL="457200" lvl="0" indent="-457200" algn="l" rtl="0">
              <a:lnSpc>
                <a:spcPct val="90000"/>
              </a:lnSpc>
              <a:spcBef>
                <a:spcPts val="1000"/>
              </a:spcBef>
              <a:spcAft>
                <a:spcPts val="0"/>
              </a:spcAft>
              <a:buClr>
                <a:schemeClr val="lt1"/>
              </a:buClr>
              <a:buSzPts val="2220"/>
              <a:buChar char="•"/>
            </a:pPr>
            <a:r>
              <a:rPr lang="en-US" sz="2220"/>
              <a:t>Aumento del nivel del mar (millennio) </a:t>
            </a:r>
            <a:r>
              <a:rPr lang="en-US" sz="2220" b="1">
                <a:solidFill>
                  <a:srgbClr val="FFC84B"/>
                </a:solidFill>
              </a:rPr>
              <a:t>~2-10 m (o ~10 – 30 pies)</a:t>
            </a:r>
            <a:endParaRPr/>
          </a:p>
          <a:p>
            <a:pPr marL="457200" lvl="0" indent="-457200" algn="l" rtl="0">
              <a:lnSpc>
                <a:spcPct val="90000"/>
              </a:lnSpc>
              <a:spcBef>
                <a:spcPts val="1000"/>
              </a:spcBef>
              <a:spcAft>
                <a:spcPts val="0"/>
              </a:spcAft>
              <a:buClr>
                <a:srgbClr val="FFC84B"/>
              </a:buClr>
              <a:buSzPts val="2220"/>
              <a:buChar char="•"/>
            </a:pPr>
            <a:r>
              <a:rPr lang="en-US" sz="2220" b="1">
                <a:solidFill>
                  <a:srgbClr val="FFC84B"/>
                </a:solidFill>
              </a:rPr>
              <a:t>~90%</a:t>
            </a:r>
            <a:r>
              <a:rPr lang="en-US" sz="2220"/>
              <a:t> de los arrecifes de coral sufren blanqueamiento de corales</a:t>
            </a:r>
            <a:endParaRPr sz="2220"/>
          </a:p>
          <a:p>
            <a:pPr marL="228600" lvl="0" indent="-64135" algn="l" rtl="0">
              <a:lnSpc>
                <a:spcPct val="90000"/>
              </a:lnSpc>
              <a:spcBef>
                <a:spcPts val="1000"/>
              </a:spcBef>
              <a:spcAft>
                <a:spcPts val="0"/>
              </a:spcAft>
              <a:buClr>
                <a:schemeClr val="lt1"/>
              </a:buClr>
              <a:buSzPts val="2590"/>
              <a:buNone/>
            </a:pPr>
            <a:endParaRPr sz="2590"/>
          </a:p>
        </p:txBody>
      </p:sp>
      <p:pic>
        <p:nvPicPr>
          <p:cNvPr id="940" name="Google Shape;940;p92"/>
          <p:cNvPicPr preferRelativeResize="0"/>
          <p:nvPr/>
        </p:nvPicPr>
        <p:blipFill rotWithShape="1">
          <a:blip r:embed="rId3">
            <a:alphaModFix/>
          </a:blip>
          <a:srcRect/>
          <a:stretch/>
        </p:blipFill>
        <p:spPr>
          <a:xfrm>
            <a:off x="10472738" y="6157059"/>
            <a:ext cx="1523999" cy="574463"/>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93"/>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C000"/>
              </a:buClr>
              <a:buSzPts val="4400"/>
              <a:buFont typeface="Helvetica Neue"/>
              <a:buNone/>
            </a:pPr>
            <a:r>
              <a:rPr lang="en-US" sz="4400">
                <a:solidFill>
                  <a:srgbClr val="FFC000"/>
                </a:solidFill>
              </a:rPr>
              <a:t>~1.5 ºC de calentamiento (o 2.7˚F) </a:t>
            </a:r>
            <a:endParaRPr/>
          </a:p>
        </p:txBody>
      </p:sp>
      <p:sp>
        <p:nvSpPr>
          <p:cNvPr id="947" name="Google Shape;947;p93"/>
          <p:cNvSpPr txBox="1">
            <a:spLocks noGrp="1"/>
          </p:cNvSpPr>
          <p:nvPr>
            <p:ph type="body" idx="1"/>
          </p:nvPr>
        </p:nvSpPr>
        <p:spPr>
          <a:xfrm>
            <a:off x="466722" y="1416846"/>
            <a:ext cx="11261452" cy="4606924"/>
          </a:xfrm>
          <a:prstGeom prst="rect">
            <a:avLst/>
          </a:prstGeom>
          <a:noFill/>
          <a:ln>
            <a:noFill/>
          </a:ln>
        </p:spPr>
        <p:txBody>
          <a:bodyPr spcFirstLastPara="1" wrap="square" lIns="91425" tIns="45700" rIns="91425" bIns="45700" anchor="t" anchorCtr="0">
            <a:noAutofit/>
          </a:bodyPr>
          <a:lstStyle/>
          <a:p>
            <a:pPr marL="285750" lvl="0" indent="-285750" algn="l" rtl="0">
              <a:lnSpc>
                <a:spcPct val="100000"/>
              </a:lnSpc>
              <a:spcBef>
                <a:spcPts val="0"/>
              </a:spcBef>
              <a:spcAft>
                <a:spcPts val="0"/>
              </a:spcAft>
              <a:buClr>
                <a:schemeClr val="lt1"/>
              </a:buClr>
              <a:buSzPts val="2800"/>
              <a:buChar char="•"/>
            </a:pPr>
            <a:r>
              <a:rPr lang="en-US"/>
              <a:t>Aumento del nivel del mar en este siglo de </a:t>
            </a:r>
            <a:r>
              <a:rPr lang="en-US" b="1">
                <a:solidFill>
                  <a:srgbClr val="FFC84B"/>
                </a:solidFill>
              </a:rPr>
              <a:t>~0.40m (o ~1 pies)</a:t>
            </a:r>
            <a:endParaRPr/>
          </a:p>
          <a:p>
            <a:pPr marL="285750" lvl="0" indent="-285750" algn="l" rtl="0">
              <a:lnSpc>
                <a:spcPct val="100000"/>
              </a:lnSpc>
              <a:spcBef>
                <a:spcPts val="1600"/>
              </a:spcBef>
              <a:spcAft>
                <a:spcPts val="0"/>
              </a:spcAft>
              <a:buClr>
                <a:schemeClr val="lt1"/>
              </a:buClr>
              <a:buSzPts val="2800"/>
              <a:buChar char="•"/>
            </a:pPr>
            <a:r>
              <a:rPr lang="en-US"/>
              <a:t>Disminuyen la producción de cultivos básicos:</a:t>
            </a:r>
            <a:endParaRPr/>
          </a:p>
          <a:p>
            <a:pPr marL="1257300" lvl="2" indent="-342900" algn="l" rtl="0">
              <a:lnSpc>
                <a:spcPct val="100000"/>
              </a:lnSpc>
              <a:spcBef>
                <a:spcPts val="1100"/>
              </a:spcBef>
              <a:spcAft>
                <a:spcPts val="0"/>
              </a:spcAft>
              <a:buClr>
                <a:schemeClr val="lt1"/>
              </a:buClr>
              <a:buSzPts val="2800"/>
              <a:buFont typeface="Courier New"/>
              <a:buChar char="o"/>
            </a:pPr>
            <a:r>
              <a:rPr lang="en-US" sz="2800"/>
              <a:t>Trigo -6-20% </a:t>
            </a:r>
            <a:endParaRPr/>
          </a:p>
          <a:p>
            <a:pPr marL="1257300" lvl="2" indent="-342900" algn="l" rtl="0">
              <a:lnSpc>
                <a:spcPct val="100000"/>
              </a:lnSpc>
              <a:spcBef>
                <a:spcPts val="1100"/>
              </a:spcBef>
              <a:spcAft>
                <a:spcPts val="0"/>
              </a:spcAft>
              <a:buClr>
                <a:schemeClr val="lt1"/>
              </a:buClr>
              <a:buSzPts val="2800"/>
              <a:buFont typeface="Courier New"/>
              <a:buChar char="o"/>
            </a:pPr>
            <a:r>
              <a:rPr lang="en-US" sz="2800"/>
              <a:t>Maiz -6-26% </a:t>
            </a:r>
            <a:endParaRPr/>
          </a:p>
          <a:p>
            <a:pPr marL="285750" lvl="0" indent="-285750" algn="l" rtl="0">
              <a:lnSpc>
                <a:spcPct val="100000"/>
              </a:lnSpc>
              <a:spcBef>
                <a:spcPts val="1600"/>
              </a:spcBef>
              <a:spcAft>
                <a:spcPts val="0"/>
              </a:spcAft>
              <a:buClr>
                <a:schemeClr val="lt1"/>
              </a:buClr>
              <a:buSzPts val="2800"/>
              <a:buChar char="•"/>
            </a:pPr>
            <a:r>
              <a:rPr lang="en-US"/>
              <a:t>Derretimiento moderado de glaciares</a:t>
            </a:r>
            <a:endParaRPr/>
          </a:p>
          <a:p>
            <a:pPr marL="457200" lvl="0" indent="-457200" algn="l" rtl="0">
              <a:lnSpc>
                <a:spcPct val="100000"/>
              </a:lnSpc>
              <a:spcBef>
                <a:spcPts val="1600"/>
              </a:spcBef>
              <a:spcAft>
                <a:spcPts val="0"/>
              </a:spcAft>
              <a:buClr>
                <a:srgbClr val="FFC84B"/>
              </a:buClr>
              <a:buSzPts val="2800"/>
              <a:buChar char="•"/>
            </a:pPr>
            <a:r>
              <a:rPr lang="en-US" b="1">
                <a:solidFill>
                  <a:srgbClr val="FFC84B"/>
                </a:solidFill>
              </a:rPr>
              <a:t>~70% </a:t>
            </a:r>
            <a:r>
              <a:rPr lang="en-US"/>
              <a:t>de los arrecifes de coral sufren blanqueamiento de corales</a:t>
            </a:r>
            <a:endParaRPr/>
          </a:p>
        </p:txBody>
      </p:sp>
      <p:pic>
        <p:nvPicPr>
          <p:cNvPr id="948" name="Google Shape;948;p93"/>
          <p:cNvPicPr preferRelativeResize="0"/>
          <p:nvPr/>
        </p:nvPicPr>
        <p:blipFill rotWithShape="1">
          <a:blip r:embed="rId3">
            <a:alphaModFix/>
          </a:blip>
          <a:srcRect/>
          <a:stretch/>
        </p:blipFill>
        <p:spPr>
          <a:xfrm>
            <a:off x="10472738" y="6157059"/>
            <a:ext cx="1523999" cy="574463"/>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953"/>
        <p:cNvGrpSpPr/>
        <p:nvPr/>
      </p:nvGrpSpPr>
      <p:grpSpPr>
        <a:xfrm>
          <a:off x="0" y="0"/>
          <a:ext cx="0" cy="0"/>
          <a:chOff x="0" y="0"/>
          <a:chExt cx="0" cy="0"/>
        </a:xfrm>
      </p:grpSpPr>
      <p:sp>
        <p:nvSpPr>
          <p:cNvPr id="954" name="Google Shape;954;p94"/>
          <p:cNvSpPr txBox="1">
            <a:spLocks noGrp="1"/>
          </p:cNvSpPr>
          <p:nvPr>
            <p:ph type="ctrTitle"/>
          </p:nvPr>
        </p:nvSpPr>
        <p:spPr>
          <a:xfrm>
            <a:off x="466722" y="698757"/>
            <a:ext cx="11261452" cy="524156"/>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FC000"/>
              </a:buClr>
              <a:buSzPts val="4400"/>
              <a:buFont typeface="Helvetica Neue"/>
              <a:buNone/>
            </a:pPr>
            <a:r>
              <a:rPr lang="en-US" sz="4400"/>
              <a:t>Beneficios de la Acción Climática</a:t>
            </a:r>
            <a:endParaRPr sz="4400"/>
          </a:p>
        </p:txBody>
      </p:sp>
      <p:sp>
        <p:nvSpPr>
          <p:cNvPr id="955" name="Google Shape;955;p94"/>
          <p:cNvSpPr txBox="1">
            <a:spLocks noGrp="1"/>
          </p:cNvSpPr>
          <p:nvPr>
            <p:ph type="body" idx="1"/>
          </p:nvPr>
        </p:nvSpPr>
        <p:spPr>
          <a:xfrm>
            <a:off x="466722" y="1416846"/>
            <a:ext cx="11261452" cy="4606924"/>
          </a:xfrm>
          <a:prstGeom prst="rect">
            <a:avLst/>
          </a:prstGeom>
          <a:noFill/>
          <a:ln>
            <a:noFill/>
          </a:ln>
        </p:spPr>
        <p:txBody>
          <a:bodyPr spcFirstLastPara="1" wrap="square" lIns="91425" tIns="45700" rIns="91425" bIns="45700" anchor="t" anchorCtr="0">
            <a:noAutofit/>
          </a:bodyPr>
          <a:lstStyle/>
          <a:p>
            <a:pPr marL="342900" lvl="0" indent="-342900" algn="l" rtl="0">
              <a:lnSpc>
                <a:spcPct val="90000"/>
              </a:lnSpc>
              <a:spcBef>
                <a:spcPts val="0"/>
              </a:spcBef>
              <a:spcAft>
                <a:spcPts val="0"/>
              </a:spcAft>
              <a:buClr>
                <a:srgbClr val="FFFFFF"/>
              </a:buClr>
              <a:buSzPts val="2220"/>
              <a:buChar char="•"/>
            </a:pPr>
            <a:r>
              <a:rPr lang="en-US" sz="2220">
                <a:solidFill>
                  <a:srgbClr val="FFFFFF"/>
                </a:solidFill>
              </a:rPr>
              <a:t>Estados Unidos ahorraría miles de millones en costos de atención médica para 2030:</a:t>
            </a:r>
            <a:endParaRPr sz="2220">
              <a:solidFill>
                <a:srgbClr val="FFFFFF"/>
              </a:solidFill>
            </a:endParaRPr>
          </a:p>
          <a:p>
            <a:pPr marL="800100" lvl="1" indent="-342900" algn="l" rtl="0">
              <a:lnSpc>
                <a:spcPct val="90000"/>
              </a:lnSpc>
              <a:spcBef>
                <a:spcPts val="500"/>
              </a:spcBef>
              <a:spcAft>
                <a:spcPts val="0"/>
              </a:spcAft>
              <a:buClr>
                <a:srgbClr val="FFFFFF"/>
              </a:buClr>
              <a:buSzPts val="2220"/>
              <a:buFont typeface="Courier New"/>
              <a:buChar char="o"/>
            </a:pPr>
            <a:r>
              <a:rPr lang="en-US" sz="2220">
                <a:solidFill>
                  <a:srgbClr val="FFFFFF"/>
                </a:solidFill>
              </a:rPr>
              <a:t>Previene </a:t>
            </a:r>
            <a:r>
              <a:rPr lang="en-US" sz="2220" b="1">
                <a:solidFill>
                  <a:srgbClr val="FFC84B"/>
                </a:solidFill>
              </a:rPr>
              <a:t>~295,000</a:t>
            </a:r>
            <a:r>
              <a:rPr lang="en-US" sz="2220">
                <a:solidFill>
                  <a:srgbClr val="FFFFFF"/>
                </a:solidFill>
              </a:rPr>
              <a:t> muertes prematuras por polución del aire (ozono y particulas) causadas por el uso combustibles fósiles </a:t>
            </a:r>
            <a:endParaRPr/>
          </a:p>
          <a:p>
            <a:pPr marL="800100" lvl="1" indent="-342900" algn="l" rtl="0">
              <a:lnSpc>
                <a:spcPct val="90000"/>
              </a:lnSpc>
              <a:spcBef>
                <a:spcPts val="500"/>
              </a:spcBef>
              <a:spcAft>
                <a:spcPts val="0"/>
              </a:spcAft>
              <a:buClr>
                <a:srgbClr val="FFFFFF"/>
              </a:buClr>
              <a:buSzPts val="2220"/>
              <a:buFont typeface="Courier New"/>
              <a:buChar char="o"/>
            </a:pPr>
            <a:r>
              <a:rPr lang="en-US" sz="2220">
                <a:solidFill>
                  <a:srgbClr val="FFFFFF"/>
                </a:solidFill>
              </a:rPr>
              <a:t>Ahorros adicionales que pueden prevenir </a:t>
            </a:r>
            <a:r>
              <a:rPr lang="en-US" sz="2220" b="1">
                <a:solidFill>
                  <a:srgbClr val="FFC84B"/>
                </a:solidFill>
              </a:rPr>
              <a:t>~29,000 ER</a:t>
            </a:r>
            <a:r>
              <a:rPr lang="en-US" sz="2220">
                <a:solidFill>
                  <a:srgbClr val="FFFFFF"/>
                </a:solidFill>
              </a:rPr>
              <a:t> visitas/año para el asma infantil y </a:t>
            </a:r>
            <a:r>
              <a:rPr lang="en-US" sz="2220" b="1">
                <a:solidFill>
                  <a:srgbClr val="FFC84B"/>
                </a:solidFill>
              </a:rPr>
              <a:t>15M de horas de adultos </a:t>
            </a:r>
            <a:r>
              <a:rPr lang="en-US" sz="2220">
                <a:solidFill>
                  <a:srgbClr val="FFFFFF"/>
                </a:solidFill>
              </a:rPr>
              <a:t>pérdidas en el trabajo en trabajo/año </a:t>
            </a:r>
            <a:endParaRPr/>
          </a:p>
          <a:p>
            <a:pPr marL="342900" lvl="1" indent="-342900" algn="l" rtl="0">
              <a:lnSpc>
                <a:spcPct val="90000"/>
              </a:lnSpc>
              <a:spcBef>
                <a:spcPts val="500"/>
              </a:spcBef>
              <a:spcAft>
                <a:spcPts val="0"/>
              </a:spcAft>
              <a:buClr>
                <a:srgbClr val="FFFFFF"/>
              </a:buClr>
              <a:buSzPts val="2220"/>
              <a:buChar char="•"/>
            </a:pPr>
            <a:r>
              <a:rPr lang="en-US" sz="2220">
                <a:solidFill>
                  <a:srgbClr val="FFFFFF"/>
                </a:solidFill>
              </a:rPr>
              <a:t>Las enfermedades y los patógenos se propagan más lentamente en climas más fríos con menos inundaciones </a:t>
            </a:r>
            <a:endParaRPr/>
          </a:p>
          <a:p>
            <a:pPr marL="342900" lvl="0" indent="-342900" algn="l" rtl="0">
              <a:lnSpc>
                <a:spcPct val="90000"/>
              </a:lnSpc>
              <a:spcBef>
                <a:spcPts val="1000"/>
              </a:spcBef>
              <a:spcAft>
                <a:spcPts val="0"/>
              </a:spcAft>
              <a:buClr>
                <a:srgbClr val="FFFFFF"/>
              </a:buClr>
              <a:buSzPts val="2220"/>
              <a:buChar char="•"/>
            </a:pPr>
            <a:r>
              <a:rPr lang="en-US" sz="2220">
                <a:solidFill>
                  <a:srgbClr val="FFFFFF"/>
                </a:solidFill>
              </a:rPr>
              <a:t>Desarrollo de nuevas tecnologías para fuentes de energía renovables y transporte</a:t>
            </a:r>
            <a:endParaRPr sz="2220">
              <a:solidFill>
                <a:srgbClr val="FFFFFF"/>
              </a:solidFill>
            </a:endParaRPr>
          </a:p>
          <a:p>
            <a:pPr marL="800100" lvl="2" indent="-342900" algn="l" rtl="0">
              <a:lnSpc>
                <a:spcPct val="90000"/>
              </a:lnSpc>
              <a:spcBef>
                <a:spcPts val="500"/>
              </a:spcBef>
              <a:spcAft>
                <a:spcPts val="0"/>
              </a:spcAft>
              <a:buClr>
                <a:srgbClr val="FFFFFF"/>
              </a:buClr>
              <a:buSzPts val="2220"/>
              <a:buFont typeface="Courier New"/>
              <a:buChar char="o"/>
            </a:pPr>
            <a:r>
              <a:rPr lang="en-US" sz="2220">
                <a:solidFill>
                  <a:srgbClr val="FFFFFF"/>
                </a:solidFill>
              </a:rPr>
              <a:t>Ahorro de costos de beneficios de salud monetizados: </a:t>
            </a:r>
            <a:r>
              <a:rPr lang="en-US" sz="2220">
                <a:solidFill>
                  <a:srgbClr val="FFC000"/>
                </a:solidFill>
              </a:rPr>
              <a:t>~ </a:t>
            </a:r>
            <a:r>
              <a:rPr lang="en-US" sz="2220" b="1">
                <a:solidFill>
                  <a:srgbClr val="FFC000"/>
                </a:solidFill>
              </a:rPr>
              <a:t>$ 800 mil millones / año</a:t>
            </a:r>
            <a:r>
              <a:rPr lang="en-US" sz="2220">
                <a:solidFill>
                  <a:srgbClr val="FFC000"/>
                </a:solidFill>
              </a:rPr>
              <a:t> </a:t>
            </a:r>
            <a:r>
              <a:rPr lang="en-US" sz="2220">
                <a:solidFill>
                  <a:srgbClr val="FFFFFF"/>
                </a:solidFill>
              </a:rPr>
              <a:t>para energía limpia y </a:t>
            </a:r>
            <a:r>
              <a:rPr lang="en-US" sz="2220" b="1">
                <a:solidFill>
                  <a:srgbClr val="FFC000"/>
                </a:solidFill>
              </a:rPr>
              <a:t>$ 400 mil millones / año </a:t>
            </a:r>
            <a:r>
              <a:rPr lang="en-US" sz="2220">
                <a:solidFill>
                  <a:srgbClr val="FFFFFF"/>
                </a:solidFill>
              </a:rPr>
              <a:t>para transporte limpio: ~ $ 1.2 billones / año.</a:t>
            </a:r>
            <a:endParaRPr/>
          </a:p>
          <a:p>
            <a:pPr marL="800100" lvl="2" indent="-342900" algn="l" rtl="0">
              <a:lnSpc>
                <a:spcPct val="90000"/>
              </a:lnSpc>
              <a:spcBef>
                <a:spcPts val="500"/>
              </a:spcBef>
              <a:spcAft>
                <a:spcPts val="0"/>
              </a:spcAft>
              <a:buClr>
                <a:srgbClr val="FFFFFF"/>
              </a:buClr>
              <a:buSzPts val="2220"/>
              <a:buFont typeface="Courier New"/>
              <a:buChar char="o"/>
            </a:pPr>
            <a:r>
              <a:rPr lang="en-US" sz="2220">
                <a:solidFill>
                  <a:srgbClr val="FFFFFF"/>
                </a:solidFill>
              </a:rPr>
              <a:t>Menos horas de calor provocando menos paros cardíacos y muertes </a:t>
            </a:r>
            <a:endParaRPr/>
          </a:p>
          <a:p>
            <a:pPr marL="342900" lvl="0" indent="-342900" algn="l" rtl="0">
              <a:lnSpc>
                <a:spcPct val="90000"/>
              </a:lnSpc>
              <a:spcBef>
                <a:spcPts val="1000"/>
              </a:spcBef>
              <a:spcAft>
                <a:spcPts val="0"/>
              </a:spcAft>
              <a:buClr>
                <a:srgbClr val="FFFFFF"/>
              </a:buClr>
              <a:buSzPts val="2220"/>
              <a:buChar char="•"/>
            </a:pPr>
            <a:r>
              <a:rPr lang="en-US" sz="2220">
                <a:solidFill>
                  <a:srgbClr val="FFFFFF"/>
                </a:solidFill>
              </a:rPr>
              <a:t>Preservación de ecosistemas vulnerables.</a:t>
            </a:r>
            <a:endParaRPr sz="2590"/>
          </a:p>
        </p:txBody>
      </p:sp>
      <p:pic>
        <p:nvPicPr>
          <p:cNvPr id="956" name="Google Shape;956;p94"/>
          <p:cNvPicPr preferRelativeResize="0"/>
          <p:nvPr/>
        </p:nvPicPr>
        <p:blipFill rotWithShape="1">
          <a:blip r:embed="rId3">
            <a:alphaModFix/>
          </a:blip>
          <a:srcRect/>
          <a:stretch/>
        </p:blipFill>
        <p:spPr>
          <a:xfrm>
            <a:off x="10472738" y="6157059"/>
            <a:ext cx="1523999" cy="574463"/>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961"/>
        <p:cNvGrpSpPr/>
        <p:nvPr/>
      </p:nvGrpSpPr>
      <p:grpSpPr>
        <a:xfrm>
          <a:off x="0" y="0"/>
          <a:ext cx="0" cy="0"/>
          <a:chOff x="0" y="0"/>
          <a:chExt cx="0" cy="0"/>
        </a:xfrm>
      </p:grpSpPr>
      <p:sp>
        <p:nvSpPr>
          <p:cNvPr id="962" name="Google Shape;962;p95"/>
          <p:cNvSpPr txBox="1"/>
          <p:nvPr/>
        </p:nvSpPr>
        <p:spPr>
          <a:xfrm>
            <a:off x="490372" y="2466377"/>
            <a:ext cx="4946754" cy="623248"/>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3600" b="1">
                <a:solidFill>
                  <a:srgbClr val="113A75"/>
                </a:solidFill>
                <a:latin typeface="Helvetica Neue"/>
                <a:ea typeface="Helvetica Neue"/>
                <a:cs typeface="Helvetica Neue"/>
                <a:sym typeface="Helvetica Neue"/>
              </a:rPr>
              <a:t>Países Desarrollados</a:t>
            </a:r>
            <a:endParaRPr sz="3600" b="1">
              <a:solidFill>
                <a:srgbClr val="113A75"/>
              </a:solidFill>
              <a:latin typeface="Helvetica Neue"/>
              <a:ea typeface="Helvetica Neue"/>
              <a:cs typeface="Helvetica Neue"/>
              <a:sym typeface="Helvetica Neue"/>
            </a:endParaRPr>
          </a:p>
        </p:txBody>
      </p:sp>
      <p:sp>
        <p:nvSpPr>
          <p:cNvPr id="963" name="Google Shape;963;p95"/>
          <p:cNvSpPr txBox="1">
            <a:spLocks noGrp="1"/>
          </p:cNvSpPr>
          <p:nvPr>
            <p:ph type="body" idx="4294967295"/>
          </p:nvPr>
        </p:nvSpPr>
        <p:spPr>
          <a:xfrm>
            <a:off x="657329" y="3187345"/>
            <a:ext cx="4289425" cy="31432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200"/>
              <a:buNone/>
            </a:pPr>
            <a:r>
              <a:rPr lang="en-US" sz="2200" b="1" i="1"/>
              <a:t>Líderes de:</a:t>
            </a:r>
            <a:endParaRPr/>
          </a:p>
          <a:p>
            <a:pPr marL="685800" lvl="1" indent="-228600" algn="l" rtl="0">
              <a:lnSpc>
                <a:spcPct val="90000"/>
              </a:lnSpc>
              <a:spcBef>
                <a:spcPts val="0"/>
              </a:spcBef>
              <a:spcAft>
                <a:spcPts val="0"/>
              </a:spcAft>
              <a:buClr>
                <a:schemeClr val="dk1"/>
              </a:buClr>
              <a:buSzPts val="2200"/>
              <a:buChar char="•"/>
            </a:pPr>
            <a:r>
              <a:rPr lang="en-US" sz="2200"/>
              <a:t>Australia</a:t>
            </a:r>
            <a:endParaRPr/>
          </a:p>
          <a:p>
            <a:pPr marL="685800" lvl="1" indent="-228600" algn="l" rtl="0">
              <a:lnSpc>
                <a:spcPct val="90000"/>
              </a:lnSpc>
              <a:spcBef>
                <a:spcPts val="0"/>
              </a:spcBef>
              <a:spcAft>
                <a:spcPts val="0"/>
              </a:spcAft>
              <a:buClr>
                <a:schemeClr val="dk1"/>
              </a:buClr>
              <a:buSzPts val="2200"/>
              <a:buChar char="•"/>
            </a:pPr>
            <a:r>
              <a:rPr lang="en-US" sz="2200"/>
              <a:t>Canadá</a:t>
            </a:r>
            <a:endParaRPr sz="2200"/>
          </a:p>
          <a:p>
            <a:pPr marL="685800" lvl="1" indent="-228600" algn="l" rtl="0">
              <a:lnSpc>
                <a:spcPct val="90000"/>
              </a:lnSpc>
              <a:spcBef>
                <a:spcPts val="0"/>
              </a:spcBef>
              <a:spcAft>
                <a:spcPts val="0"/>
              </a:spcAft>
              <a:buClr>
                <a:schemeClr val="dk1"/>
              </a:buClr>
              <a:buSzPts val="2200"/>
              <a:buChar char="•"/>
            </a:pPr>
            <a:r>
              <a:rPr lang="en-US" sz="2200"/>
              <a:t>Union Europea</a:t>
            </a:r>
            <a:endParaRPr sz="2200"/>
          </a:p>
          <a:p>
            <a:pPr marL="685800" lvl="1" indent="-228600" algn="l" rtl="0">
              <a:lnSpc>
                <a:spcPct val="90000"/>
              </a:lnSpc>
              <a:spcBef>
                <a:spcPts val="0"/>
              </a:spcBef>
              <a:spcAft>
                <a:spcPts val="0"/>
              </a:spcAft>
              <a:buClr>
                <a:schemeClr val="dk1"/>
              </a:buClr>
              <a:buSzPts val="2200"/>
              <a:buChar char="•"/>
            </a:pPr>
            <a:r>
              <a:rPr lang="en-US" sz="2200"/>
              <a:t>Japón</a:t>
            </a:r>
            <a:endParaRPr sz="2200"/>
          </a:p>
          <a:p>
            <a:pPr marL="685800" lvl="1" indent="-228600" algn="l" rtl="0">
              <a:lnSpc>
                <a:spcPct val="90000"/>
              </a:lnSpc>
              <a:spcBef>
                <a:spcPts val="0"/>
              </a:spcBef>
              <a:spcAft>
                <a:spcPts val="0"/>
              </a:spcAft>
              <a:buClr>
                <a:schemeClr val="dk1"/>
              </a:buClr>
              <a:buSzPts val="2200"/>
              <a:buChar char="•"/>
            </a:pPr>
            <a:r>
              <a:rPr lang="en-US" sz="2200"/>
              <a:t>Nueva Zelanda</a:t>
            </a:r>
            <a:endParaRPr sz="2200"/>
          </a:p>
          <a:p>
            <a:pPr marL="685800" lvl="1" indent="-228600" algn="l" rtl="0">
              <a:lnSpc>
                <a:spcPct val="90000"/>
              </a:lnSpc>
              <a:spcBef>
                <a:spcPts val="0"/>
              </a:spcBef>
              <a:spcAft>
                <a:spcPts val="0"/>
              </a:spcAft>
              <a:buClr>
                <a:schemeClr val="dk1"/>
              </a:buClr>
              <a:buSzPts val="2200"/>
              <a:buChar char="•"/>
            </a:pPr>
            <a:r>
              <a:rPr lang="en-US" sz="2200"/>
              <a:t>Rusia &amp; Antigua República Soviética</a:t>
            </a:r>
            <a:endParaRPr sz="2200"/>
          </a:p>
          <a:p>
            <a:pPr marL="685800" lvl="1" indent="-228600" algn="l" rtl="0">
              <a:lnSpc>
                <a:spcPct val="90000"/>
              </a:lnSpc>
              <a:spcBef>
                <a:spcPts val="0"/>
              </a:spcBef>
              <a:spcAft>
                <a:spcPts val="0"/>
              </a:spcAft>
              <a:buClr>
                <a:schemeClr val="dk1"/>
              </a:buClr>
              <a:buSzPts val="2200"/>
              <a:buChar char="•"/>
            </a:pPr>
            <a:r>
              <a:rPr lang="en-US" sz="2200"/>
              <a:t>Corea del Sur</a:t>
            </a:r>
            <a:endParaRPr/>
          </a:p>
          <a:p>
            <a:pPr marL="685800" lvl="1" indent="-228600" algn="l" rtl="0">
              <a:lnSpc>
                <a:spcPct val="90000"/>
              </a:lnSpc>
              <a:spcBef>
                <a:spcPts val="0"/>
              </a:spcBef>
              <a:spcAft>
                <a:spcPts val="0"/>
              </a:spcAft>
              <a:buClr>
                <a:schemeClr val="dk1"/>
              </a:buClr>
              <a:buSzPts val="2200"/>
              <a:buChar char="•"/>
            </a:pPr>
            <a:r>
              <a:rPr lang="en-US" sz="2200"/>
              <a:t>EEUU</a:t>
            </a:r>
            <a:endParaRPr/>
          </a:p>
          <a:p>
            <a:pPr marL="685800" lvl="1" indent="-85725" algn="l" rtl="0">
              <a:lnSpc>
                <a:spcPct val="90000"/>
              </a:lnSpc>
              <a:spcBef>
                <a:spcPts val="500"/>
              </a:spcBef>
              <a:spcAft>
                <a:spcPts val="0"/>
              </a:spcAft>
              <a:buClr>
                <a:schemeClr val="dk1"/>
              </a:buClr>
              <a:buSzPts val="2250"/>
              <a:buNone/>
            </a:pPr>
            <a:endParaRPr sz="2250"/>
          </a:p>
        </p:txBody>
      </p:sp>
      <p:pic>
        <p:nvPicPr>
          <p:cNvPr id="964" name="Google Shape;964;p95" descr="Macintosh HD:Users:ellie:Library:Group Containers:Q79WDW8YH9.com.evernote.Evernote:Evernote:quick-note:pitterpatter___Evernote:quick-note-fgSnDE:attachment--7gNz3N:screenshot.png"/>
          <p:cNvPicPr preferRelativeResize="0"/>
          <p:nvPr/>
        </p:nvPicPr>
        <p:blipFill rotWithShape="1">
          <a:blip r:embed="rId3">
            <a:alphaModFix/>
          </a:blip>
          <a:srcRect/>
          <a:stretch/>
        </p:blipFill>
        <p:spPr>
          <a:xfrm>
            <a:off x="1041816" y="300291"/>
            <a:ext cx="3843867" cy="2068366"/>
          </a:xfrm>
          <a:prstGeom prst="rect">
            <a:avLst/>
          </a:prstGeom>
          <a:noFill/>
          <a:ln w="31750" cap="flat" cmpd="sng">
            <a:solidFill>
              <a:srgbClr val="828282"/>
            </a:solidFill>
            <a:prstDash val="solid"/>
            <a:round/>
            <a:headEnd type="none" w="sm" len="sm"/>
            <a:tailEnd type="none" w="sm" len="sm"/>
          </a:ln>
        </p:spPr>
      </p:pic>
      <p:pic>
        <p:nvPicPr>
          <p:cNvPr id="965" name="Google Shape;965;p95"/>
          <p:cNvPicPr preferRelativeResize="0"/>
          <p:nvPr/>
        </p:nvPicPr>
        <p:blipFill rotWithShape="1">
          <a:blip r:embed="rId4">
            <a:alphaModFix/>
          </a:blip>
          <a:srcRect/>
          <a:stretch/>
        </p:blipFill>
        <p:spPr>
          <a:xfrm>
            <a:off x="8612103" y="4479300"/>
            <a:ext cx="3577489" cy="2378701"/>
          </a:xfrm>
          <a:prstGeom prst="rect">
            <a:avLst/>
          </a:prstGeom>
          <a:noFill/>
          <a:ln>
            <a:noFill/>
          </a:ln>
        </p:spPr>
      </p:pic>
      <p:pic>
        <p:nvPicPr>
          <p:cNvPr id="966" name="Google Shape;966;p95"/>
          <p:cNvPicPr preferRelativeResize="0"/>
          <p:nvPr/>
        </p:nvPicPr>
        <p:blipFill rotWithShape="1">
          <a:blip r:embed="rId5">
            <a:alphaModFix/>
          </a:blip>
          <a:srcRect/>
          <a:stretch/>
        </p:blipFill>
        <p:spPr>
          <a:xfrm>
            <a:off x="8612103" y="2226666"/>
            <a:ext cx="3577489" cy="2392149"/>
          </a:xfrm>
          <a:prstGeom prst="rect">
            <a:avLst/>
          </a:prstGeom>
          <a:noFill/>
          <a:ln>
            <a:noFill/>
          </a:ln>
        </p:spPr>
      </p:pic>
      <p:pic>
        <p:nvPicPr>
          <p:cNvPr id="967" name="Google Shape;967;p95"/>
          <p:cNvPicPr preferRelativeResize="0"/>
          <p:nvPr/>
        </p:nvPicPr>
        <p:blipFill rotWithShape="1">
          <a:blip r:embed="rId6">
            <a:alphaModFix/>
          </a:blip>
          <a:srcRect/>
          <a:stretch/>
        </p:blipFill>
        <p:spPr>
          <a:xfrm>
            <a:off x="5865409" y="6548"/>
            <a:ext cx="2757803" cy="2266992"/>
          </a:xfrm>
          <a:prstGeom prst="rect">
            <a:avLst/>
          </a:prstGeom>
          <a:noFill/>
          <a:ln>
            <a:noFill/>
          </a:ln>
        </p:spPr>
      </p:pic>
      <p:pic>
        <p:nvPicPr>
          <p:cNvPr id="968" name="Google Shape;968;p95"/>
          <p:cNvPicPr preferRelativeResize="0"/>
          <p:nvPr/>
        </p:nvPicPr>
        <p:blipFill rotWithShape="1">
          <a:blip r:embed="rId7">
            <a:alphaModFix/>
          </a:blip>
          <a:srcRect/>
          <a:stretch/>
        </p:blipFill>
        <p:spPr>
          <a:xfrm>
            <a:off x="8625622" y="1"/>
            <a:ext cx="3566378" cy="2231044"/>
          </a:xfrm>
          <a:prstGeom prst="rect">
            <a:avLst/>
          </a:prstGeom>
          <a:noFill/>
          <a:ln>
            <a:noFill/>
          </a:ln>
        </p:spPr>
      </p:pic>
      <p:pic>
        <p:nvPicPr>
          <p:cNvPr id="969" name="Google Shape;969;p95"/>
          <p:cNvPicPr preferRelativeResize="0"/>
          <p:nvPr/>
        </p:nvPicPr>
        <p:blipFill rotWithShape="1">
          <a:blip r:embed="rId8">
            <a:alphaModFix/>
          </a:blip>
          <a:srcRect/>
          <a:stretch/>
        </p:blipFill>
        <p:spPr>
          <a:xfrm>
            <a:off x="5865409" y="4618814"/>
            <a:ext cx="2756077" cy="2258903"/>
          </a:xfrm>
          <a:prstGeom prst="rect">
            <a:avLst/>
          </a:prstGeom>
          <a:noFill/>
          <a:ln>
            <a:noFill/>
          </a:ln>
        </p:spPr>
      </p:pic>
      <p:pic>
        <p:nvPicPr>
          <p:cNvPr id="970" name="Google Shape;970;p95"/>
          <p:cNvPicPr preferRelativeResize="0"/>
          <p:nvPr/>
        </p:nvPicPr>
        <p:blipFill rotWithShape="1">
          <a:blip r:embed="rId9">
            <a:alphaModFix/>
          </a:blip>
          <a:srcRect/>
          <a:stretch/>
        </p:blipFill>
        <p:spPr>
          <a:xfrm>
            <a:off x="5869546" y="2209777"/>
            <a:ext cx="2751940" cy="2409038"/>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75"/>
        <p:cNvGrpSpPr/>
        <p:nvPr/>
      </p:nvGrpSpPr>
      <p:grpSpPr>
        <a:xfrm>
          <a:off x="0" y="0"/>
          <a:ext cx="0" cy="0"/>
          <a:chOff x="0" y="0"/>
          <a:chExt cx="0" cy="0"/>
        </a:xfrm>
      </p:grpSpPr>
      <p:pic>
        <p:nvPicPr>
          <p:cNvPr id="976" name="Google Shape;976;p96"/>
          <p:cNvPicPr preferRelativeResize="0"/>
          <p:nvPr/>
        </p:nvPicPr>
        <p:blipFill rotWithShape="1">
          <a:blip r:embed="rId3">
            <a:alphaModFix/>
          </a:blip>
          <a:srcRect/>
          <a:stretch/>
        </p:blipFill>
        <p:spPr>
          <a:xfrm>
            <a:off x="8403053" y="0"/>
            <a:ext cx="3788948" cy="2528497"/>
          </a:xfrm>
          <a:prstGeom prst="rect">
            <a:avLst/>
          </a:prstGeom>
          <a:noFill/>
          <a:ln>
            <a:noFill/>
          </a:ln>
        </p:spPr>
      </p:pic>
      <p:sp>
        <p:nvSpPr>
          <p:cNvPr id="977" name="Google Shape;977;p96"/>
          <p:cNvSpPr txBox="1"/>
          <p:nvPr/>
        </p:nvSpPr>
        <p:spPr>
          <a:xfrm>
            <a:off x="703470" y="2579420"/>
            <a:ext cx="4102933" cy="1177245"/>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3600" b="1">
                <a:solidFill>
                  <a:srgbClr val="113A75"/>
                </a:solidFill>
                <a:latin typeface="Helvetica Neue"/>
                <a:ea typeface="Helvetica Neue"/>
                <a:cs typeface="Helvetica Neue"/>
                <a:sym typeface="Helvetica Neue"/>
              </a:rPr>
              <a:t>Países en Vías de Desarrollo Rápida</a:t>
            </a:r>
            <a:endParaRPr sz="3600" b="1">
              <a:solidFill>
                <a:srgbClr val="113A75"/>
              </a:solidFill>
              <a:latin typeface="Helvetica Neue"/>
              <a:ea typeface="Helvetica Neue"/>
              <a:cs typeface="Helvetica Neue"/>
              <a:sym typeface="Helvetica Neue"/>
            </a:endParaRPr>
          </a:p>
        </p:txBody>
      </p:sp>
      <p:sp>
        <p:nvSpPr>
          <p:cNvPr id="978" name="Google Shape;978;p96"/>
          <p:cNvSpPr txBox="1">
            <a:spLocks noGrp="1"/>
          </p:cNvSpPr>
          <p:nvPr>
            <p:ph type="body" idx="4294967295"/>
          </p:nvPr>
        </p:nvSpPr>
        <p:spPr>
          <a:xfrm>
            <a:off x="919083" y="3756665"/>
            <a:ext cx="4972050" cy="25717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200"/>
              <a:buNone/>
            </a:pPr>
            <a:r>
              <a:rPr lang="en-US" sz="2200" b="1" i="1"/>
              <a:t>Líderes de:</a:t>
            </a:r>
            <a:endParaRPr/>
          </a:p>
          <a:p>
            <a:pPr marL="685800" lvl="1" indent="-228600" algn="l" rtl="0">
              <a:lnSpc>
                <a:spcPct val="90000"/>
              </a:lnSpc>
              <a:spcBef>
                <a:spcPts val="0"/>
              </a:spcBef>
              <a:spcAft>
                <a:spcPts val="0"/>
              </a:spcAft>
              <a:buClr>
                <a:schemeClr val="dk1"/>
              </a:buClr>
              <a:buSzPts val="2200"/>
              <a:buChar char="•"/>
            </a:pPr>
            <a:r>
              <a:rPr lang="en-US" sz="2200"/>
              <a:t>China</a:t>
            </a:r>
            <a:endParaRPr/>
          </a:p>
          <a:p>
            <a:pPr marL="685800" lvl="1" indent="-228600" algn="l" rtl="0">
              <a:lnSpc>
                <a:spcPct val="90000"/>
              </a:lnSpc>
              <a:spcBef>
                <a:spcPts val="0"/>
              </a:spcBef>
              <a:spcAft>
                <a:spcPts val="0"/>
              </a:spcAft>
              <a:buClr>
                <a:schemeClr val="dk1"/>
              </a:buClr>
              <a:buSzPts val="2200"/>
              <a:buChar char="•"/>
            </a:pPr>
            <a:r>
              <a:rPr lang="en-US" sz="2200"/>
              <a:t>India</a:t>
            </a:r>
            <a:endParaRPr/>
          </a:p>
          <a:p>
            <a:pPr marL="685800" lvl="1" indent="-228600" algn="l" rtl="0">
              <a:lnSpc>
                <a:spcPct val="90000"/>
              </a:lnSpc>
              <a:spcBef>
                <a:spcPts val="0"/>
              </a:spcBef>
              <a:spcAft>
                <a:spcPts val="0"/>
              </a:spcAft>
              <a:buClr>
                <a:schemeClr val="dk1"/>
              </a:buClr>
              <a:buSzPts val="2200"/>
              <a:buChar char="•"/>
            </a:pPr>
            <a:r>
              <a:rPr lang="en-US" sz="2200"/>
              <a:t>Indonesia</a:t>
            </a:r>
            <a:endParaRPr/>
          </a:p>
          <a:p>
            <a:pPr marL="685800" lvl="1" indent="-228600" algn="l" rtl="0">
              <a:lnSpc>
                <a:spcPct val="90000"/>
              </a:lnSpc>
              <a:spcBef>
                <a:spcPts val="0"/>
              </a:spcBef>
              <a:spcAft>
                <a:spcPts val="0"/>
              </a:spcAft>
              <a:buClr>
                <a:schemeClr val="dk1"/>
              </a:buClr>
              <a:buSzPts val="2200"/>
              <a:buChar char="•"/>
            </a:pPr>
            <a:r>
              <a:rPr lang="en-US" sz="2200"/>
              <a:t>Brasil</a:t>
            </a:r>
            <a:endParaRPr sz="2200"/>
          </a:p>
          <a:p>
            <a:pPr marL="685800" lvl="1" indent="-228600" algn="l" rtl="0">
              <a:lnSpc>
                <a:spcPct val="90000"/>
              </a:lnSpc>
              <a:spcBef>
                <a:spcPts val="0"/>
              </a:spcBef>
              <a:spcAft>
                <a:spcPts val="0"/>
              </a:spcAft>
              <a:buClr>
                <a:schemeClr val="dk1"/>
              </a:buClr>
              <a:buSzPts val="2200"/>
              <a:buChar char="•"/>
            </a:pPr>
            <a:r>
              <a:rPr lang="en-US" sz="2200"/>
              <a:t>México</a:t>
            </a:r>
            <a:endParaRPr/>
          </a:p>
          <a:p>
            <a:pPr marL="685800" lvl="1" indent="-228600" algn="l" rtl="0">
              <a:lnSpc>
                <a:spcPct val="90000"/>
              </a:lnSpc>
              <a:spcBef>
                <a:spcPts val="500"/>
              </a:spcBef>
              <a:spcAft>
                <a:spcPts val="0"/>
              </a:spcAft>
              <a:buClr>
                <a:schemeClr val="dk1"/>
              </a:buClr>
              <a:buSzPts val="2200"/>
              <a:buChar char="•"/>
            </a:pPr>
            <a:r>
              <a:rPr lang="en-US" sz="2200"/>
              <a:t>Sudáfrica</a:t>
            </a:r>
            <a:endParaRPr sz="2200"/>
          </a:p>
        </p:txBody>
      </p:sp>
      <p:pic>
        <p:nvPicPr>
          <p:cNvPr id="979" name="Google Shape;979;p96" descr="Macintosh HD:Users:ellie:Library:Group Containers:Q79WDW8YH9.com.evernote.Evernote:Evernote:quick-note:pitterpatter___Evernote:quick-note-fgSnDE:attachment--eb3aen:screenshot.png"/>
          <p:cNvPicPr preferRelativeResize="0"/>
          <p:nvPr/>
        </p:nvPicPr>
        <p:blipFill rotWithShape="1">
          <a:blip r:embed="rId4">
            <a:alphaModFix/>
          </a:blip>
          <a:srcRect/>
          <a:stretch/>
        </p:blipFill>
        <p:spPr>
          <a:xfrm>
            <a:off x="953818" y="336135"/>
            <a:ext cx="3999161" cy="2150240"/>
          </a:xfrm>
          <a:prstGeom prst="rect">
            <a:avLst/>
          </a:prstGeom>
          <a:noFill/>
          <a:ln w="31750" cap="flat" cmpd="sng">
            <a:solidFill>
              <a:srgbClr val="7F7F7F"/>
            </a:solidFill>
            <a:prstDash val="solid"/>
            <a:round/>
            <a:headEnd type="none" w="sm" len="sm"/>
            <a:tailEnd type="none" w="sm" len="sm"/>
          </a:ln>
        </p:spPr>
      </p:pic>
      <p:pic>
        <p:nvPicPr>
          <p:cNvPr id="980" name="Google Shape;980;p96"/>
          <p:cNvPicPr preferRelativeResize="0"/>
          <p:nvPr/>
        </p:nvPicPr>
        <p:blipFill rotWithShape="1">
          <a:blip r:embed="rId5">
            <a:alphaModFix/>
          </a:blip>
          <a:srcRect/>
          <a:stretch/>
        </p:blipFill>
        <p:spPr>
          <a:xfrm>
            <a:off x="5891134" y="-1"/>
            <a:ext cx="2767355" cy="2392735"/>
          </a:xfrm>
          <a:prstGeom prst="rect">
            <a:avLst/>
          </a:prstGeom>
          <a:noFill/>
          <a:ln>
            <a:noFill/>
          </a:ln>
        </p:spPr>
      </p:pic>
      <p:pic>
        <p:nvPicPr>
          <p:cNvPr id="981" name="Google Shape;981;p96"/>
          <p:cNvPicPr preferRelativeResize="0"/>
          <p:nvPr/>
        </p:nvPicPr>
        <p:blipFill rotWithShape="1">
          <a:blip r:embed="rId6">
            <a:alphaModFix/>
          </a:blip>
          <a:srcRect/>
          <a:stretch/>
        </p:blipFill>
        <p:spPr>
          <a:xfrm>
            <a:off x="5891134" y="2399290"/>
            <a:ext cx="2767355" cy="2465099"/>
          </a:xfrm>
          <a:prstGeom prst="rect">
            <a:avLst/>
          </a:prstGeom>
          <a:noFill/>
          <a:ln>
            <a:noFill/>
          </a:ln>
        </p:spPr>
      </p:pic>
      <p:pic>
        <p:nvPicPr>
          <p:cNvPr id="982" name="Google Shape;982;p96"/>
          <p:cNvPicPr preferRelativeResize="0"/>
          <p:nvPr/>
        </p:nvPicPr>
        <p:blipFill rotWithShape="1">
          <a:blip r:embed="rId7">
            <a:alphaModFix/>
          </a:blip>
          <a:srcRect/>
          <a:stretch/>
        </p:blipFill>
        <p:spPr>
          <a:xfrm>
            <a:off x="8658490" y="4780774"/>
            <a:ext cx="3533512" cy="2105384"/>
          </a:xfrm>
          <a:prstGeom prst="rect">
            <a:avLst/>
          </a:prstGeom>
          <a:noFill/>
          <a:ln>
            <a:noFill/>
          </a:ln>
        </p:spPr>
      </p:pic>
      <p:pic>
        <p:nvPicPr>
          <p:cNvPr id="983" name="Google Shape;983;p96"/>
          <p:cNvPicPr preferRelativeResize="0"/>
          <p:nvPr/>
        </p:nvPicPr>
        <p:blipFill rotWithShape="1">
          <a:blip r:embed="rId8">
            <a:alphaModFix/>
          </a:blip>
          <a:srcRect/>
          <a:stretch/>
        </p:blipFill>
        <p:spPr>
          <a:xfrm>
            <a:off x="8658489" y="2399289"/>
            <a:ext cx="3533512" cy="2465099"/>
          </a:xfrm>
          <a:prstGeom prst="rect">
            <a:avLst/>
          </a:prstGeom>
          <a:noFill/>
          <a:ln>
            <a:noFill/>
          </a:ln>
        </p:spPr>
      </p:pic>
      <p:pic>
        <p:nvPicPr>
          <p:cNvPr id="984" name="Google Shape;984;p96"/>
          <p:cNvPicPr preferRelativeResize="0"/>
          <p:nvPr/>
        </p:nvPicPr>
        <p:blipFill rotWithShape="1">
          <a:blip r:embed="rId9">
            <a:alphaModFix/>
          </a:blip>
          <a:srcRect/>
          <a:stretch/>
        </p:blipFill>
        <p:spPr>
          <a:xfrm>
            <a:off x="5891134" y="4870943"/>
            <a:ext cx="2767356" cy="1982557"/>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pic>
        <p:nvPicPr>
          <p:cNvPr id="990" name="Google Shape;990;p97"/>
          <p:cNvPicPr preferRelativeResize="0"/>
          <p:nvPr/>
        </p:nvPicPr>
        <p:blipFill rotWithShape="1">
          <a:blip r:embed="rId3">
            <a:alphaModFix/>
          </a:blip>
          <a:srcRect/>
          <a:stretch/>
        </p:blipFill>
        <p:spPr>
          <a:xfrm>
            <a:off x="5335091" y="-1"/>
            <a:ext cx="3329965" cy="2359133"/>
          </a:xfrm>
          <a:prstGeom prst="rect">
            <a:avLst/>
          </a:prstGeom>
          <a:noFill/>
          <a:ln>
            <a:noFill/>
          </a:ln>
        </p:spPr>
      </p:pic>
      <p:sp>
        <p:nvSpPr>
          <p:cNvPr id="991" name="Google Shape;991;p97"/>
          <p:cNvSpPr txBox="1"/>
          <p:nvPr/>
        </p:nvSpPr>
        <p:spPr>
          <a:xfrm>
            <a:off x="304801" y="2564419"/>
            <a:ext cx="4811486" cy="1177245"/>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en-US" sz="3600" b="1">
                <a:solidFill>
                  <a:srgbClr val="113A75"/>
                </a:solidFill>
                <a:latin typeface="Helvetica Neue"/>
                <a:ea typeface="Helvetica Neue"/>
                <a:cs typeface="Helvetica Neue"/>
                <a:sym typeface="Helvetica Neue"/>
              </a:rPr>
              <a:t>Países en Vías de Desarrollo</a:t>
            </a:r>
            <a:endParaRPr sz="3600" b="1">
              <a:solidFill>
                <a:srgbClr val="113A75"/>
              </a:solidFill>
              <a:latin typeface="Helvetica Neue"/>
              <a:ea typeface="Helvetica Neue"/>
              <a:cs typeface="Helvetica Neue"/>
              <a:sym typeface="Helvetica Neue"/>
            </a:endParaRPr>
          </a:p>
        </p:txBody>
      </p:sp>
      <p:sp>
        <p:nvSpPr>
          <p:cNvPr id="992" name="Google Shape;992;p97"/>
          <p:cNvSpPr txBox="1">
            <a:spLocks noGrp="1"/>
          </p:cNvSpPr>
          <p:nvPr>
            <p:ph type="body" idx="4294967295"/>
          </p:nvPr>
        </p:nvSpPr>
        <p:spPr>
          <a:xfrm>
            <a:off x="582803" y="3827247"/>
            <a:ext cx="3766461" cy="283845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dk1"/>
              </a:buClr>
              <a:buSzPts val="2250"/>
              <a:buNone/>
            </a:pPr>
            <a:r>
              <a:rPr lang="en-US" sz="2250" b="1"/>
              <a:t>Líderes de más de 100 naciones en</a:t>
            </a:r>
            <a:endParaRPr sz="2250" b="1"/>
          </a:p>
          <a:p>
            <a:pPr marL="685800" lvl="1" indent="-228600" algn="l" rtl="0">
              <a:lnSpc>
                <a:spcPct val="90000"/>
              </a:lnSpc>
              <a:spcBef>
                <a:spcPts val="0"/>
              </a:spcBef>
              <a:spcAft>
                <a:spcPts val="0"/>
              </a:spcAft>
              <a:buClr>
                <a:schemeClr val="dk1"/>
              </a:buClr>
              <a:buSzPts val="2250"/>
              <a:buChar char="•"/>
            </a:pPr>
            <a:r>
              <a:rPr lang="en-US" sz="2250"/>
              <a:t>África</a:t>
            </a:r>
            <a:endParaRPr sz="2250"/>
          </a:p>
          <a:p>
            <a:pPr marL="685800" lvl="1" indent="-228600" algn="l" rtl="0">
              <a:lnSpc>
                <a:spcPct val="90000"/>
              </a:lnSpc>
              <a:spcBef>
                <a:spcPts val="0"/>
              </a:spcBef>
              <a:spcAft>
                <a:spcPts val="0"/>
              </a:spcAft>
              <a:buClr>
                <a:schemeClr val="dk1"/>
              </a:buClr>
              <a:buSzPts val="2250"/>
              <a:buChar char="•"/>
            </a:pPr>
            <a:r>
              <a:rPr lang="en-US" sz="2250"/>
              <a:t>Centro y Latinoamérica</a:t>
            </a:r>
            <a:endParaRPr sz="2250"/>
          </a:p>
          <a:p>
            <a:pPr marL="685800" lvl="1" indent="-228600" algn="l" rtl="0">
              <a:lnSpc>
                <a:spcPct val="90000"/>
              </a:lnSpc>
              <a:spcBef>
                <a:spcPts val="0"/>
              </a:spcBef>
              <a:spcAft>
                <a:spcPts val="0"/>
              </a:spcAft>
              <a:buClr>
                <a:schemeClr val="dk1"/>
              </a:buClr>
              <a:buSzPts val="2250"/>
              <a:buChar char="•"/>
            </a:pPr>
            <a:r>
              <a:rPr lang="en-US" sz="2250"/>
              <a:t>Sur y Sudeste de Asia</a:t>
            </a:r>
            <a:endParaRPr/>
          </a:p>
          <a:p>
            <a:pPr marL="685800" lvl="1" indent="-228600" algn="l" rtl="0">
              <a:lnSpc>
                <a:spcPct val="90000"/>
              </a:lnSpc>
              <a:spcBef>
                <a:spcPts val="0"/>
              </a:spcBef>
              <a:spcAft>
                <a:spcPts val="0"/>
              </a:spcAft>
              <a:buClr>
                <a:schemeClr val="dk1"/>
              </a:buClr>
              <a:buSzPts val="2250"/>
              <a:buChar char="•"/>
            </a:pPr>
            <a:r>
              <a:rPr lang="en-US" sz="2250"/>
              <a:t>Medio Oriente</a:t>
            </a:r>
            <a:endParaRPr sz="2250"/>
          </a:p>
          <a:p>
            <a:pPr marL="685800" lvl="1" indent="-228600" algn="l" rtl="0">
              <a:lnSpc>
                <a:spcPct val="90000"/>
              </a:lnSpc>
              <a:spcBef>
                <a:spcPts val="0"/>
              </a:spcBef>
              <a:spcAft>
                <a:spcPts val="0"/>
              </a:spcAft>
              <a:buClr>
                <a:schemeClr val="dk1"/>
              </a:buClr>
              <a:buSzPts val="2250"/>
              <a:buChar char="•"/>
            </a:pPr>
            <a:r>
              <a:rPr lang="en-US" sz="2250"/>
              <a:t>Pequeños estados insulares</a:t>
            </a:r>
            <a:endParaRPr sz="2250"/>
          </a:p>
        </p:txBody>
      </p:sp>
      <p:pic>
        <p:nvPicPr>
          <p:cNvPr id="993" name="Google Shape;993;p97" descr="Macintosh HD:Users:ellie:Library:Group Containers:Q79WDW8YH9.com.evernote.Evernote:Evernote:quick-note:pitterpatter___Evernote:quick-note-fgSnDE:attachment--Eic1qk:screenshot.png"/>
          <p:cNvPicPr preferRelativeResize="0"/>
          <p:nvPr/>
        </p:nvPicPr>
        <p:blipFill rotWithShape="1">
          <a:blip r:embed="rId4">
            <a:alphaModFix/>
          </a:blip>
          <a:srcRect/>
          <a:stretch/>
        </p:blipFill>
        <p:spPr>
          <a:xfrm>
            <a:off x="919962" y="623125"/>
            <a:ext cx="3429303" cy="1778428"/>
          </a:xfrm>
          <a:prstGeom prst="rect">
            <a:avLst/>
          </a:prstGeom>
          <a:noFill/>
          <a:ln>
            <a:noFill/>
          </a:ln>
        </p:spPr>
      </p:pic>
      <p:pic>
        <p:nvPicPr>
          <p:cNvPr id="994" name="Google Shape;994;p97"/>
          <p:cNvPicPr preferRelativeResize="0"/>
          <p:nvPr/>
        </p:nvPicPr>
        <p:blipFill rotWithShape="1">
          <a:blip r:embed="rId5">
            <a:alphaModFix/>
          </a:blip>
          <a:srcRect/>
          <a:stretch/>
        </p:blipFill>
        <p:spPr>
          <a:xfrm>
            <a:off x="8621486" y="2359133"/>
            <a:ext cx="3557773" cy="2296789"/>
          </a:xfrm>
          <a:prstGeom prst="rect">
            <a:avLst/>
          </a:prstGeom>
          <a:noFill/>
          <a:ln>
            <a:noFill/>
          </a:ln>
        </p:spPr>
      </p:pic>
      <p:pic>
        <p:nvPicPr>
          <p:cNvPr id="995" name="Google Shape;995;p97"/>
          <p:cNvPicPr preferRelativeResize="0"/>
          <p:nvPr/>
        </p:nvPicPr>
        <p:blipFill rotWithShape="1">
          <a:blip r:embed="rId6">
            <a:alphaModFix/>
          </a:blip>
          <a:srcRect/>
          <a:stretch/>
        </p:blipFill>
        <p:spPr>
          <a:xfrm>
            <a:off x="8665056" y="0"/>
            <a:ext cx="3526943" cy="2359133"/>
          </a:xfrm>
          <a:prstGeom prst="rect">
            <a:avLst/>
          </a:prstGeom>
          <a:noFill/>
          <a:ln>
            <a:noFill/>
          </a:ln>
        </p:spPr>
      </p:pic>
      <p:pic>
        <p:nvPicPr>
          <p:cNvPr id="996" name="Google Shape;996;p97"/>
          <p:cNvPicPr preferRelativeResize="0"/>
          <p:nvPr/>
        </p:nvPicPr>
        <p:blipFill rotWithShape="1">
          <a:blip r:embed="rId7">
            <a:alphaModFix/>
          </a:blip>
          <a:srcRect/>
          <a:stretch/>
        </p:blipFill>
        <p:spPr>
          <a:xfrm>
            <a:off x="8665056" y="4517484"/>
            <a:ext cx="3514203" cy="2340515"/>
          </a:xfrm>
          <a:prstGeom prst="rect">
            <a:avLst/>
          </a:prstGeom>
          <a:noFill/>
          <a:ln>
            <a:noFill/>
          </a:ln>
        </p:spPr>
      </p:pic>
      <p:pic>
        <p:nvPicPr>
          <p:cNvPr id="997" name="Google Shape;997;p97"/>
          <p:cNvPicPr preferRelativeResize="0"/>
          <p:nvPr/>
        </p:nvPicPr>
        <p:blipFill rotWithShape="1">
          <a:blip r:embed="rId8">
            <a:alphaModFix/>
          </a:blip>
          <a:srcRect/>
          <a:stretch/>
        </p:blipFill>
        <p:spPr>
          <a:xfrm>
            <a:off x="5335091" y="2359132"/>
            <a:ext cx="3334139" cy="2220589"/>
          </a:xfrm>
          <a:prstGeom prst="rect">
            <a:avLst/>
          </a:prstGeom>
          <a:noFill/>
          <a:ln>
            <a:noFill/>
          </a:ln>
        </p:spPr>
      </p:pic>
      <p:pic>
        <p:nvPicPr>
          <p:cNvPr id="998" name="Google Shape;998;p97"/>
          <p:cNvPicPr preferRelativeResize="0"/>
          <p:nvPr/>
        </p:nvPicPr>
        <p:blipFill rotWithShape="1">
          <a:blip r:embed="rId9">
            <a:alphaModFix/>
          </a:blip>
          <a:srcRect/>
          <a:stretch/>
        </p:blipFill>
        <p:spPr>
          <a:xfrm>
            <a:off x="5335091" y="4517482"/>
            <a:ext cx="3329965" cy="2340517"/>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3"/>
          <p:cNvSpPr txBox="1"/>
          <p:nvPr/>
        </p:nvSpPr>
        <p:spPr>
          <a:xfrm>
            <a:off x="146066" y="252680"/>
            <a:ext cx="11899868" cy="761649"/>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Noto Sans Symbols"/>
              <a:buNone/>
            </a:pPr>
            <a:r>
              <a:rPr lang="en-US" sz="2300" b="1" kern="1200" dirty="0">
                <a:solidFill>
                  <a:schemeClr val="tx1"/>
                </a:solidFill>
                <a:latin typeface="Helvetica" pitchFamily="2" charset="0"/>
                <a:ea typeface="+mj-ea"/>
                <a:sym typeface="Helvetica Neue Light"/>
              </a:rPr>
              <a:t>El</a:t>
            </a:r>
            <a:r>
              <a:rPr lang="en-US" sz="2300" b="0" i="0" u="none" strike="noStrike" cap="none" dirty="0">
                <a:solidFill>
                  <a:schemeClr val="lt1"/>
                </a:solidFill>
                <a:latin typeface="Helvetica Neue Light"/>
                <a:ea typeface="Helvetica Neue Light"/>
                <a:cs typeface="Helvetica Neue Light"/>
                <a:sym typeface="Helvetica Neue Light"/>
              </a:rPr>
              <a:t>l</a:t>
            </a:r>
            <a:r>
              <a:rPr lang="en-US" sz="2300" b="1" kern="1200" dirty="0">
                <a:solidFill>
                  <a:schemeClr val="tx1"/>
                </a:solidFill>
                <a:latin typeface="Helvetica" pitchFamily="2" charset="0"/>
                <a:ea typeface="+mj-ea"/>
                <a:sym typeface="Helvetica Neue Light"/>
              </a:rPr>
              <a:t>CO</a:t>
            </a:r>
            <a:r>
              <a:rPr lang="en-US" sz="2300" b="1" kern="1200" baseline="-25000" dirty="0">
                <a:solidFill>
                  <a:schemeClr val="tx1"/>
                </a:solidFill>
                <a:latin typeface="Helvetica" pitchFamily="2" charset="0"/>
                <a:ea typeface="+mj-ea"/>
                <a:sym typeface="Helvetica Neue Light"/>
              </a:rPr>
              <a:t>2</a:t>
            </a:r>
            <a:r>
              <a:rPr lang="en-US" sz="2300" b="1" kern="1200" dirty="0">
                <a:solidFill>
                  <a:schemeClr val="tx1"/>
                </a:solidFill>
                <a:latin typeface="Helvetica" pitchFamily="2" charset="0"/>
                <a:ea typeface="+mj-ea"/>
                <a:sym typeface="Helvetica Neue Light"/>
              </a:rPr>
              <a:t> </a:t>
            </a:r>
            <a:r>
              <a:rPr lang="en-US" sz="2300" b="1" kern="1200" dirty="0" err="1">
                <a:solidFill>
                  <a:schemeClr val="tx1"/>
                </a:solidFill>
                <a:latin typeface="Helvetica" pitchFamily="2" charset="0"/>
                <a:ea typeface="+mj-ea"/>
                <a:sym typeface="Helvetica Neue Light"/>
              </a:rPr>
              <a:t>atmosférico</a:t>
            </a:r>
            <a:r>
              <a:rPr lang="en-US" sz="2300" b="1" kern="1200" dirty="0">
                <a:solidFill>
                  <a:schemeClr val="tx1"/>
                </a:solidFill>
                <a:latin typeface="Helvetica" pitchFamily="2" charset="0"/>
                <a:ea typeface="+mj-ea"/>
                <a:sym typeface="Helvetica Neue Light"/>
              </a:rPr>
              <a:t> es </a:t>
            </a:r>
            <a:r>
              <a:rPr lang="en-US" sz="2300" b="1" kern="1200" dirty="0" err="1">
                <a:solidFill>
                  <a:schemeClr val="tx1"/>
                </a:solidFill>
                <a:latin typeface="Helvetica" pitchFamily="2" charset="0"/>
                <a:ea typeface="+mj-ea"/>
                <a:sym typeface="Helvetica Neue Light"/>
              </a:rPr>
              <a:t>más</a:t>
            </a:r>
            <a:r>
              <a:rPr lang="en-US" sz="2300" b="1" kern="1200" dirty="0">
                <a:solidFill>
                  <a:schemeClr val="tx1"/>
                </a:solidFill>
                <a:latin typeface="Helvetica" pitchFamily="2" charset="0"/>
                <a:ea typeface="+mj-ea"/>
                <a:sym typeface="Helvetica Neue Light"/>
              </a:rPr>
              <a:t> alto que </a:t>
            </a:r>
            <a:r>
              <a:rPr lang="en-US" sz="2300" b="1" kern="1200" dirty="0" err="1">
                <a:solidFill>
                  <a:schemeClr val="tx1"/>
                </a:solidFill>
                <a:latin typeface="Helvetica" pitchFamily="2" charset="0"/>
                <a:ea typeface="+mj-ea"/>
                <a:sym typeface="Helvetica Neue Light"/>
              </a:rPr>
              <a:t>nunca</a:t>
            </a:r>
            <a:r>
              <a:rPr lang="en-US" sz="2300" b="1" kern="1200" dirty="0">
                <a:solidFill>
                  <a:schemeClr val="tx1"/>
                </a:solidFill>
                <a:latin typeface="Helvetica" pitchFamily="2" charset="0"/>
                <a:ea typeface="+mj-ea"/>
                <a:sym typeface="Helvetica Neue Light"/>
              </a:rPr>
              <a:t> </a:t>
            </a:r>
            <a:r>
              <a:rPr lang="en-US" sz="2300" b="1" kern="1200" dirty="0" err="1">
                <a:solidFill>
                  <a:schemeClr val="tx1"/>
                </a:solidFill>
                <a:latin typeface="Helvetica" pitchFamily="2" charset="0"/>
                <a:ea typeface="+mj-ea"/>
                <a:sym typeface="Helvetica Neue Light"/>
              </a:rPr>
              <a:t>en</a:t>
            </a:r>
            <a:r>
              <a:rPr lang="en-US" sz="2300" b="1" kern="1200" dirty="0">
                <a:solidFill>
                  <a:schemeClr val="tx1"/>
                </a:solidFill>
                <a:latin typeface="Helvetica" pitchFamily="2" charset="0"/>
                <a:ea typeface="+mj-ea"/>
                <a:sym typeface="Helvetica Neue Light"/>
              </a:rPr>
              <a:t> los </a:t>
            </a:r>
            <a:r>
              <a:rPr lang="en-US" sz="2300" b="1" kern="1200" dirty="0" err="1">
                <a:solidFill>
                  <a:schemeClr val="tx1"/>
                </a:solidFill>
                <a:latin typeface="Helvetica" pitchFamily="2" charset="0"/>
                <a:ea typeface="+mj-ea"/>
                <a:sym typeface="Helvetica Neue Light"/>
              </a:rPr>
              <a:t>últimos</a:t>
            </a:r>
            <a:r>
              <a:rPr lang="en-US" sz="2300" b="1" kern="1200" dirty="0">
                <a:solidFill>
                  <a:schemeClr val="tx1"/>
                </a:solidFill>
                <a:latin typeface="Helvetica" pitchFamily="2" charset="0"/>
                <a:ea typeface="+mj-ea"/>
                <a:sym typeface="Helvetica Neue Light"/>
              </a:rPr>
              <a:t> 800,000 </a:t>
            </a:r>
            <a:r>
              <a:rPr lang="en-US" sz="2300" b="1" kern="1200" dirty="0" err="1">
                <a:solidFill>
                  <a:schemeClr val="tx1"/>
                </a:solidFill>
                <a:latin typeface="Helvetica" pitchFamily="2" charset="0"/>
                <a:ea typeface="+mj-ea"/>
                <a:sym typeface="Helvetica Neue Light"/>
              </a:rPr>
              <a:t>años</a:t>
            </a:r>
            <a:r>
              <a:rPr lang="en-US" sz="2300" b="1" kern="1200" dirty="0">
                <a:solidFill>
                  <a:schemeClr val="tx1"/>
                </a:solidFill>
                <a:latin typeface="Helvetica" pitchFamily="2" charset="0"/>
                <a:ea typeface="+mj-ea"/>
                <a:sym typeface="Helvetica Neue Light"/>
              </a:rPr>
              <a:t>, y los </a:t>
            </a:r>
            <a:r>
              <a:rPr lang="en-US" sz="2300" b="1" kern="1200" dirty="0" err="1">
                <a:solidFill>
                  <a:schemeClr val="tx1"/>
                </a:solidFill>
                <a:latin typeface="Helvetica" pitchFamily="2" charset="0"/>
                <a:ea typeface="+mj-ea"/>
                <a:sym typeface="Helvetica Neue Light"/>
              </a:rPr>
              <a:t>niveles</a:t>
            </a:r>
            <a:r>
              <a:rPr lang="en-US" sz="2300" b="1" kern="1200" dirty="0">
                <a:solidFill>
                  <a:schemeClr val="tx1"/>
                </a:solidFill>
                <a:latin typeface="Helvetica" pitchFamily="2" charset="0"/>
                <a:ea typeface="+mj-ea"/>
                <a:sym typeface="Helvetica Neue Light"/>
              </a:rPr>
              <a:t> </a:t>
            </a:r>
            <a:r>
              <a:rPr lang="en-US" sz="2300" b="1" kern="1200" dirty="0" err="1">
                <a:solidFill>
                  <a:schemeClr val="tx1"/>
                </a:solidFill>
                <a:latin typeface="Helvetica" pitchFamily="2" charset="0"/>
                <a:ea typeface="+mj-ea"/>
                <a:sym typeface="Helvetica Neue Light"/>
              </a:rPr>
              <a:t>aumentan</a:t>
            </a:r>
            <a:r>
              <a:rPr lang="en-US" sz="2300" b="1" kern="1200" dirty="0">
                <a:solidFill>
                  <a:schemeClr val="tx1"/>
                </a:solidFill>
                <a:latin typeface="Helvetica" pitchFamily="2" charset="0"/>
                <a:ea typeface="+mj-ea"/>
                <a:sym typeface="Helvetica Neue Light"/>
              </a:rPr>
              <a:t> </a:t>
            </a:r>
            <a:r>
              <a:rPr lang="en-US" sz="2300" b="1" kern="1200" dirty="0" err="1">
                <a:solidFill>
                  <a:schemeClr val="tx1"/>
                </a:solidFill>
                <a:latin typeface="Helvetica" pitchFamily="2" charset="0"/>
                <a:ea typeface="+mj-ea"/>
                <a:sym typeface="Helvetica Neue Light"/>
              </a:rPr>
              <a:t>más</a:t>
            </a:r>
            <a:r>
              <a:rPr lang="en-US" sz="2300" b="1" kern="1200" dirty="0">
                <a:solidFill>
                  <a:schemeClr val="tx1"/>
                </a:solidFill>
                <a:latin typeface="Helvetica" pitchFamily="2" charset="0"/>
                <a:ea typeface="+mj-ea"/>
                <a:sym typeface="Helvetica Neue Light"/>
              </a:rPr>
              <a:t> </a:t>
            </a:r>
            <a:r>
              <a:rPr lang="en-US" sz="2300" b="1" kern="1200" dirty="0" err="1">
                <a:solidFill>
                  <a:schemeClr val="tx1"/>
                </a:solidFill>
                <a:latin typeface="Helvetica" pitchFamily="2" charset="0"/>
                <a:ea typeface="+mj-ea"/>
                <a:sym typeface="Helvetica Neue Light"/>
              </a:rPr>
              <a:t>rápido</a:t>
            </a:r>
            <a:r>
              <a:rPr lang="en-US" sz="2300" b="1" kern="1200" dirty="0">
                <a:solidFill>
                  <a:schemeClr val="tx1"/>
                </a:solidFill>
                <a:latin typeface="Helvetica" pitchFamily="2" charset="0"/>
                <a:ea typeface="+mj-ea"/>
                <a:sym typeface="Helvetica Neue Light"/>
              </a:rPr>
              <a:t> que </a:t>
            </a:r>
            <a:r>
              <a:rPr lang="en-US" sz="2300" b="1" kern="1200" dirty="0" err="1">
                <a:solidFill>
                  <a:schemeClr val="tx1"/>
                </a:solidFill>
                <a:latin typeface="Helvetica" pitchFamily="2" charset="0"/>
                <a:ea typeface="+mj-ea"/>
                <a:sym typeface="Helvetica Neue Light"/>
              </a:rPr>
              <a:t>en</a:t>
            </a:r>
            <a:r>
              <a:rPr lang="en-US" sz="2300" b="1" kern="1200" dirty="0">
                <a:solidFill>
                  <a:schemeClr val="tx1"/>
                </a:solidFill>
                <a:latin typeface="Helvetica" pitchFamily="2" charset="0"/>
                <a:ea typeface="+mj-ea"/>
                <a:sym typeface="Helvetica Neue Light"/>
              </a:rPr>
              <a:t> </a:t>
            </a:r>
            <a:r>
              <a:rPr lang="en-US" sz="2300" b="1" kern="1200" dirty="0" err="1">
                <a:solidFill>
                  <a:schemeClr val="tx1"/>
                </a:solidFill>
                <a:latin typeface="Helvetica" pitchFamily="2" charset="0"/>
                <a:ea typeface="+mj-ea"/>
                <a:sym typeface="Helvetica Neue Light"/>
              </a:rPr>
              <a:t>cualquier</a:t>
            </a:r>
            <a:r>
              <a:rPr lang="en-US" sz="2300" b="1" kern="1200" dirty="0">
                <a:solidFill>
                  <a:schemeClr val="tx1"/>
                </a:solidFill>
                <a:latin typeface="Helvetica" pitchFamily="2" charset="0"/>
                <a:ea typeface="+mj-ea"/>
                <a:sym typeface="Helvetica Neue Light"/>
              </a:rPr>
              <a:t> </a:t>
            </a:r>
            <a:r>
              <a:rPr lang="en-US" sz="2300" b="1" kern="1200" dirty="0" err="1">
                <a:solidFill>
                  <a:schemeClr val="tx1"/>
                </a:solidFill>
                <a:latin typeface="Helvetica" pitchFamily="2" charset="0"/>
                <a:ea typeface="+mj-ea"/>
                <a:sym typeface="Helvetica Neue Light"/>
              </a:rPr>
              <a:t>otro</a:t>
            </a:r>
            <a:r>
              <a:rPr lang="en-US" sz="2300" b="1" kern="1200" dirty="0">
                <a:solidFill>
                  <a:schemeClr val="tx1"/>
                </a:solidFill>
                <a:latin typeface="Helvetica" pitchFamily="2" charset="0"/>
                <a:ea typeface="+mj-ea"/>
                <a:sym typeface="Helvetica Neue Light"/>
              </a:rPr>
              <a:t> </a:t>
            </a:r>
            <a:r>
              <a:rPr lang="en-US" sz="2300" b="1" kern="1200" dirty="0" err="1">
                <a:solidFill>
                  <a:schemeClr val="tx1"/>
                </a:solidFill>
                <a:latin typeface="Helvetica" pitchFamily="2" charset="0"/>
                <a:ea typeface="+mj-ea"/>
                <a:sym typeface="Helvetica Neue Light"/>
              </a:rPr>
              <a:t>momento</a:t>
            </a:r>
            <a:r>
              <a:rPr lang="en-US" sz="2300" b="1" kern="1200" dirty="0">
                <a:solidFill>
                  <a:schemeClr val="tx1"/>
                </a:solidFill>
                <a:latin typeface="Helvetica" pitchFamily="2" charset="0"/>
                <a:ea typeface="+mj-ea"/>
                <a:sym typeface="Helvetica Neue Light"/>
              </a:rPr>
              <a:t> </a:t>
            </a:r>
            <a:r>
              <a:rPr lang="en-US" sz="2300" b="1" kern="1200" dirty="0" err="1">
                <a:solidFill>
                  <a:schemeClr val="tx1"/>
                </a:solidFill>
                <a:latin typeface="Helvetica" pitchFamily="2" charset="0"/>
                <a:ea typeface="+mj-ea"/>
                <a:sym typeface="Helvetica Neue Light"/>
              </a:rPr>
              <a:t>desde</a:t>
            </a:r>
            <a:r>
              <a:rPr lang="en-US" sz="2300" b="1" kern="1200" dirty="0">
                <a:solidFill>
                  <a:schemeClr val="tx1"/>
                </a:solidFill>
                <a:latin typeface="Helvetica" pitchFamily="2" charset="0"/>
                <a:ea typeface="+mj-ea"/>
                <a:sym typeface="Helvetica Neue Light"/>
              </a:rPr>
              <a:t> </a:t>
            </a:r>
            <a:r>
              <a:rPr lang="en-US" sz="2300" b="1" kern="1200" dirty="0" err="1">
                <a:solidFill>
                  <a:schemeClr val="tx1"/>
                </a:solidFill>
                <a:latin typeface="Helvetica" pitchFamily="2" charset="0"/>
                <a:ea typeface="+mj-ea"/>
                <a:sym typeface="Helvetica Neue Light"/>
              </a:rPr>
              <a:t>hace</a:t>
            </a:r>
            <a:r>
              <a:rPr lang="en-US" sz="2300" b="1" kern="1200" dirty="0">
                <a:solidFill>
                  <a:schemeClr val="tx1"/>
                </a:solidFill>
                <a:latin typeface="Helvetica" pitchFamily="2" charset="0"/>
                <a:ea typeface="+mj-ea"/>
                <a:sym typeface="Helvetica Neue Light"/>
              </a:rPr>
              <a:t> </a:t>
            </a:r>
            <a:r>
              <a:rPr lang="en-US" sz="2300" b="1" kern="1200" dirty="0" err="1">
                <a:solidFill>
                  <a:schemeClr val="tx1"/>
                </a:solidFill>
                <a:latin typeface="Helvetica" pitchFamily="2" charset="0"/>
                <a:ea typeface="+mj-ea"/>
                <a:sym typeface="Helvetica Neue Light"/>
              </a:rPr>
              <a:t>millones</a:t>
            </a:r>
            <a:r>
              <a:rPr lang="en-US" sz="2300" b="1" kern="1200" dirty="0">
                <a:solidFill>
                  <a:schemeClr val="tx1"/>
                </a:solidFill>
                <a:latin typeface="Helvetica" pitchFamily="2" charset="0"/>
                <a:ea typeface="+mj-ea"/>
                <a:sym typeface="Helvetica Neue Light"/>
              </a:rPr>
              <a:t> de </a:t>
            </a:r>
            <a:r>
              <a:rPr lang="en-US" sz="2300" b="1" kern="1200" dirty="0" err="1">
                <a:solidFill>
                  <a:schemeClr val="tx1"/>
                </a:solidFill>
                <a:latin typeface="Helvetica" pitchFamily="2" charset="0"/>
                <a:ea typeface="+mj-ea"/>
                <a:sym typeface="Helvetica Neue Light"/>
              </a:rPr>
              <a:t>años</a:t>
            </a:r>
            <a:r>
              <a:rPr lang="en-US" sz="2300" b="1" kern="1200" dirty="0">
                <a:solidFill>
                  <a:schemeClr val="tx1"/>
                </a:solidFill>
                <a:latin typeface="Helvetica" pitchFamily="2" charset="0"/>
                <a:ea typeface="+mj-ea"/>
                <a:sym typeface="Helvetica Neue Light"/>
              </a:rPr>
              <a:t>.</a:t>
            </a:r>
            <a:endParaRPr sz="2300" b="1" kern="1200" dirty="0">
              <a:solidFill>
                <a:schemeClr val="tx1"/>
              </a:solidFill>
              <a:latin typeface="Helvetica" pitchFamily="2" charset="0"/>
              <a:ea typeface="+mj-ea"/>
              <a:sym typeface="Helvetica Neue Light"/>
            </a:endParaRPr>
          </a:p>
        </p:txBody>
      </p:sp>
      <p:pic>
        <p:nvPicPr>
          <p:cNvPr id="145" name="Google Shape;145;p23"/>
          <p:cNvPicPr preferRelativeResize="0"/>
          <p:nvPr/>
        </p:nvPicPr>
        <p:blipFill rotWithShape="1">
          <a:blip r:embed="rId3">
            <a:alphaModFix/>
          </a:blip>
          <a:srcRect/>
          <a:stretch/>
        </p:blipFill>
        <p:spPr>
          <a:xfrm>
            <a:off x="1" y="1251509"/>
            <a:ext cx="12192000" cy="5635988"/>
          </a:xfrm>
          <a:prstGeom prst="rect">
            <a:avLst/>
          </a:prstGeom>
          <a:noFill/>
          <a:ln>
            <a:noFill/>
          </a:ln>
        </p:spPr>
      </p:pic>
      <p:sp>
        <p:nvSpPr>
          <p:cNvPr id="146" name="Google Shape;146;p23"/>
          <p:cNvSpPr/>
          <p:nvPr/>
        </p:nvSpPr>
        <p:spPr>
          <a:xfrm>
            <a:off x="8910831" y="6475426"/>
            <a:ext cx="2966325" cy="276999"/>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200" b="0" i="0" u="none" strike="noStrike" cap="none">
                <a:solidFill>
                  <a:schemeClr val="lt1"/>
                </a:solidFill>
                <a:latin typeface="Helvetica Neue Light"/>
                <a:ea typeface="Helvetica Neue Light"/>
                <a:cs typeface="Helvetica Neue Light"/>
                <a:sym typeface="Helvetica Neue Light"/>
              </a:rPr>
              <a:t>Fuente: </a:t>
            </a:r>
            <a:r>
              <a:rPr lang="en-US" sz="1200" b="0" i="0" u="sng" strike="noStrike" cap="none">
                <a:solidFill>
                  <a:schemeClr val="lt1"/>
                </a:solidFill>
                <a:latin typeface="Helvetica Neue Light"/>
                <a:ea typeface="Helvetica Neue Light"/>
                <a:cs typeface="Helvetica Neue Light"/>
                <a:sym typeface="Helvetica Neue Light"/>
                <a:hlinkClick r:id="rId4"/>
              </a:rPr>
              <a:t>https://climate.nasa.gov/evidence/</a:t>
            </a:r>
            <a:endParaRPr sz="1200">
              <a:solidFill>
                <a:schemeClr val="lt1"/>
              </a:solidFill>
              <a:latin typeface="Helvetica Neue Light"/>
              <a:ea typeface="Helvetica Neue Light"/>
              <a:cs typeface="Helvetica Neue Light"/>
              <a:sym typeface="Helvetica Neue Light"/>
            </a:endParaRPr>
          </a:p>
        </p:txBody>
      </p:sp>
      <p:sp>
        <p:nvSpPr>
          <p:cNvPr id="147" name="Google Shape;147;p23"/>
          <p:cNvSpPr txBox="1"/>
          <p:nvPr/>
        </p:nvSpPr>
        <p:spPr>
          <a:xfrm>
            <a:off x="10663086" y="2411672"/>
            <a:ext cx="1528915" cy="369332"/>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dirty="0">
                <a:solidFill>
                  <a:schemeClr val="lt1"/>
                </a:solidFill>
                <a:latin typeface="Calibri"/>
                <a:ea typeface="Calibri"/>
                <a:cs typeface="Calibri"/>
                <a:sym typeface="Calibri"/>
              </a:rPr>
              <a:t>Nivel actual (2019)</a:t>
            </a:r>
            <a:endParaRPr dirty="0"/>
          </a:p>
        </p:txBody>
      </p:sp>
      <p:sp>
        <p:nvSpPr>
          <p:cNvPr id="148" name="Google Shape;148;p23"/>
          <p:cNvSpPr txBox="1"/>
          <p:nvPr/>
        </p:nvSpPr>
        <p:spPr>
          <a:xfrm>
            <a:off x="10663086" y="3661906"/>
            <a:ext cx="1528915" cy="369332"/>
          </a:xfrm>
          <a:prstGeom prst="rect">
            <a:avLst/>
          </a:prstGeom>
          <a:solidFill>
            <a:schemeClr val="dk1"/>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Nivel 1950</a:t>
            </a:r>
            <a:endParaRPr/>
          </a:p>
        </p:txBody>
      </p:sp>
      <p:sp>
        <p:nvSpPr>
          <p:cNvPr id="149" name="Google Shape;149;p23"/>
          <p:cNvSpPr txBox="1"/>
          <p:nvPr/>
        </p:nvSpPr>
        <p:spPr>
          <a:xfrm>
            <a:off x="4063182" y="6343574"/>
            <a:ext cx="3311012" cy="369332"/>
          </a:xfrm>
          <a:prstGeom prst="rect">
            <a:avLst/>
          </a:prstGeom>
          <a:solidFill>
            <a:srgbClr val="013463"/>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736255"/>
                </a:solidFill>
                <a:latin typeface="Calibri"/>
                <a:ea typeface="Calibri"/>
                <a:cs typeface="Calibri"/>
                <a:sym typeface="Calibri"/>
              </a:rPr>
              <a:t>Años antes de hoy (0 = 1950)</a:t>
            </a:r>
            <a:endParaRPr/>
          </a:p>
        </p:txBody>
      </p:sp>
      <p:sp>
        <p:nvSpPr>
          <p:cNvPr id="150" name="Google Shape;150;p23"/>
          <p:cNvSpPr txBox="1"/>
          <p:nvPr/>
        </p:nvSpPr>
        <p:spPr>
          <a:xfrm rot="-5400000">
            <a:off x="-2492111" y="3793454"/>
            <a:ext cx="5454960" cy="369332"/>
          </a:xfrm>
          <a:prstGeom prst="rect">
            <a:avLst/>
          </a:prstGeom>
          <a:solidFill>
            <a:schemeClr val="dk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800" b="1">
                <a:solidFill>
                  <a:srgbClr val="755B38"/>
                </a:solidFill>
                <a:latin typeface="Calibri"/>
                <a:ea typeface="Calibri"/>
                <a:cs typeface="Calibri"/>
                <a:sym typeface="Calibri"/>
              </a:rPr>
              <a:t>Dióxido de carbono equivalente (partes por millón)</a:t>
            </a:r>
            <a:endParaRPr/>
          </a:p>
        </p:txBody>
      </p:sp>
      <p:sp>
        <p:nvSpPr>
          <p:cNvPr id="151" name="Google Shape;151;p23"/>
          <p:cNvSpPr txBox="1"/>
          <p:nvPr/>
        </p:nvSpPr>
        <p:spPr>
          <a:xfrm>
            <a:off x="1604173" y="3489764"/>
            <a:ext cx="8272934" cy="338554"/>
          </a:xfrm>
          <a:prstGeom prst="rect">
            <a:avLst/>
          </a:prstGeom>
          <a:solidFill>
            <a:schemeClr val="dk1"/>
          </a:solid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1600" b="1">
                <a:solidFill>
                  <a:srgbClr val="736255"/>
                </a:solidFill>
                <a:latin typeface="Calibri"/>
                <a:ea typeface="Calibri"/>
                <a:cs typeface="Calibri"/>
                <a:sym typeface="Calibri"/>
              </a:rPr>
              <a:t>Durante milenios, el dióxido de carbono atmosférico nunca ha estado por encima de esta línea</a:t>
            </a:r>
            <a:endParaRPr sz="1600" b="1">
              <a:solidFill>
                <a:srgbClr val="736255"/>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Yellow">
      <a:dk1>
        <a:srgbClr val="000000"/>
      </a:dk1>
      <a:lt1>
        <a:srgbClr val="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1792</TotalTime>
  <Words>8722</Words>
  <Application>Microsoft Macintosh PowerPoint</Application>
  <PresentationFormat>Panorámica</PresentationFormat>
  <Paragraphs>766</Paragraphs>
  <Slides>86</Slides>
  <Notes>86</Notes>
  <HiddenSlides>3</HiddenSlides>
  <MMClips>0</MMClips>
  <ScaleCrop>false</ScaleCrop>
  <HeadingPairs>
    <vt:vector size="6" baseType="variant">
      <vt:variant>
        <vt:lpstr>Fuentes usadas</vt:lpstr>
      </vt:variant>
      <vt:variant>
        <vt:i4>13</vt:i4>
      </vt:variant>
      <vt:variant>
        <vt:lpstr>Tema</vt:lpstr>
      </vt:variant>
      <vt:variant>
        <vt:i4>1</vt:i4>
      </vt:variant>
      <vt:variant>
        <vt:lpstr>Títulos de diapositiva</vt:lpstr>
      </vt:variant>
      <vt:variant>
        <vt:i4>86</vt:i4>
      </vt:variant>
    </vt:vector>
  </HeadingPairs>
  <TitlesOfParts>
    <vt:vector size="100" baseType="lpstr">
      <vt:lpstr>Noto Sans Symbols</vt:lpstr>
      <vt:lpstr>Arial</vt:lpstr>
      <vt:lpstr>Times</vt:lpstr>
      <vt:lpstr>Courier New</vt:lpstr>
      <vt:lpstr>Helvetica Light</vt:lpstr>
      <vt:lpstr>Century Gothic</vt:lpstr>
      <vt:lpstr>Helvetica Neue</vt:lpstr>
      <vt:lpstr>Helvetica Neue Light</vt:lpstr>
      <vt:lpstr>Calibri</vt:lpstr>
      <vt:lpstr>Wingdings 2</vt:lpstr>
      <vt:lpstr>Avenir Next Condensed</vt:lpstr>
      <vt:lpstr>Corsiva</vt:lpstr>
      <vt:lpstr>Helvetica</vt:lpstr>
      <vt:lpstr>Office Theme</vt:lpstr>
      <vt:lpstr>Presentación de PowerPoint</vt:lpstr>
      <vt:lpstr>Desarrollado por:</vt:lpstr>
      <vt:lpstr>Agenda:</vt:lpstr>
      <vt:lpstr>Presentación de PowerPoint</vt:lpstr>
      <vt:lpstr>La Simulación de Acción Climática es un juego de roles grupal para explorar soluciones para mitigar el cambio climático.</vt:lpstr>
      <vt:lpstr>Cómo funciona la Simulación de Acción Climática…    Los “líderes mundiales” del sector privado, el gobierno y la sociedad civil se reúnen para negociar un plan de soluciones climáticas que limiten el calentamiento global a menos de 2°C e idealmente 1.5°C por encima de los niveles preindustriales.</vt:lpstr>
      <vt:lpstr>Presentación de PowerPoint</vt:lpstr>
      <vt:lpstr>Presentación de PowerPoint</vt:lpstr>
      <vt:lpstr>Presentación de PowerPoint</vt:lpstr>
      <vt:lpstr>Emisiones de CO2 por Fuente 1860-2016</vt:lpstr>
      <vt:lpstr>Emisiones de Gases de efecto invernadero total anual por gas</vt:lpstr>
      <vt:lpstr>Cambio global de Temperatura desde tiempo Preindustrial (°C)</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Los desastres relacionados con el clima le han costado al mundo $ 650 mil millones durante 2016-2018. Los daños asociados con el calentamiento global podrían sumar un total de $ 54 billones para 2040.</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Guía para un Juego de Roles Respetuoso</vt:lpstr>
      <vt:lpstr>Presentación de PowerPoint</vt:lpstr>
      <vt:lpstr>Presentación de PowerPoint</vt:lpstr>
      <vt:lpstr>Presentación de PowerPoint</vt:lpstr>
      <vt:lpstr>Presentación de PowerPoint</vt:lpstr>
      <vt:lpstr>Presentación de PowerPoint</vt:lpstr>
      <vt:lpstr>2da Presentations (20 minutes)</vt:lpstr>
      <vt:lpstr>Presentación de PowerPoint</vt:lpstr>
      <vt:lpstr>Presentación de PowerPoint</vt:lpstr>
      <vt:lpstr>Presentación de PowerPoint</vt:lpstr>
      <vt:lpstr>Presentación de PowerPoint</vt:lpstr>
      <vt:lpstr>Presentación de PowerPoint</vt:lpstr>
      <vt:lpstr>Compañías que están tomando acción</vt:lpstr>
      <vt:lpstr>Compañías que están tomando acción</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El curso de entrenamiento Mastering En-ROADS</vt:lpstr>
      <vt:lpstr>El programa de Embajadores Climáticos de En-ROADS</vt:lpstr>
      <vt:lpstr>Presentación de PowerPoint</vt:lpstr>
      <vt:lpstr>Presentación de PowerPoint</vt:lpstr>
      <vt:lpstr>Presentación de PowerPoint</vt:lpstr>
      <vt:lpstr>Presentación de PowerPoint</vt:lpstr>
      <vt:lpstr>Enseñanzas de En-ROADS</vt:lpstr>
      <vt:lpstr>Dinámica de Sistemas en En-ROADS</vt:lpstr>
      <vt:lpstr>Características de En-ROADS</vt:lpstr>
      <vt:lpstr>Dinámica de la bañera</vt:lpstr>
      <vt:lpstr>Presentación de PowerPoint</vt:lpstr>
      <vt:lpstr>Presentación de PowerPoint</vt:lpstr>
      <vt:lpstr>Presentación de PowerPoint</vt:lpstr>
      <vt:lpstr>Presentación de PowerPoint</vt:lpstr>
      <vt:lpstr>Energía limpia y empleos</vt:lpstr>
      <vt:lpstr>Presentación de PowerPoint</vt:lpstr>
      <vt:lpstr>¿Qué significan +4 °C de calentamiento?</vt:lpstr>
      <vt:lpstr>3-4 ºC de calentamiento (5.4- 7.2˚F)</vt:lpstr>
      <vt:lpstr>2-3 ºC de calentamiento (o 3.6- 5.4˚F)</vt:lpstr>
      <vt:lpstr>~2 ˚C de calentamiento (o 3.6˚F) </vt:lpstr>
      <vt:lpstr>~1.5 ºC de calentamiento (o 2.7˚F) </vt:lpstr>
      <vt:lpstr>Beneficios de la Acción Climática</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Clara Maria Iglesias</cp:lastModifiedBy>
  <cp:revision>6</cp:revision>
  <dcterms:modified xsi:type="dcterms:W3CDTF">2021-12-29T18:51:28Z</dcterms:modified>
</cp:coreProperties>
</file>