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7" r:id="rId2"/>
  </p:sldMasterIdLst>
  <p:notesMasterIdLst>
    <p:notesMasterId r:id="rId56"/>
  </p:notesMasterIdLst>
  <p:sldIdLst>
    <p:sldId id="2255" r:id="rId3"/>
    <p:sldId id="2256" r:id="rId4"/>
    <p:sldId id="2260" r:id="rId5"/>
    <p:sldId id="2261" r:id="rId6"/>
    <p:sldId id="2262" r:id="rId7"/>
    <p:sldId id="2241" r:id="rId8"/>
    <p:sldId id="2264" r:id="rId9"/>
    <p:sldId id="2265" r:id="rId10"/>
    <p:sldId id="2266" r:id="rId11"/>
    <p:sldId id="2242" r:id="rId12"/>
    <p:sldId id="2267" r:id="rId13"/>
    <p:sldId id="2268" r:id="rId14"/>
    <p:sldId id="2269" r:id="rId15"/>
    <p:sldId id="2243" r:id="rId16"/>
    <p:sldId id="2270" r:id="rId17"/>
    <p:sldId id="2271" r:id="rId18"/>
    <p:sldId id="2272" r:id="rId19"/>
    <p:sldId id="2273" r:id="rId20"/>
    <p:sldId id="2274" r:id="rId21"/>
    <p:sldId id="2275" r:id="rId22"/>
    <p:sldId id="2276" r:id="rId23"/>
    <p:sldId id="2277" r:id="rId24"/>
    <p:sldId id="2278" r:id="rId25"/>
    <p:sldId id="2279" r:id="rId26"/>
    <p:sldId id="2280" r:id="rId27"/>
    <p:sldId id="2251" r:id="rId28"/>
    <p:sldId id="2249" r:id="rId29"/>
    <p:sldId id="2248" r:id="rId30"/>
    <p:sldId id="2244" r:id="rId31"/>
    <p:sldId id="2245" r:id="rId32"/>
    <p:sldId id="2246" r:id="rId33"/>
    <p:sldId id="2247" r:id="rId34"/>
    <p:sldId id="2250" r:id="rId35"/>
    <p:sldId id="2252" r:id="rId36"/>
    <p:sldId id="2253" r:id="rId37"/>
    <p:sldId id="2281" r:id="rId38"/>
    <p:sldId id="1493" r:id="rId39"/>
    <p:sldId id="2156" r:id="rId40"/>
    <p:sldId id="1533" r:id="rId41"/>
    <p:sldId id="1849" r:id="rId42"/>
    <p:sldId id="2160" r:id="rId43"/>
    <p:sldId id="1498" r:id="rId44"/>
    <p:sldId id="1509" r:id="rId45"/>
    <p:sldId id="1845" r:id="rId46"/>
    <p:sldId id="1847" r:id="rId47"/>
    <p:sldId id="2286" r:id="rId48"/>
    <p:sldId id="2285" r:id="rId49"/>
    <p:sldId id="2287" r:id="rId50"/>
    <p:sldId id="2154" r:id="rId51"/>
    <p:sldId id="2289" r:id="rId52"/>
    <p:sldId id="2257" r:id="rId53"/>
    <p:sldId id="2290" r:id="rId54"/>
    <p:sldId id="18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992"/>
    <a:srgbClr val="FCB412"/>
    <a:srgbClr val="203864"/>
    <a:srgbClr val="009051"/>
    <a:srgbClr val="7CDFFF"/>
    <a:srgbClr val="5E5E5E"/>
    <a:srgbClr val="1A4A8D"/>
    <a:srgbClr val="224C89"/>
    <a:srgbClr val="1636A8"/>
    <a:srgbClr val="20A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6"/>
    <p:restoredTop sz="81148"/>
  </p:normalViewPr>
  <p:slideViewPr>
    <p:cSldViewPr snapToGrid="0" snapToObjects="1">
      <p:cViewPr varScale="1">
        <p:scale>
          <a:sx n="84" d="100"/>
          <a:sy n="84" d="100"/>
        </p:scale>
        <p:origin x="112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Temperature%20graph%20from%20800000%20years%20ago%20Sep%202020%20v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Users\janetchikofsky\Downloads\CO2eq%20emissions%20by%20gas-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CROADS%20data%20for%20graphic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5519297964186"/>
          <c:y val="8.9681076439203797E-2"/>
          <c:w val="0.78581645049655025"/>
          <c:h val="0.77148654334224565"/>
        </c:manualLayout>
      </c:layout>
      <c:scatterChart>
        <c:scatterStyle val="smoothMarker"/>
        <c:varyColors val="0"/>
        <c:ser>
          <c:idx val="0"/>
          <c:order val="0"/>
          <c:spPr>
            <a:ln w="9525" cap="rnd">
              <a:solidFill>
                <a:schemeClr val="accent1"/>
              </a:solidFill>
              <a:round/>
            </a:ln>
            <a:effectLst/>
          </c:spPr>
          <c:marker>
            <c:symbol val="none"/>
          </c:marker>
          <c:xVal>
            <c:numRef>
              <c:f>'draft 1'!$A$2:$A$3095</c:f>
              <c:numCache>
                <c:formatCode>General</c:formatCode>
                <c:ptCount val="3094"/>
                <c:pt idx="0">
                  <c:v>-796562</c:v>
                </c:pt>
                <c:pt idx="1">
                  <c:v>-795149</c:v>
                </c:pt>
                <c:pt idx="2">
                  <c:v>-794517</c:v>
                </c:pt>
                <c:pt idx="3">
                  <c:v>-793252</c:v>
                </c:pt>
                <c:pt idx="4">
                  <c:v>-792658</c:v>
                </c:pt>
                <c:pt idx="5">
                  <c:v>-791310</c:v>
                </c:pt>
                <c:pt idx="6">
                  <c:v>-790993</c:v>
                </c:pt>
                <c:pt idx="7">
                  <c:v>-790131</c:v>
                </c:pt>
                <c:pt idx="8">
                  <c:v>-789541</c:v>
                </c:pt>
                <c:pt idx="9">
                  <c:v>-788588</c:v>
                </c:pt>
                <c:pt idx="10">
                  <c:v>-788203</c:v>
                </c:pt>
                <c:pt idx="11">
                  <c:v>-787431</c:v>
                </c:pt>
                <c:pt idx="12">
                  <c:v>-786937</c:v>
                </c:pt>
                <c:pt idx="13">
                  <c:v>-786083</c:v>
                </c:pt>
                <c:pt idx="14">
                  <c:v>-785855</c:v>
                </c:pt>
                <c:pt idx="15">
                  <c:v>-785126</c:v>
                </c:pt>
                <c:pt idx="16">
                  <c:v>-784637</c:v>
                </c:pt>
                <c:pt idx="17">
                  <c:v>-783839</c:v>
                </c:pt>
                <c:pt idx="18">
                  <c:v>-783463</c:v>
                </c:pt>
                <c:pt idx="19">
                  <c:v>-782742</c:v>
                </c:pt>
                <c:pt idx="20">
                  <c:v>-782197</c:v>
                </c:pt>
                <c:pt idx="21">
                  <c:v>-781313</c:v>
                </c:pt>
                <c:pt idx="22">
                  <c:v>-780109</c:v>
                </c:pt>
                <c:pt idx="23">
                  <c:v>-779585</c:v>
                </c:pt>
                <c:pt idx="24">
                  <c:v>-778662</c:v>
                </c:pt>
                <c:pt idx="25">
                  <c:v>-778318</c:v>
                </c:pt>
                <c:pt idx="26">
                  <c:v>-777414</c:v>
                </c:pt>
                <c:pt idx="27">
                  <c:v>-776848</c:v>
                </c:pt>
                <c:pt idx="28">
                  <c:v>-775950</c:v>
                </c:pt>
                <c:pt idx="29">
                  <c:v>-775606</c:v>
                </c:pt>
                <c:pt idx="30">
                  <c:v>-774686</c:v>
                </c:pt>
                <c:pt idx="31">
                  <c:v>-774087</c:v>
                </c:pt>
                <c:pt idx="32">
                  <c:v>-773101</c:v>
                </c:pt>
                <c:pt idx="33">
                  <c:v>-772598</c:v>
                </c:pt>
                <c:pt idx="34">
                  <c:v>-771730</c:v>
                </c:pt>
                <c:pt idx="35">
                  <c:v>-771093</c:v>
                </c:pt>
                <c:pt idx="36">
                  <c:v>-770126</c:v>
                </c:pt>
                <c:pt idx="37">
                  <c:v>-769758</c:v>
                </c:pt>
                <c:pt idx="38">
                  <c:v>-769310</c:v>
                </c:pt>
                <c:pt idx="39">
                  <c:v>-769044</c:v>
                </c:pt>
                <c:pt idx="40">
                  <c:v>-768774</c:v>
                </c:pt>
                <c:pt idx="41">
                  <c:v>-768497</c:v>
                </c:pt>
                <c:pt idx="42">
                  <c:v>-768183</c:v>
                </c:pt>
                <c:pt idx="43">
                  <c:v>-767837</c:v>
                </c:pt>
                <c:pt idx="44">
                  <c:v>-767564</c:v>
                </c:pt>
                <c:pt idx="45">
                  <c:v>-767100</c:v>
                </c:pt>
                <c:pt idx="46">
                  <c:v>-766705</c:v>
                </c:pt>
                <c:pt idx="47">
                  <c:v>-765787</c:v>
                </c:pt>
                <c:pt idx="48">
                  <c:v>-765146</c:v>
                </c:pt>
                <c:pt idx="49">
                  <c:v>-764160</c:v>
                </c:pt>
                <c:pt idx="50">
                  <c:v>-763785</c:v>
                </c:pt>
                <c:pt idx="51">
                  <c:v>-762883</c:v>
                </c:pt>
                <c:pt idx="52">
                  <c:v>-762299</c:v>
                </c:pt>
                <c:pt idx="53">
                  <c:v>-761984</c:v>
                </c:pt>
                <c:pt idx="54">
                  <c:v>-761736</c:v>
                </c:pt>
                <c:pt idx="55">
                  <c:v>-761369</c:v>
                </c:pt>
                <c:pt idx="56">
                  <c:v>-760921</c:v>
                </c:pt>
                <c:pt idx="57">
                  <c:v>-760114</c:v>
                </c:pt>
                <c:pt idx="58">
                  <c:v>-759503</c:v>
                </c:pt>
                <c:pt idx="59">
                  <c:v>-758550</c:v>
                </c:pt>
                <c:pt idx="60">
                  <c:v>-758252</c:v>
                </c:pt>
                <c:pt idx="61">
                  <c:v>-757356</c:v>
                </c:pt>
                <c:pt idx="62">
                  <c:v>-756933</c:v>
                </c:pt>
                <c:pt idx="63">
                  <c:v>-756525</c:v>
                </c:pt>
                <c:pt idx="64">
                  <c:v>-756309</c:v>
                </c:pt>
                <c:pt idx="65">
                  <c:v>-756012</c:v>
                </c:pt>
                <c:pt idx="66">
                  <c:v>-755611</c:v>
                </c:pt>
                <c:pt idx="67">
                  <c:v>-754921</c:v>
                </c:pt>
                <c:pt idx="68">
                  <c:v>-754407</c:v>
                </c:pt>
                <c:pt idx="69">
                  <c:v>-753545</c:v>
                </c:pt>
                <c:pt idx="70">
                  <c:v>-753291</c:v>
                </c:pt>
                <c:pt idx="71">
                  <c:v>-752444</c:v>
                </c:pt>
                <c:pt idx="72">
                  <c:v>-752034</c:v>
                </c:pt>
                <c:pt idx="73">
                  <c:v>-751028</c:v>
                </c:pt>
                <c:pt idx="74">
                  <c:v>-750655</c:v>
                </c:pt>
                <c:pt idx="75">
                  <c:v>-749880</c:v>
                </c:pt>
                <c:pt idx="76">
                  <c:v>-749351</c:v>
                </c:pt>
                <c:pt idx="77">
                  <c:v>-748526</c:v>
                </c:pt>
                <c:pt idx="78">
                  <c:v>-748244</c:v>
                </c:pt>
                <c:pt idx="79">
                  <c:v>-747451</c:v>
                </c:pt>
                <c:pt idx="80">
                  <c:v>-746963</c:v>
                </c:pt>
                <c:pt idx="81">
                  <c:v>-746151</c:v>
                </c:pt>
                <c:pt idx="82">
                  <c:v>-745809</c:v>
                </c:pt>
                <c:pt idx="83">
                  <c:v>-745160</c:v>
                </c:pt>
                <c:pt idx="84">
                  <c:v>-744693</c:v>
                </c:pt>
                <c:pt idx="85">
                  <c:v>-743886</c:v>
                </c:pt>
                <c:pt idx="86">
                  <c:v>-742893</c:v>
                </c:pt>
                <c:pt idx="87">
                  <c:v>-742404</c:v>
                </c:pt>
                <c:pt idx="88">
                  <c:v>-741639</c:v>
                </c:pt>
                <c:pt idx="89">
                  <c:v>-741283</c:v>
                </c:pt>
                <c:pt idx="90">
                  <c:v>-740608</c:v>
                </c:pt>
                <c:pt idx="91">
                  <c:v>-740125</c:v>
                </c:pt>
                <c:pt idx="92">
                  <c:v>-739357</c:v>
                </c:pt>
                <c:pt idx="93">
                  <c:v>-739071</c:v>
                </c:pt>
                <c:pt idx="94">
                  <c:v>-738327</c:v>
                </c:pt>
                <c:pt idx="95">
                  <c:v>-737892</c:v>
                </c:pt>
                <c:pt idx="96">
                  <c:v>-737187</c:v>
                </c:pt>
                <c:pt idx="97">
                  <c:v>-736894</c:v>
                </c:pt>
                <c:pt idx="98">
                  <c:v>-736322</c:v>
                </c:pt>
                <c:pt idx="99">
                  <c:v>-735939</c:v>
                </c:pt>
                <c:pt idx="100">
                  <c:v>-735316</c:v>
                </c:pt>
                <c:pt idx="101">
                  <c:v>-735084</c:v>
                </c:pt>
                <c:pt idx="102">
                  <c:v>-734510</c:v>
                </c:pt>
                <c:pt idx="103">
                  <c:v>-734129</c:v>
                </c:pt>
                <c:pt idx="104">
                  <c:v>-733509</c:v>
                </c:pt>
                <c:pt idx="105">
                  <c:v>-733217</c:v>
                </c:pt>
                <c:pt idx="106">
                  <c:v>-732654</c:v>
                </c:pt>
                <c:pt idx="107">
                  <c:v>-732273</c:v>
                </c:pt>
                <c:pt idx="108">
                  <c:v>-731593</c:v>
                </c:pt>
                <c:pt idx="109">
                  <c:v>-731311</c:v>
                </c:pt>
                <c:pt idx="110">
                  <c:v>-730598</c:v>
                </c:pt>
                <c:pt idx="111">
                  <c:v>-730191</c:v>
                </c:pt>
                <c:pt idx="112">
                  <c:v>-729379</c:v>
                </c:pt>
                <c:pt idx="113">
                  <c:v>-728999</c:v>
                </c:pt>
                <c:pt idx="114">
                  <c:v>-728349</c:v>
                </c:pt>
                <c:pt idx="115">
                  <c:v>-726971</c:v>
                </c:pt>
                <c:pt idx="116">
                  <c:v>-726618</c:v>
                </c:pt>
                <c:pt idx="117">
                  <c:v>-725782</c:v>
                </c:pt>
                <c:pt idx="118">
                  <c:v>-725242</c:v>
                </c:pt>
                <c:pt idx="119">
                  <c:v>-724372</c:v>
                </c:pt>
                <c:pt idx="120">
                  <c:v>-723987</c:v>
                </c:pt>
                <c:pt idx="121">
                  <c:v>-723109</c:v>
                </c:pt>
                <c:pt idx="122">
                  <c:v>-722495</c:v>
                </c:pt>
                <c:pt idx="123">
                  <c:v>-721514</c:v>
                </c:pt>
                <c:pt idx="124">
                  <c:v>-721183</c:v>
                </c:pt>
                <c:pt idx="125">
                  <c:v>-720089</c:v>
                </c:pt>
                <c:pt idx="126">
                  <c:v>-719368</c:v>
                </c:pt>
                <c:pt idx="127">
                  <c:v>-718387</c:v>
                </c:pt>
                <c:pt idx="128">
                  <c:v>-717844</c:v>
                </c:pt>
                <c:pt idx="129">
                  <c:v>-716829</c:v>
                </c:pt>
                <c:pt idx="130">
                  <c:v>-716114</c:v>
                </c:pt>
                <c:pt idx="131">
                  <c:v>-715115</c:v>
                </c:pt>
                <c:pt idx="132">
                  <c:v>-714754</c:v>
                </c:pt>
                <c:pt idx="133">
                  <c:v>-713800</c:v>
                </c:pt>
                <c:pt idx="134">
                  <c:v>-713230</c:v>
                </c:pt>
                <c:pt idx="135">
                  <c:v>-712338</c:v>
                </c:pt>
                <c:pt idx="136">
                  <c:v>-711893</c:v>
                </c:pt>
                <c:pt idx="137">
                  <c:v>-710883</c:v>
                </c:pt>
                <c:pt idx="138">
                  <c:v>-709471</c:v>
                </c:pt>
                <c:pt idx="139">
                  <c:v>-709154</c:v>
                </c:pt>
                <c:pt idx="140">
                  <c:v>-708287</c:v>
                </c:pt>
                <c:pt idx="141">
                  <c:v>-707730</c:v>
                </c:pt>
                <c:pt idx="142">
                  <c:v>-704459</c:v>
                </c:pt>
                <c:pt idx="143">
                  <c:v>-704191</c:v>
                </c:pt>
                <c:pt idx="144">
                  <c:v>-703460</c:v>
                </c:pt>
                <c:pt idx="145">
                  <c:v>-703023</c:v>
                </c:pt>
                <c:pt idx="146">
                  <c:v>-702261</c:v>
                </c:pt>
                <c:pt idx="147">
                  <c:v>-701984</c:v>
                </c:pt>
                <c:pt idx="148">
                  <c:v>-701434</c:v>
                </c:pt>
                <c:pt idx="149">
                  <c:v>-701038</c:v>
                </c:pt>
                <c:pt idx="150">
                  <c:v>-700431</c:v>
                </c:pt>
                <c:pt idx="151">
                  <c:v>-700208</c:v>
                </c:pt>
                <c:pt idx="152">
                  <c:v>-699656</c:v>
                </c:pt>
                <c:pt idx="153">
                  <c:v>-699292</c:v>
                </c:pt>
                <c:pt idx="154">
                  <c:v>-698794</c:v>
                </c:pt>
                <c:pt idx="155">
                  <c:v>-698439</c:v>
                </c:pt>
                <c:pt idx="156">
                  <c:v>-697959</c:v>
                </c:pt>
                <c:pt idx="157">
                  <c:v>-697683</c:v>
                </c:pt>
                <c:pt idx="158">
                  <c:v>-697152</c:v>
                </c:pt>
                <c:pt idx="159">
                  <c:v>-696930</c:v>
                </c:pt>
                <c:pt idx="160">
                  <c:v>-696436</c:v>
                </c:pt>
                <c:pt idx="161">
                  <c:v>-696170</c:v>
                </c:pt>
                <c:pt idx="162">
                  <c:v>-695710</c:v>
                </c:pt>
                <c:pt idx="163">
                  <c:v>-695381</c:v>
                </c:pt>
                <c:pt idx="164">
                  <c:v>-695013</c:v>
                </c:pt>
                <c:pt idx="165">
                  <c:v>-694767</c:v>
                </c:pt>
                <c:pt idx="166">
                  <c:v>-694337</c:v>
                </c:pt>
                <c:pt idx="167">
                  <c:v>-694112</c:v>
                </c:pt>
                <c:pt idx="168">
                  <c:v>-693668</c:v>
                </c:pt>
                <c:pt idx="169">
                  <c:v>-693433</c:v>
                </c:pt>
                <c:pt idx="170">
                  <c:v>-692991</c:v>
                </c:pt>
                <c:pt idx="171">
                  <c:v>-692722</c:v>
                </c:pt>
                <c:pt idx="172">
                  <c:v>-692350</c:v>
                </c:pt>
                <c:pt idx="173">
                  <c:v>-692118</c:v>
                </c:pt>
                <c:pt idx="174">
                  <c:v>-691689</c:v>
                </c:pt>
                <c:pt idx="175">
                  <c:v>-691483</c:v>
                </c:pt>
                <c:pt idx="176">
                  <c:v>-691040</c:v>
                </c:pt>
                <c:pt idx="177">
                  <c:v>-690815</c:v>
                </c:pt>
                <c:pt idx="178">
                  <c:v>-690388</c:v>
                </c:pt>
                <c:pt idx="179">
                  <c:v>-690107</c:v>
                </c:pt>
                <c:pt idx="180">
                  <c:v>-689722</c:v>
                </c:pt>
                <c:pt idx="181">
                  <c:v>-689482</c:v>
                </c:pt>
                <c:pt idx="182">
                  <c:v>-689049</c:v>
                </c:pt>
                <c:pt idx="183">
                  <c:v>-688821</c:v>
                </c:pt>
                <c:pt idx="184">
                  <c:v>-688344</c:v>
                </c:pt>
                <c:pt idx="185">
                  <c:v>-688107</c:v>
                </c:pt>
                <c:pt idx="186">
                  <c:v>-687653</c:v>
                </c:pt>
                <c:pt idx="187">
                  <c:v>-687354</c:v>
                </c:pt>
                <c:pt idx="188">
                  <c:v>-686931</c:v>
                </c:pt>
                <c:pt idx="189">
                  <c:v>-686702</c:v>
                </c:pt>
                <c:pt idx="190">
                  <c:v>-686245</c:v>
                </c:pt>
                <c:pt idx="191">
                  <c:v>-685999</c:v>
                </c:pt>
                <c:pt idx="192">
                  <c:v>-685520</c:v>
                </c:pt>
                <c:pt idx="193">
                  <c:v>-685277</c:v>
                </c:pt>
                <c:pt idx="194">
                  <c:v>-684776</c:v>
                </c:pt>
                <c:pt idx="195">
                  <c:v>-684475</c:v>
                </c:pt>
                <c:pt idx="196">
                  <c:v>-684030</c:v>
                </c:pt>
                <c:pt idx="197">
                  <c:v>-683766</c:v>
                </c:pt>
                <c:pt idx="198">
                  <c:v>-683267</c:v>
                </c:pt>
                <c:pt idx="199">
                  <c:v>-682999</c:v>
                </c:pt>
                <c:pt idx="200">
                  <c:v>-682469</c:v>
                </c:pt>
                <c:pt idx="201">
                  <c:v>-682192</c:v>
                </c:pt>
                <c:pt idx="202">
                  <c:v>-681662</c:v>
                </c:pt>
                <c:pt idx="203">
                  <c:v>-681312</c:v>
                </c:pt>
                <c:pt idx="204">
                  <c:v>-680812</c:v>
                </c:pt>
                <c:pt idx="205">
                  <c:v>-680496</c:v>
                </c:pt>
                <c:pt idx="206">
                  <c:v>-679899</c:v>
                </c:pt>
                <c:pt idx="207">
                  <c:v>-679581</c:v>
                </c:pt>
                <c:pt idx="208">
                  <c:v>-678970</c:v>
                </c:pt>
                <c:pt idx="209">
                  <c:v>-678658</c:v>
                </c:pt>
                <c:pt idx="210">
                  <c:v>-678131</c:v>
                </c:pt>
                <c:pt idx="211">
                  <c:v>-677782</c:v>
                </c:pt>
                <c:pt idx="212">
                  <c:v>-677302</c:v>
                </c:pt>
                <c:pt idx="213">
                  <c:v>-676964</c:v>
                </c:pt>
                <c:pt idx="214">
                  <c:v>-676341</c:v>
                </c:pt>
                <c:pt idx="215">
                  <c:v>-676034</c:v>
                </c:pt>
                <c:pt idx="216">
                  <c:v>-675430</c:v>
                </c:pt>
                <c:pt idx="217">
                  <c:v>-675118</c:v>
                </c:pt>
                <c:pt idx="218">
                  <c:v>-674574</c:v>
                </c:pt>
                <c:pt idx="219">
                  <c:v>-674220</c:v>
                </c:pt>
                <c:pt idx="220">
                  <c:v>-673639</c:v>
                </c:pt>
                <c:pt idx="221">
                  <c:v>-672571</c:v>
                </c:pt>
                <c:pt idx="222">
                  <c:v>-672223</c:v>
                </c:pt>
                <c:pt idx="223">
                  <c:v>-671525</c:v>
                </c:pt>
                <c:pt idx="224">
                  <c:v>-671145</c:v>
                </c:pt>
                <c:pt idx="225">
                  <c:v>-670436</c:v>
                </c:pt>
                <c:pt idx="226">
                  <c:v>-669976</c:v>
                </c:pt>
                <c:pt idx="227">
                  <c:v>-669336</c:v>
                </c:pt>
                <c:pt idx="228">
                  <c:v>-668966</c:v>
                </c:pt>
                <c:pt idx="229">
                  <c:v>-668226</c:v>
                </c:pt>
                <c:pt idx="230">
                  <c:v>-667801</c:v>
                </c:pt>
                <c:pt idx="231">
                  <c:v>-666984</c:v>
                </c:pt>
                <c:pt idx="232">
                  <c:v>-666497</c:v>
                </c:pt>
                <c:pt idx="233">
                  <c:v>-665619</c:v>
                </c:pt>
                <c:pt idx="234">
                  <c:v>-665045</c:v>
                </c:pt>
                <c:pt idx="235">
                  <c:v>-664224</c:v>
                </c:pt>
                <c:pt idx="236">
                  <c:v>-663695</c:v>
                </c:pt>
                <c:pt idx="237">
                  <c:v>-662740</c:v>
                </c:pt>
                <c:pt idx="238">
                  <c:v>-662242</c:v>
                </c:pt>
                <c:pt idx="239">
                  <c:v>-661256</c:v>
                </c:pt>
                <c:pt idx="240">
                  <c:v>-660719</c:v>
                </c:pt>
                <c:pt idx="241">
                  <c:v>-659700</c:v>
                </c:pt>
                <c:pt idx="242">
                  <c:v>-659031</c:v>
                </c:pt>
                <c:pt idx="243">
                  <c:v>-658134</c:v>
                </c:pt>
                <c:pt idx="244">
                  <c:v>-657574</c:v>
                </c:pt>
                <c:pt idx="245">
                  <c:v>-656524</c:v>
                </c:pt>
                <c:pt idx="246">
                  <c:v>-655973</c:v>
                </c:pt>
                <c:pt idx="247">
                  <c:v>-654932</c:v>
                </c:pt>
                <c:pt idx="248">
                  <c:v>-654336</c:v>
                </c:pt>
                <c:pt idx="249">
                  <c:v>-653252</c:v>
                </c:pt>
                <c:pt idx="250">
                  <c:v>-652523</c:v>
                </c:pt>
                <c:pt idx="251">
                  <c:v>-651498</c:v>
                </c:pt>
                <c:pt idx="252">
                  <c:v>-650852</c:v>
                </c:pt>
                <c:pt idx="253">
                  <c:v>-649606</c:v>
                </c:pt>
                <c:pt idx="254">
                  <c:v>-648941</c:v>
                </c:pt>
                <c:pt idx="255">
                  <c:v>-647648</c:v>
                </c:pt>
                <c:pt idx="256">
                  <c:v>-646996</c:v>
                </c:pt>
                <c:pt idx="257">
                  <c:v>-645638</c:v>
                </c:pt>
                <c:pt idx="258">
                  <c:v>-644773</c:v>
                </c:pt>
                <c:pt idx="259">
                  <c:v>-643520</c:v>
                </c:pt>
                <c:pt idx="260">
                  <c:v>-642712</c:v>
                </c:pt>
                <c:pt idx="261">
                  <c:v>-641254</c:v>
                </c:pt>
                <c:pt idx="262">
                  <c:v>-640455</c:v>
                </c:pt>
                <c:pt idx="263">
                  <c:v>-638810</c:v>
                </c:pt>
                <c:pt idx="264">
                  <c:v>-637898</c:v>
                </c:pt>
                <c:pt idx="265">
                  <c:v>-636177</c:v>
                </c:pt>
                <c:pt idx="266">
                  <c:v>-635007</c:v>
                </c:pt>
                <c:pt idx="267">
                  <c:v>-633539</c:v>
                </c:pt>
                <c:pt idx="268">
                  <c:v>-632642</c:v>
                </c:pt>
                <c:pt idx="269">
                  <c:v>-630906</c:v>
                </c:pt>
                <c:pt idx="270">
                  <c:v>-630051</c:v>
                </c:pt>
                <c:pt idx="271">
                  <c:v>-628345</c:v>
                </c:pt>
                <c:pt idx="272">
                  <c:v>-627496</c:v>
                </c:pt>
                <c:pt idx="273">
                  <c:v>-626049</c:v>
                </c:pt>
                <c:pt idx="274">
                  <c:v>-625261</c:v>
                </c:pt>
                <c:pt idx="275">
                  <c:v>-624265</c:v>
                </c:pt>
                <c:pt idx="276">
                  <c:v>-623620</c:v>
                </c:pt>
                <c:pt idx="277">
                  <c:v>-622740</c:v>
                </c:pt>
                <c:pt idx="278">
                  <c:v>-621264</c:v>
                </c:pt>
                <c:pt idx="279">
                  <c:v>-619810</c:v>
                </c:pt>
                <c:pt idx="280">
                  <c:v>-618388</c:v>
                </c:pt>
                <c:pt idx="281">
                  <c:v>-617005</c:v>
                </c:pt>
                <c:pt idx="282">
                  <c:v>-615594</c:v>
                </c:pt>
                <c:pt idx="283">
                  <c:v>-614277</c:v>
                </c:pt>
                <c:pt idx="284">
                  <c:v>-612973</c:v>
                </c:pt>
                <c:pt idx="285">
                  <c:v>-611759</c:v>
                </c:pt>
                <c:pt idx="286">
                  <c:v>-610564</c:v>
                </c:pt>
                <c:pt idx="287">
                  <c:v>-609369</c:v>
                </c:pt>
                <c:pt idx="288">
                  <c:v>-608186</c:v>
                </c:pt>
                <c:pt idx="289">
                  <c:v>-606979</c:v>
                </c:pt>
                <c:pt idx="290">
                  <c:v>-605758</c:v>
                </c:pt>
                <c:pt idx="291">
                  <c:v>-604424</c:v>
                </c:pt>
                <c:pt idx="292">
                  <c:v>-603126</c:v>
                </c:pt>
                <c:pt idx="293">
                  <c:v>-601723</c:v>
                </c:pt>
                <c:pt idx="294">
                  <c:v>-600328</c:v>
                </c:pt>
                <c:pt idx="295">
                  <c:v>-598932</c:v>
                </c:pt>
                <c:pt idx="296">
                  <c:v>-597484</c:v>
                </c:pt>
                <c:pt idx="297">
                  <c:v>-596883</c:v>
                </c:pt>
                <c:pt idx="298">
                  <c:v>-596016</c:v>
                </c:pt>
                <c:pt idx="299">
                  <c:v>-595493</c:v>
                </c:pt>
                <c:pt idx="300">
                  <c:v>-594565</c:v>
                </c:pt>
                <c:pt idx="301">
                  <c:v>-594000</c:v>
                </c:pt>
                <c:pt idx="302">
                  <c:v>-593239</c:v>
                </c:pt>
                <c:pt idx="303">
                  <c:v>-592689</c:v>
                </c:pt>
                <c:pt idx="304">
                  <c:v>-591920</c:v>
                </c:pt>
                <c:pt idx="305">
                  <c:v>-591465</c:v>
                </c:pt>
                <c:pt idx="306">
                  <c:v>-590747</c:v>
                </c:pt>
                <c:pt idx="307">
                  <c:v>-590329</c:v>
                </c:pt>
                <c:pt idx="308">
                  <c:v>-588943</c:v>
                </c:pt>
                <c:pt idx="309">
                  <c:v>-588385</c:v>
                </c:pt>
                <c:pt idx="310">
                  <c:v>-587918</c:v>
                </c:pt>
                <c:pt idx="311">
                  <c:v>-587274</c:v>
                </c:pt>
                <c:pt idx="312">
                  <c:v>-586766</c:v>
                </c:pt>
                <c:pt idx="313">
                  <c:v>-586084</c:v>
                </c:pt>
                <c:pt idx="314">
                  <c:v>-585697</c:v>
                </c:pt>
                <c:pt idx="315">
                  <c:v>-584943</c:v>
                </c:pt>
                <c:pt idx="316">
                  <c:v>-584456</c:v>
                </c:pt>
                <c:pt idx="317">
                  <c:v>-581463</c:v>
                </c:pt>
                <c:pt idx="318">
                  <c:v>-581084</c:v>
                </c:pt>
                <c:pt idx="319">
                  <c:v>-580441</c:v>
                </c:pt>
                <c:pt idx="320">
                  <c:v>-580050</c:v>
                </c:pt>
                <c:pt idx="321">
                  <c:v>-579557</c:v>
                </c:pt>
                <c:pt idx="322">
                  <c:v>-579210</c:v>
                </c:pt>
                <c:pt idx="323">
                  <c:v>-578745</c:v>
                </c:pt>
                <c:pt idx="324">
                  <c:v>-578450</c:v>
                </c:pt>
                <c:pt idx="325">
                  <c:v>-578069</c:v>
                </c:pt>
                <c:pt idx="326">
                  <c:v>-577871</c:v>
                </c:pt>
                <c:pt idx="327">
                  <c:v>-577485</c:v>
                </c:pt>
                <c:pt idx="328">
                  <c:v>-576907</c:v>
                </c:pt>
                <c:pt idx="329">
                  <c:v>-576355</c:v>
                </c:pt>
                <c:pt idx="330">
                  <c:v>-575819</c:v>
                </c:pt>
                <c:pt idx="331">
                  <c:v>-575292</c:v>
                </c:pt>
                <c:pt idx="332">
                  <c:v>-574773</c:v>
                </c:pt>
                <c:pt idx="333">
                  <c:v>-574272</c:v>
                </c:pt>
                <c:pt idx="334">
                  <c:v>-573780</c:v>
                </c:pt>
                <c:pt idx="335">
                  <c:v>-573315</c:v>
                </c:pt>
                <c:pt idx="336">
                  <c:v>-572853</c:v>
                </c:pt>
                <c:pt idx="337">
                  <c:v>-572403</c:v>
                </c:pt>
                <c:pt idx="338">
                  <c:v>-571952</c:v>
                </c:pt>
                <c:pt idx="339">
                  <c:v>-571512</c:v>
                </c:pt>
                <c:pt idx="340">
                  <c:v>-571087</c:v>
                </c:pt>
                <c:pt idx="341">
                  <c:v>-570669</c:v>
                </c:pt>
                <c:pt idx="342">
                  <c:v>-570240</c:v>
                </c:pt>
                <c:pt idx="343">
                  <c:v>-569825</c:v>
                </c:pt>
                <c:pt idx="344">
                  <c:v>-569417</c:v>
                </c:pt>
                <c:pt idx="345">
                  <c:v>-569005</c:v>
                </c:pt>
                <c:pt idx="346">
                  <c:v>-568598</c:v>
                </c:pt>
                <c:pt idx="347">
                  <c:v>-568189</c:v>
                </c:pt>
                <c:pt idx="348">
                  <c:v>-567778</c:v>
                </c:pt>
                <c:pt idx="349">
                  <c:v>-567381</c:v>
                </c:pt>
                <c:pt idx="350">
                  <c:v>-566996</c:v>
                </c:pt>
                <c:pt idx="351">
                  <c:v>-566606</c:v>
                </c:pt>
                <c:pt idx="352">
                  <c:v>-566217</c:v>
                </c:pt>
                <c:pt idx="353">
                  <c:v>-565827</c:v>
                </c:pt>
                <c:pt idx="354">
                  <c:v>-565431</c:v>
                </c:pt>
                <c:pt idx="355">
                  <c:v>-565057</c:v>
                </c:pt>
                <c:pt idx="356">
                  <c:v>-564669</c:v>
                </c:pt>
                <c:pt idx="357">
                  <c:v>-564283</c:v>
                </c:pt>
                <c:pt idx="358">
                  <c:v>-563901</c:v>
                </c:pt>
                <c:pt idx="359">
                  <c:v>-563516</c:v>
                </c:pt>
                <c:pt idx="360">
                  <c:v>-563127</c:v>
                </c:pt>
                <c:pt idx="361">
                  <c:v>-562749</c:v>
                </c:pt>
                <c:pt idx="362">
                  <c:v>-562361</c:v>
                </c:pt>
                <c:pt idx="363">
                  <c:v>-561968</c:v>
                </c:pt>
                <c:pt idx="364">
                  <c:v>-561567</c:v>
                </c:pt>
                <c:pt idx="365">
                  <c:v>-561165</c:v>
                </c:pt>
                <c:pt idx="366">
                  <c:v>-560740</c:v>
                </c:pt>
                <c:pt idx="367">
                  <c:v>-560322</c:v>
                </c:pt>
                <c:pt idx="368">
                  <c:v>-559896</c:v>
                </c:pt>
                <c:pt idx="369">
                  <c:v>-559359</c:v>
                </c:pt>
                <c:pt idx="370">
                  <c:v>-558980</c:v>
                </c:pt>
                <c:pt idx="371">
                  <c:v>-558509</c:v>
                </c:pt>
                <c:pt idx="372">
                  <c:v>-558022</c:v>
                </c:pt>
                <c:pt idx="373">
                  <c:v>-557511</c:v>
                </c:pt>
                <c:pt idx="374">
                  <c:v>-556979</c:v>
                </c:pt>
                <c:pt idx="375">
                  <c:v>-556443</c:v>
                </c:pt>
                <c:pt idx="376">
                  <c:v>-556233</c:v>
                </c:pt>
                <c:pt idx="377">
                  <c:v>-555937</c:v>
                </c:pt>
                <c:pt idx="378">
                  <c:v>-555435</c:v>
                </c:pt>
                <c:pt idx="379">
                  <c:v>-554939</c:v>
                </c:pt>
                <c:pt idx="380">
                  <c:v>-554774</c:v>
                </c:pt>
                <c:pt idx="381">
                  <c:v>-554414</c:v>
                </c:pt>
                <c:pt idx="382">
                  <c:v>-554193</c:v>
                </c:pt>
                <c:pt idx="383">
                  <c:v>-553889</c:v>
                </c:pt>
                <c:pt idx="384">
                  <c:v>-553687</c:v>
                </c:pt>
                <c:pt idx="385">
                  <c:v>-553395</c:v>
                </c:pt>
                <c:pt idx="386">
                  <c:v>-552881</c:v>
                </c:pt>
                <c:pt idx="387">
                  <c:v>-552304</c:v>
                </c:pt>
                <c:pt idx="388">
                  <c:v>-551676</c:v>
                </c:pt>
                <c:pt idx="389">
                  <c:v>-551011</c:v>
                </c:pt>
                <c:pt idx="390">
                  <c:v>-550300</c:v>
                </c:pt>
                <c:pt idx="391">
                  <c:v>-550029</c:v>
                </c:pt>
                <c:pt idx="392">
                  <c:v>-549502</c:v>
                </c:pt>
                <c:pt idx="393">
                  <c:v>-549174</c:v>
                </c:pt>
                <c:pt idx="394">
                  <c:v>-548687</c:v>
                </c:pt>
                <c:pt idx="395">
                  <c:v>-547880</c:v>
                </c:pt>
                <c:pt idx="396">
                  <c:v>-546983</c:v>
                </c:pt>
                <c:pt idx="397">
                  <c:v>-546022</c:v>
                </c:pt>
                <c:pt idx="398">
                  <c:v>-545623</c:v>
                </c:pt>
                <c:pt idx="399">
                  <c:v>-545063</c:v>
                </c:pt>
                <c:pt idx="400">
                  <c:v>-544006</c:v>
                </c:pt>
                <c:pt idx="401">
                  <c:v>-542854</c:v>
                </c:pt>
                <c:pt idx="402">
                  <c:v>-541726</c:v>
                </c:pt>
                <c:pt idx="403">
                  <c:v>-540552</c:v>
                </c:pt>
                <c:pt idx="404">
                  <c:v>-539395</c:v>
                </c:pt>
                <c:pt idx="405">
                  <c:v>-538204</c:v>
                </c:pt>
                <c:pt idx="406">
                  <c:v>-537009</c:v>
                </c:pt>
                <c:pt idx="407">
                  <c:v>-535820</c:v>
                </c:pt>
                <c:pt idx="408">
                  <c:v>-534672</c:v>
                </c:pt>
                <c:pt idx="409">
                  <c:v>-533533</c:v>
                </c:pt>
                <c:pt idx="410">
                  <c:v>-532414</c:v>
                </c:pt>
                <c:pt idx="411">
                  <c:v>-531296</c:v>
                </c:pt>
                <c:pt idx="412">
                  <c:v>-530169</c:v>
                </c:pt>
                <c:pt idx="413">
                  <c:v>-529712</c:v>
                </c:pt>
                <c:pt idx="414">
                  <c:v>-529085</c:v>
                </c:pt>
                <c:pt idx="415">
                  <c:v>-528735</c:v>
                </c:pt>
                <c:pt idx="416">
                  <c:v>-528066</c:v>
                </c:pt>
                <c:pt idx="417">
                  <c:v>-527690</c:v>
                </c:pt>
                <c:pt idx="418">
                  <c:v>-527151</c:v>
                </c:pt>
                <c:pt idx="419">
                  <c:v>-526797</c:v>
                </c:pt>
                <c:pt idx="420">
                  <c:v>-526312</c:v>
                </c:pt>
                <c:pt idx="421">
                  <c:v>-525504</c:v>
                </c:pt>
                <c:pt idx="422">
                  <c:v>-524711</c:v>
                </c:pt>
                <c:pt idx="423">
                  <c:v>-523958</c:v>
                </c:pt>
                <c:pt idx="424">
                  <c:v>-523214</c:v>
                </c:pt>
                <c:pt idx="425">
                  <c:v>-522459</c:v>
                </c:pt>
                <c:pt idx="426">
                  <c:v>-521716</c:v>
                </c:pt>
                <c:pt idx="427">
                  <c:v>-520973</c:v>
                </c:pt>
                <c:pt idx="428">
                  <c:v>-520266</c:v>
                </c:pt>
                <c:pt idx="429">
                  <c:v>-519602</c:v>
                </c:pt>
                <c:pt idx="430">
                  <c:v>-518942</c:v>
                </c:pt>
                <c:pt idx="431">
                  <c:v>-517015</c:v>
                </c:pt>
                <c:pt idx="432">
                  <c:v>-516384</c:v>
                </c:pt>
                <c:pt idx="433">
                  <c:v>-515756</c:v>
                </c:pt>
                <c:pt idx="434">
                  <c:v>-515119</c:v>
                </c:pt>
                <c:pt idx="435">
                  <c:v>-514467</c:v>
                </c:pt>
                <c:pt idx="436">
                  <c:v>-513821</c:v>
                </c:pt>
                <c:pt idx="437">
                  <c:v>-513163</c:v>
                </c:pt>
                <c:pt idx="438">
                  <c:v>-512479</c:v>
                </c:pt>
                <c:pt idx="439">
                  <c:v>-511774</c:v>
                </c:pt>
                <c:pt idx="440">
                  <c:v>-511047</c:v>
                </c:pt>
                <c:pt idx="441">
                  <c:v>-510319</c:v>
                </c:pt>
                <c:pt idx="442">
                  <c:v>-509565</c:v>
                </c:pt>
                <c:pt idx="443">
                  <c:v>-508815</c:v>
                </c:pt>
                <c:pt idx="444">
                  <c:v>-508058</c:v>
                </c:pt>
                <c:pt idx="445">
                  <c:v>-507297</c:v>
                </c:pt>
                <c:pt idx="446">
                  <c:v>-506526</c:v>
                </c:pt>
                <c:pt idx="447">
                  <c:v>-505764</c:v>
                </c:pt>
                <c:pt idx="448">
                  <c:v>-505061</c:v>
                </c:pt>
                <c:pt idx="449">
                  <c:v>-504337</c:v>
                </c:pt>
                <c:pt idx="450">
                  <c:v>-503566</c:v>
                </c:pt>
                <c:pt idx="451">
                  <c:v>-502827</c:v>
                </c:pt>
                <c:pt idx="452">
                  <c:v>-502133</c:v>
                </c:pt>
                <c:pt idx="453">
                  <c:v>-501425</c:v>
                </c:pt>
                <c:pt idx="454">
                  <c:v>-500675</c:v>
                </c:pt>
                <c:pt idx="455">
                  <c:v>-499916</c:v>
                </c:pt>
                <c:pt idx="456">
                  <c:v>-499180</c:v>
                </c:pt>
                <c:pt idx="457">
                  <c:v>-498413</c:v>
                </c:pt>
                <c:pt idx="458">
                  <c:v>-497660</c:v>
                </c:pt>
                <c:pt idx="459">
                  <c:v>-496915</c:v>
                </c:pt>
                <c:pt idx="460">
                  <c:v>-496154</c:v>
                </c:pt>
                <c:pt idx="461">
                  <c:v>-495416</c:v>
                </c:pt>
                <c:pt idx="462">
                  <c:v>-494658</c:v>
                </c:pt>
                <c:pt idx="463">
                  <c:v>-493903</c:v>
                </c:pt>
                <c:pt idx="464">
                  <c:v>-493135</c:v>
                </c:pt>
                <c:pt idx="465">
                  <c:v>-492361</c:v>
                </c:pt>
                <c:pt idx="466">
                  <c:v>-491557</c:v>
                </c:pt>
                <c:pt idx="467">
                  <c:v>-490788</c:v>
                </c:pt>
                <c:pt idx="468">
                  <c:v>-490009</c:v>
                </c:pt>
                <c:pt idx="469">
                  <c:v>-489241</c:v>
                </c:pt>
                <c:pt idx="470">
                  <c:v>-488495</c:v>
                </c:pt>
                <c:pt idx="471">
                  <c:v>-487772</c:v>
                </c:pt>
                <c:pt idx="472">
                  <c:v>-487525</c:v>
                </c:pt>
                <c:pt idx="473">
                  <c:v>-487046</c:v>
                </c:pt>
                <c:pt idx="474">
                  <c:v>-486739</c:v>
                </c:pt>
                <c:pt idx="475">
                  <c:v>-486318</c:v>
                </c:pt>
                <c:pt idx="476">
                  <c:v>-485591</c:v>
                </c:pt>
                <c:pt idx="477">
                  <c:v>-484866</c:v>
                </c:pt>
                <c:pt idx="478">
                  <c:v>-484093</c:v>
                </c:pt>
                <c:pt idx="479">
                  <c:v>-483326</c:v>
                </c:pt>
                <c:pt idx="480">
                  <c:v>-482515</c:v>
                </c:pt>
                <c:pt idx="481">
                  <c:v>-481699</c:v>
                </c:pt>
                <c:pt idx="482">
                  <c:v>-480853</c:v>
                </c:pt>
                <c:pt idx="483">
                  <c:v>-479982</c:v>
                </c:pt>
                <c:pt idx="484">
                  <c:v>-479085</c:v>
                </c:pt>
                <c:pt idx="485">
                  <c:v>-478158</c:v>
                </c:pt>
                <c:pt idx="486">
                  <c:v>-477194</c:v>
                </c:pt>
                <c:pt idx="487">
                  <c:v>-476771</c:v>
                </c:pt>
                <c:pt idx="488">
                  <c:v>-476174</c:v>
                </c:pt>
                <c:pt idx="489">
                  <c:v>-475769</c:v>
                </c:pt>
                <c:pt idx="490">
                  <c:v>-475212</c:v>
                </c:pt>
                <c:pt idx="491">
                  <c:v>-474290</c:v>
                </c:pt>
                <c:pt idx="492">
                  <c:v>-473268</c:v>
                </c:pt>
                <c:pt idx="493">
                  <c:v>-472212</c:v>
                </c:pt>
                <c:pt idx="494">
                  <c:v>-471152</c:v>
                </c:pt>
                <c:pt idx="495">
                  <c:v>-470145</c:v>
                </c:pt>
                <c:pt idx="496">
                  <c:v>-469813</c:v>
                </c:pt>
                <c:pt idx="497">
                  <c:v>-469096</c:v>
                </c:pt>
                <c:pt idx="498">
                  <c:v>-468647</c:v>
                </c:pt>
                <c:pt idx="499">
                  <c:v>-467991</c:v>
                </c:pt>
                <c:pt idx="500">
                  <c:v>-467520</c:v>
                </c:pt>
                <c:pt idx="501">
                  <c:v>-466860</c:v>
                </c:pt>
                <c:pt idx="502">
                  <c:v>-466373</c:v>
                </c:pt>
                <c:pt idx="503">
                  <c:v>-465652</c:v>
                </c:pt>
                <c:pt idx="504">
                  <c:v>-464315</c:v>
                </c:pt>
                <c:pt idx="505">
                  <c:v>-462916</c:v>
                </c:pt>
                <c:pt idx="506">
                  <c:v>-461506</c:v>
                </c:pt>
                <c:pt idx="507">
                  <c:v>-460183</c:v>
                </c:pt>
                <c:pt idx="508">
                  <c:v>-459737</c:v>
                </c:pt>
                <c:pt idx="509">
                  <c:v>-458842</c:v>
                </c:pt>
                <c:pt idx="510">
                  <c:v>-457480</c:v>
                </c:pt>
                <c:pt idx="511">
                  <c:v>-456099</c:v>
                </c:pt>
                <c:pt idx="512">
                  <c:v>-454641</c:v>
                </c:pt>
                <c:pt idx="513">
                  <c:v>-453329</c:v>
                </c:pt>
                <c:pt idx="514">
                  <c:v>-452073</c:v>
                </c:pt>
                <c:pt idx="515">
                  <c:v>-451564</c:v>
                </c:pt>
                <c:pt idx="516">
                  <c:v>-450845</c:v>
                </c:pt>
                <c:pt idx="517">
                  <c:v>-450333</c:v>
                </c:pt>
                <c:pt idx="518">
                  <c:v>-449643</c:v>
                </c:pt>
                <c:pt idx="519">
                  <c:v>-448505</c:v>
                </c:pt>
                <c:pt idx="520">
                  <c:v>-447294</c:v>
                </c:pt>
                <c:pt idx="521">
                  <c:v>-446153</c:v>
                </c:pt>
                <c:pt idx="522">
                  <c:v>-445034</c:v>
                </c:pt>
                <c:pt idx="523">
                  <c:v>-443879</c:v>
                </c:pt>
                <c:pt idx="524">
                  <c:v>-442700</c:v>
                </c:pt>
                <c:pt idx="525">
                  <c:v>-441612</c:v>
                </c:pt>
                <c:pt idx="526">
                  <c:v>-440461</c:v>
                </c:pt>
                <c:pt idx="527">
                  <c:v>-439270</c:v>
                </c:pt>
                <c:pt idx="528">
                  <c:v>-437615</c:v>
                </c:pt>
                <c:pt idx="529">
                  <c:v>-436406</c:v>
                </c:pt>
                <c:pt idx="530">
                  <c:v>-435202</c:v>
                </c:pt>
                <c:pt idx="531">
                  <c:v>-434039</c:v>
                </c:pt>
                <c:pt idx="532">
                  <c:v>-432854</c:v>
                </c:pt>
                <c:pt idx="533">
                  <c:v>-431724</c:v>
                </c:pt>
                <c:pt idx="534">
                  <c:v>-430649</c:v>
                </c:pt>
                <c:pt idx="535">
                  <c:v>-429495</c:v>
                </c:pt>
                <c:pt idx="536">
                  <c:v>-429113</c:v>
                </c:pt>
                <c:pt idx="537">
                  <c:v>-427926</c:v>
                </c:pt>
                <c:pt idx="538">
                  <c:v>-427056</c:v>
                </c:pt>
                <c:pt idx="539">
                  <c:v>-425616</c:v>
                </c:pt>
                <c:pt idx="540">
                  <c:v>-425335</c:v>
                </c:pt>
                <c:pt idx="541">
                  <c:v>-424648</c:v>
                </c:pt>
                <c:pt idx="542">
                  <c:v>-424025</c:v>
                </c:pt>
                <c:pt idx="543">
                  <c:v>-423619</c:v>
                </c:pt>
                <c:pt idx="544">
                  <c:v>-423292</c:v>
                </c:pt>
                <c:pt idx="545">
                  <c:v>-422890</c:v>
                </c:pt>
                <c:pt idx="546">
                  <c:v>-422382</c:v>
                </c:pt>
                <c:pt idx="547">
                  <c:v>-421814</c:v>
                </c:pt>
                <c:pt idx="548">
                  <c:v>-420699</c:v>
                </c:pt>
                <c:pt idx="549">
                  <c:v>-420124</c:v>
                </c:pt>
                <c:pt idx="550">
                  <c:v>-419534</c:v>
                </c:pt>
                <c:pt idx="551">
                  <c:v>-418400</c:v>
                </c:pt>
                <c:pt idx="552">
                  <c:v>-417858</c:v>
                </c:pt>
                <c:pt idx="553">
                  <c:v>-417310</c:v>
                </c:pt>
                <c:pt idx="554">
                  <c:v>-416295</c:v>
                </c:pt>
                <c:pt idx="555">
                  <c:v>-415748</c:v>
                </c:pt>
                <c:pt idx="556">
                  <c:v>-415241</c:v>
                </c:pt>
                <c:pt idx="557">
                  <c:v>-414243</c:v>
                </c:pt>
                <c:pt idx="558">
                  <c:v>-413767</c:v>
                </c:pt>
                <c:pt idx="559">
                  <c:v>-413013</c:v>
                </c:pt>
                <c:pt idx="560">
                  <c:v>-411998</c:v>
                </c:pt>
                <c:pt idx="561">
                  <c:v>-411012</c:v>
                </c:pt>
                <c:pt idx="562">
                  <c:v>-409121</c:v>
                </c:pt>
                <c:pt idx="563">
                  <c:v>-408256</c:v>
                </c:pt>
                <c:pt idx="564">
                  <c:v>-407433</c:v>
                </c:pt>
                <c:pt idx="565">
                  <c:v>-407433</c:v>
                </c:pt>
                <c:pt idx="566">
                  <c:v>-406650</c:v>
                </c:pt>
                <c:pt idx="567">
                  <c:v>-405143</c:v>
                </c:pt>
                <c:pt idx="568">
                  <c:v>-404418</c:v>
                </c:pt>
                <c:pt idx="569">
                  <c:v>-402977</c:v>
                </c:pt>
                <c:pt idx="570">
                  <c:v>-402231</c:v>
                </c:pt>
                <c:pt idx="571">
                  <c:v>-400781</c:v>
                </c:pt>
                <c:pt idx="572">
                  <c:v>-400050</c:v>
                </c:pt>
                <c:pt idx="573">
                  <c:v>-398554</c:v>
                </c:pt>
                <c:pt idx="574">
                  <c:v>-397772</c:v>
                </c:pt>
                <c:pt idx="575">
                  <c:v>-396136</c:v>
                </c:pt>
                <c:pt idx="576">
                  <c:v>-392610</c:v>
                </c:pt>
                <c:pt idx="577">
                  <c:v>-391629</c:v>
                </c:pt>
                <c:pt idx="578">
                  <c:v>-390594</c:v>
                </c:pt>
                <c:pt idx="579">
                  <c:v>-389946</c:v>
                </c:pt>
                <c:pt idx="580">
                  <c:v>-387996</c:v>
                </c:pt>
                <c:pt idx="581">
                  <c:v>-386112</c:v>
                </c:pt>
                <c:pt idx="582">
                  <c:v>-384194</c:v>
                </c:pt>
                <c:pt idx="583">
                  <c:v>-383448</c:v>
                </c:pt>
                <c:pt idx="584">
                  <c:v>-382584</c:v>
                </c:pt>
                <c:pt idx="585">
                  <c:v>-380720</c:v>
                </c:pt>
                <c:pt idx="586">
                  <c:v>-379182</c:v>
                </c:pt>
                <c:pt idx="587">
                  <c:v>-377746</c:v>
                </c:pt>
                <c:pt idx="588">
                  <c:v>-376146</c:v>
                </c:pt>
                <c:pt idx="589">
                  <c:v>-374618</c:v>
                </c:pt>
                <c:pt idx="590">
                  <c:v>-370696</c:v>
                </c:pt>
                <c:pt idx="591">
                  <c:v>-369140</c:v>
                </c:pt>
                <c:pt idx="592">
                  <c:v>-367496</c:v>
                </c:pt>
                <c:pt idx="593">
                  <c:v>-365906</c:v>
                </c:pt>
                <c:pt idx="594">
                  <c:v>-364285</c:v>
                </c:pt>
                <c:pt idx="595">
                  <c:v>-361435</c:v>
                </c:pt>
                <c:pt idx="596">
                  <c:v>-359007</c:v>
                </c:pt>
                <c:pt idx="597">
                  <c:v>-356762</c:v>
                </c:pt>
                <c:pt idx="598">
                  <c:v>-354948</c:v>
                </c:pt>
                <c:pt idx="599">
                  <c:v>-353352</c:v>
                </c:pt>
                <c:pt idx="600">
                  <c:v>-350325</c:v>
                </c:pt>
                <c:pt idx="601">
                  <c:v>-348975</c:v>
                </c:pt>
                <c:pt idx="602">
                  <c:v>-347738</c:v>
                </c:pt>
                <c:pt idx="603">
                  <c:v>-346348</c:v>
                </c:pt>
                <c:pt idx="604">
                  <c:v>-344030</c:v>
                </c:pt>
                <c:pt idx="605">
                  <c:v>-342496</c:v>
                </c:pt>
                <c:pt idx="606">
                  <c:v>-341332</c:v>
                </c:pt>
                <c:pt idx="607">
                  <c:v>-339852</c:v>
                </c:pt>
                <c:pt idx="608">
                  <c:v>-338506</c:v>
                </c:pt>
                <c:pt idx="609">
                  <c:v>-337348</c:v>
                </c:pt>
                <c:pt idx="610">
                  <c:v>-335441</c:v>
                </c:pt>
                <c:pt idx="611">
                  <c:v>-334775</c:v>
                </c:pt>
                <c:pt idx="612">
                  <c:v>-333968</c:v>
                </c:pt>
                <c:pt idx="613">
                  <c:v>-333337</c:v>
                </c:pt>
                <c:pt idx="614">
                  <c:v>-332798</c:v>
                </c:pt>
                <c:pt idx="615">
                  <c:v>-332311</c:v>
                </c:pt>
                <c:pt idx="616">
                  <c:v>-331940</c:v>
                </c:pt>
                <c:pt idx="617">
                  <c:v>-331430</c:v>
                </c:pt>
                <c:pt idx="618">
                  <c:v>-330969</c:v>
                </c:pt>
                <c:pt idx="619">
                  <c:v>-330512</c:v>
                </c:pt>
                <c:pt idx="620">
                  <c:v>-330335</c:v>
                </c:pt>
                <c:pt idx="621">
                  <c:v>-329994</c:v>
                </c:pt>
                <c:pt idx="622">
                  <c:v>-329488</c:v>
                </c:pt>
                <c:pt idx="623">
                  <c:v>-328790</c:v>
                </c:pt>
                <c:pt idx="624">
                  <c:v>-328258</c:v>
                </c:pt>
                <c:pt idx="625">
                  <c:v>-327525</c:v>
                </c:pt>
                <c:pt idx="626">
                  <c:v>-326271</c:v>
                </c:pt>
                <c:pt idx="627">
                  <c:v>-325640</c:v>
                </c:pt>
                <c:pt idx="628">
                  <c:v>-325022</c:v>
                </c:pt>
                <c:pt idx="629">
                  <c:v>-324371</c:v>
                </c:pt>
                <c:pt idx="630">
                  <c:v>-323770</c:v>
                </c:pt>
                <c:pt idx="631">
                  <c:v>-323021</c:v>
                </c:pt>
                <c:pt idx="632">
                  <c:v>-322330</c:v>
                </c:pt>
                <c:pt idx="633">
                  <c:v>-321576</c:v>
                </c:pt>
                <c:pt idx="634">
                  <c:v>-320817</c:v>
                </c:pt>
                <c:pt idx="635">
                  <c:v>-320065</c:v>
                </c:pt>
                <c:pt idx="636">
                  <c:v>-318408</c:v>
                </c:pt>
                <c:pt idx="637">
                  <c:v>-317530</c:v>
                </c:pt>
                <c:pt idx="638">
                  <c:v>-316609</c:v>
                </c:pt>
                <c:pt idx="639">
                  <c:v>-315784</c:v>
                </c:pt>
                <c:pt idx="640">
                  <c:v>-314947</c:v>
                </c:pt>
                <c:pt idx="641">
                  <c:v>-314250</c:v>
                </c:pt>
                <c:pt idx="642">
                  <c:v>-313622</c:v>
                </c:pt>
                <c:pt idx="643">
                  <c:v>-312917</c:v>
                </c:pt>
                <c:pt idx="644">
                  <c:v>-312194</c:v>
                </c:pt>
                <c:pt idx="645">
                  <c:v>-311464</c:v>
                </c:pt>
                <c:pt idx="646">
                  <c:v>-310726</c:v>
                </c:pt>
                <c:pt idx="647">
                  <c:v>-309918</c:v>
                </c:pt>
                <c:pt idx="648">
                  <c:v>-309063</c:v>
                </c:pt>
                <c:pt idx="649">
                  <c:v>-308218</c:v>
                </c:pt>
                <c:pt idx="650">
                  <c:v>-307439</c:v>
                </c:pt>
                <c:pt idx="651">
                  <c:v>-306794</c:v>
                </c:pt>
                <c:pt idx="652">
                  <c:v>-305545</c:v>
                </c:pt>
                <c:pt idx="653">
                  <c:v>-304597</c:v>
                </c:pt>
                <c:pt idx="654">
                  <c:v>-303705</c:v>
                </c:pt>
                <c:pt idx="655">
                  <c:v>-302951</c:v>
                </c:pt>
                <c:pt idx="656">
                  <c:v>-302282</c:v>
                </c:pt>
                <c:pt idx="657">
                  <c:v>-301276</c:v>
                </c:pt>
                <c:pt idx="658">
                  <c:v>-300330</c:v>
                </c:pt>
                <c:pt idx="659">
                  <c:v>-299452</c:v>
                </c:pt>
                <c:pt idx="660">
                  <c:v>-298522</c:v>
                </c:pt>
                <c:pt idx="661">
                  <c:v>-297671</c:v>
                </c:pt>
                <c:pt idx="662">
                  <c:v>-296791</c:v>
                </c:pt>
                <c:pt idx="663">
                  <c:v>-295971</c:v>
                </c:pt>
                <c:pt idx="664">
                  <c:v>-293980</c:v>
                </c:pt>
                <c:pt idx="665">
                  <c:v>-292618</c:v>
                </c:pt>
                <c:pt idx="666">
                  <c:v>-291829</c:v>
                </c:pt>
                <c:pt idx="667">
                  <c:v>-291107</c:v>
                </c:pt>
                <c:pt idx="668">
                  <c:v>-290455</c:v>
                </c:pt>
                <c:pt idx="669">
                  <c:v>-289417</c:v>
                </c:pt>
                <c:pt idx="670">
                  <c:v>-288780</c:v>
                </c:pt>
                <c:pt idx="671">
                  <c:v>-288203</c:v>
                </c:pt>
                <c:pt idx="672">
                  <c:v>-286283</c:v>
                </c:pt>
                <c:pt idx="673">
                  <c:v>-285588</c:v>
                </c:pt>
                <c:pt idx="674">
                  <c:v>-285086</c:v>
                </c:pt>
                <c:pt idx="675">
                  <c:v>-284178</c:v>
                </c:pt>
                <c:pt idx="676">
                  <c:v>-283430</c:v>
                </c:pt>
                <c:pt idx="677">
                  <c:v>-281835</c:v>
                </c:pt>
                <c:pt idx="678">
                  <c:v>-279808</c:v>
                </c:pt>
                <c:pt idx="679">
                  <c:v>-278319</c:v>
                </c:pt>
                <c:pt idx="680">
                  <c:v>-277370</c:v>
                </c:pt>
                <c:pt idx="681">
                  <c:v>-276400</c:v>
                </c:pt>
                <c:pt idx="682">
                  <c:v>-275411</c:v>
                </c:pt>
                <c:pt idx="683">
                  <c:v>-274376</c:v>
                </c:pt>
                <c:pt idx="684">
                  <c:v>-273400</c:v>
                </c:pt>
                <c:pt idx="685">
                  <c:v>-272371</c:v>
                </c:pt>
                <c:pt idx="686">
                  <c:v>-271360</c:v>
                </c:pt>
                <c:pt idx="687">
                  <c:v>-270361</c:v>
                </c:pt>
                <c:pt idx="688">
                  <c:v>-269306</c:v>
                </c:pt>
                <c:pt idx="689">
                  <c:v>-268272</c:v>
                </c:pt>
                <c:pt idx="690">
                  <c:v>-267204</c:v>
                </c:pt>
                <c:pt idx="691">
                  <c:v>-266231</c:v>
                </c:pt>
                <c:pt idx="692">
                  <c:v>-265492</c:v>
                </c:pt>
                <c:pt idx="693">
                  <c:v>-264376</c:v>
                </c:pt>
                <c:pt idx="694">
                  <c:v>-263703</c:v>
                </c:pt>
                <c:pt idx="695">
                  <c:v>-262559</c:v>
                </c:pt>
                <c:pt idx="696">
                  <c:v>-260980</c:v>
                </c:pt>
                <c:pt idx="697">
                  <c:v>-260142</c:v>
                </c:pt>
                <c:pt idx="698">
                  <c:v>-258966</c:v>
                </c:pt>
                <c:pt idx="699">
                  <c:v>-258403</c:v>
                </c:pt>
                <c:pt idx="700">
                  <c:v>-256711</c:v>
                </c:pt>
                <c:pt idx="701">
                  <c:v>-255150</c:v>
                </c:pt>
                <c:pt idx="702">
                  <c:v>-254359</c:v>
                </c:pt>
                <c:pt idx="703">
                  <c:v>-253548</c:v>
                </c:pt>
                <c:pt idx="704">
                  <c:v>-251686</c:v>
                </c:pt>
                <c:pt idx="705">
                  <c:v>-250789</c:v>
                </c:pt>
                <c:pt idx="706">
                  <c:v>-249914</c:v>
                </c:pt>
                <c:pt idx="707">
                  <c:v>-249055</c:v>
                </c:pt>
                <c:pt idx="708">
                  <c:v>-248183</c:v>
                </c:pt>
                <c:pt idx="709">
                  <c:v>-245731</c:v>
                </c:pt>
                <c:pt idx="710">
                  <c:v>-243491</c:v>
                </c:pt>
                <c:pt idx="711">
                  <c:v>-242914</c:v>
                </c:pt>
                <c:pt idx="712">
                  <c:v>-242397</c:v>
                </c:pt>
                <c:pt idx="713">
                  <c:v>-241906</c:v>
                </c:pt>
                <c:pt idx="714">
                  <c:v>-241479</c:v>
                </c:pt>
                <c:pt idx="715">
                  <c:v>-241121</c:v>
                </c:pt>
                <c:pt idx="716">
                  <c:v>-240396</c:v>
                </c:pt>
                <c:pt idx="717">
                  <c:v>-240057</c:v>
                </c:pt>
                <c:pt idx="718">
                  <c:v>-239416</c:v>
                </c:pt>
                <c:pt idx="719">
                  <c:v>-238995</c:v>
                </c:pt>
                <c:pt idx="720">
                  <c:v>-238023</c:v>
                </c:pt>
                <c:pt idx="721">
                  <c:v>-237527</c:v>
                </c:pt>
                <c:pt idx="722">
                  <c:v>-237063</c:v>
                </c:pt>
                <c:pt idx="723">
                  <c:v>-236608</c:v>
                </c:pt>
                <c:pt idx="724">
                  <c:v>-235918</c:v>
                </c:pt>
                <c:pt idx="725">
                  <c:v>-235344</c:v>
                </c:pt>
                <c:pt idx="726">
                  <c:v>-234784</c:v>
                </c:pt>
                <c:pt idx="727">
                  <c:v>-234164</c:v>
                </c:pt>
                <c:pt idx="728">
                  <c:v>-233530</c:v>
                </c:pt>
                <c:pt idx="729">
                  <c:v>-232867</c:v>
                </c:pt>
                <c:pt idx="730">
                  <c:v>-229116</c:v>
                </c:pt>
                <c:pt idx="731">
                  <c:v>-228472</c:v>
                </c:pt>
                <c:pt idx="732">
                  <c:v>-227473</c:v>
                </c:pt>
                <c:pt idx="733">
                  <c:v>-225826</c:v>
                </c:pt>
                <c:pt idx="734">
                  <c:v>-225077</c:v>
                </c:pt>
                <c:pt idx="735">
                  <c:v>-224761</c:v>
                </c:pt>
                <c:pt idx="736">
                  <c:v>-223959</c:v>
                </c:pt>
                <c:pt idx="737">
                  <c:v>-222973</c:v>
                </c:pt>
                <c:pt idx="738">
                  <c:v>-222319</c:v>
                </c:pt>
                <c:pt idx="739">
                  <c:v>-220080</c:v>
                </c:pt>
                <c:pt idx="740">
                  <c:v>-218789</c:v>
                </c:pt>
                <c:pt idx="741">
                  <c:v>-218108</c:v>
                </c:pt>
                <c:pt idx="742">
                  <c:v>-217166</c:v>
                </c:pt>
                <c:pt idx="743">
                  <c:v>-216411</c:v>
                </c:pt>
                <c:pt idx="744">
                  <c:v>-214402</c:v>
                </c:pt>
                <c:pt idx="745">
                  <c:v>-213432</c:v>
                </c:pt>
                <c:pt idx="746">
                  <c:v>-212844</c:v>
                </c:pt>
                <c:pt idx="747">
                  <c:v>-212509</c:v>
                </c:pt>
                <c:pt idx="748">
                  <c:v>-212034</c:v>
                </c:pt>
                <c:pt idx="749">
                  <c:v>-211586</c:v>
                </c:pt>
                <c:pt idx="750">
                  <c:v>-211320</c:v>
                </c:pt>
                <c:pt idx="751">
                  <c:v>-210766</c:v>
                </c:pt>
                <c:pt idx="752">
                  <c:v>-209908</c:v>
                </c:pt>
                <c:pt idx="753">
                  <c:v>-208863</c:v>
                </c:pt>
                <c:pt idx="754">
                  <c:v>-208204</c:v>
                </c:pt>
                <c:pt idx="755">
                  <c:v>-207867</c:v>
                </c:pt>
                <c:pt idx="756">
                  <c:v>-207482</c:v>
                </c:pt>
                <c:pt idx="757">
                  <c:v>-207045</c:v>
                </c:pt>
                <c:pt idx="758">
                  <c:v>-206853</c:v>
                </c:pt>
                <c:pt idx="759">
                  <c:v>-206304</c:v>
                </c:pt>
                <c:pt idx="760">
                  <c:v>-206114</c:v>
                </c:pt>
                <c:pt idx="761">
                  <c:v>-205594</c:v>
                </c:pt>
                <c:pt idx="762">
                  <c:v>-205170</c:v>
                </c:pt>
                <c:pt idx="763">
                  <c:v>-204860</c:v>
                </c:pt>
                <c:pt idx="764">
                  <c:v>-204194</c:v>
                </c:pt>
                <c:pt idx="765">
                  <c:v>-204002</c:v>
                </c:pt>
                <c:pt idx="766">
                  <c:v>-203412</c:v>
                </c:pt>
                <c:pt idx="767">
                  <c:v>-202958</c:v>
                </c:pt>
                <c:pt idx="768">
                  <c:v>-202530</c:v>
                </c:pt>
                <c:pt idx="769">
                  <c:v>-201887</c:v>
                </c:pt>
                <c:pt idx="770">
                  <c:v>-201367</c:v>
                </c:pt>
                <c:pt idx="771">
                  <c:v>-200924</c:v>
                </c:pt>
                <c:pt idx="772">
                  <c:v>-200463</c:v>
                </c:pt>
                <c:pt idx="773">
                  <c:v>-199213</c:v>
                </c:pt>
                <c:pt idx="774">
                  <c:v>-197968</c:v>
                </c:pt>
                <c:pt idx="775">
                  <c:v>-197022</c:v>
                </c:pt>
                <c:pt idx="776">
                  <c:v>-194229</c:v>
                </c:pt>
                <c:pt idx="777">
                  <c:v>-193723</c:v>
                </c:pt>
                <c:pt idx="778">
                  <c:v>-193067</c:v>
                </c:pt>
                <c:pt idx="779">
                  <c:v>-191531</c:v>
                </c:pt>
                <c:pt idx="780">
                  <c:v>-190960</c:v>
                </c:pt>
                <c:pt idx="781">
                  <c:v>-188402</c:v>
                </c:pt>
                <c:pt idx="782">
                  <c:v>-187126</c:v>
                </c:pt>
                <c:pt idx="783">
                  <c:v>-186486</c:v>
                </c:pt>
                <c:pt idx="784">
                  <c:v>-184747</c:v>
                </c:pt>
                <c:pt idx="785">
                  <c:v>-182735</c:v>
                </c:pt>
                <c:pt idx="786">
                  <c:v>-180096</c:v>
                </c:pt>
                <c:pt idx="787">
                  <c:v>-178118</c:v>
                </c:pt>
                <c:pt idx="788">
                  <c:v>-177167</c:v>
                </c:pt>
                <c:pt idx="789">
                  <c:v>-176229</c:v>
                </c:pt>
                <c:pt idx="790">
                  <c:v>-175189</c:v>
                </c:pt>
                <c:pt idx="791">
                  <c:v>-173356</c:v>
                </c:pt>
                <c:pt idx="792">
                  <c:v>-171444</c:v>
                </c:pt>
                <c:pt idx="793">
                  <c:v>-171185</c:v>
                </c:pt>
                <c:pt idx="794">
                  <c:v>-170484</c:v>
                </c:pt>
                <c:pt idx="795">
                  <c:v>-169401</c:v>
                </c:pt>
                <c:pt idx="796">
                  <c:v>-167542</c:v>
                </c:pt>
                <c:pt idx="797">
                  <c:v>-165233</c:v>
                </c:pt>
                <c:pt idx="798">
                  <c:v>-162489</c:v>
                </c:pt>
                <c:pt idx="799">
                  <c:v>-161748</c:v>
                </c:pt>
                <c:pt idx="800">
                  <c:v>-161074</c:v>
                </c:pt>
                <c:pt idx="801">
                  <c:v>-160278</c:v>
                </c:pt>
                <c:pt idx="802">
                  <c:v>-159729</c:v>
                </c:pt>
                <c:pt idx="803">
                  <c:v>-157993</c:v>
                </c:pt>
                <c:pt idx="804">
                  <c:v>-157612</c:v>
                </c:pt>
                <c:pt idx="805">
                  <c:v>-153863</c:v>
                </c:pt>
                <c:pt idx="806">
                  <c:v>-153445</c:v>
                </c:pt>
                <c:pt idx="807">
                  <c:v>-152530</c:v>
                </c:pt>
                <c:pt idx="808">
                  <c:v>-149473</c:v>
                </c:pt>
                <c:pt idx="809">
                  <c:v>-147971</c:v>
                </c:pt>
                <c:pt idx="810">
                  <c:v>-147853</c:v>
                </c:pt>
                <c:pt idx="811">
                  <c:v>-146881</c:v>
                </c:pt>
                <c:pt idx="812">
                  <c:v>-143413</c:v>
                </c:pt>
                <c:pt idx="813">
                  <c:v>-140108</c:v>
                </c:pt>
                <c:pt idx="814">
                  <c:v>-139010</c:v>
                </c:pt>
                <c:pt idx="815">
                  <c:v>-138949</c:v>
                </c:pt>
                <c:pt idx="816">
                  <c:v>-137667</c:v>
                </c:pt>
                <c:pt idx="817">
                  <c:v>-137325</c:v>
                </c:pt>
                <c:pt idx="818">
                  <c:v>-136235</c:v>
                </c:pt>
                <c:pt idx="819">
                  <c:v>-136032</c:v>
                </c:pt>
                <c:pt idx="820">
                  <c:v>-135683</c:v>
                </c:pt>
                <c:pt idx="821">
                  <c:v>-135343</c:v>
                </c:pt>
                <c:pt idx="822">
                  <c:v>-134705</c:v>
                </c:pt>
                <c:pt idx="823">
                  <c:v>-134617</c:v>
                </c:pt>
                <c:pt idx="824">
                  <c:v>-134301</c:v>
                </c:pt>
                <c:pt idx="825">
                  <c:v>-134061</c:v>
                </c:pt>
                <c:pt idx="826">
                  <c:v>-133933</c:v>
                </c:pt>
                <c:pt idx="827">
                  <c:v>-133653</c:v>
                </c:pt>
                <c:pt idx="828">
                  <c:v>-133257</c:v>
                </c:pt>
                <c:pt idx="829">
                  <c:v>-133164</c:v>
                </c:pt>
                <c:pt idx="830">
                  <c:v>-133010</c:v>
                </c:pt>
                <c:pt idx="831">
                  <c:v>-132337</c:v>
                </c:pt>
                <c:pt idx="832">
                  <c:v>-132173</c:v>
                </c:pt>
                <c:pt idx="833">
                  <c:v>-131477</c:v>
                </c:pt>
                <c:pt idx="834">
                  <c:v>-131155</c:v>
                </c:pt>
                <c:pt idx="835">
                  <c:v>-131119</c:v>
                </c:pt>
                <c:pt idx="836">
                  <c:v>-130542</c:v>
                </c:pt>
                <c:pt idx="837">
                  <c:v>-129778</c:v>
                </c:pt>
                <c:pt idx="838">
                  <c:v>-129505</c:v>
                </c:pt>
                <c:pt idx="839">
                  <c:v>-129379</c:v>
                </c:pt>
                <c:pt idx="840">
                  <c:v>-127786</c:v>
                </c:pt>
                <c:pt idx="841">
                  <c:v>-127702</c:v>
                </c:pt>
                <c:pt idx="842">
                  <c:v>-127390</c:v>
                </c:pt>
                <c:pt idx="843">
                  <c:v>-127196</c:v>
                </c:pt>
                <c:pt idx="844">
                  <c:v>-126916</c:v>
                </c:pt>
                <c:pt idx="845">
                  <c:v>-126659</c:v>
                </c:pt>
                <c:pt idx="846">
                  <c:v>-126422</c:v>
                </c:pt>
                <c:pt idx="847">
                  <c:v>-126394</c:v>
                </c:pt>
                <c:pt idx="848">
                  <c:v>-125957</c:v>
                </c:pt>
                <c:pt idx="849">
                  <c:v>-125672</c:v>
                </c:pt>
                <c:pt idx="850">
                  <c:v>-125182</c:v>
                </c:pt>
                <c:pt idx="851">
                  <c:v>-124936</c:v>
                </c:pt>
                <c:pt idx="852">
                  <c:v>-124648</c:v>
                </c:pt>
                <c:pt idx="853">
                  <c:v>-124397</c:v>
                </c:pt>
                <c:pt idx="854">
                  <c:v>-123484</c:v>
                </c:pt>
                <c:pt idx="855">
                  <c:v>-123312</c:v>
                </c:pt>
                <c:pt idx="856">
                  <c:v>-123131</c:v>
                </c:pt>
                <c:pt idx="857">
                  <c:v>-122839</c:v>
                </c:pt>
                <c:pt idx="858">
                  <c:v>-122307</c:v>
                </c:pt>
                <c:pt idx="859">
                  <c:v>-122263</c:v>
                </c:pt>
                <c:pt idx="860">
                  <c:v>-121120</c:v>
                </c:pt>
                <c:pt idx="861">
                  <c:v>-120394</c:v>
                </c:pt>
                <c:pt idx="862">
                  <c:v>-119067</c:v>
                </c:pt>
                <c:pt idx="863">
                  <c:v>-118432</c:v>
                </c:pt>
                <c:pt idx="864">
                  <c:v>-117722</c:v>
                </c:pt>
                <c:pt idx="865">
                  <c:v>-116699</c:v>
                </c:pt>
                <c:pt idx="866">
                  <c:v>-115800</c:v>
                </c:pt>
                <c:pt idx="867">
                  <c:v>-114551</c:v>
                </c:pt>
                <c:pt idx="868">
                  <c:v>-113168</c:v>
                </c:pt>
                <c:pt idx="869">
                  <c:v>-112651</c:v>
                </c:pt>
                <c:pt idx="870">
                  <c:v>-112146</c:v>
                </c:pt>
                <c:pt idx="871">
                  <c:v>-111312</c:v>
                </c:pt>
                <c:pt idx="872">
                  <c:v>-109912</c:v>
                </c:pt>
                <c:pt idx="873">
                  <c:v>-107854</c:v>
                </c:pt>
                <c:pt idx="874">
                  <c:v>-106203</c:v>
                </c:pt>
                <c:pt idx="875">
                  <c:v>-105629</c:v>
                </c:pt>
                <c:pt idx="876">
                  <c:v>-103686</c:v>
                </c:pt>
                <c:pt idx="877">
                  <c:v>-102754</c:v>
                </c:pt>
                <c:pt idx="878">
                  <c:v>-101515</c:v>
                </c:pt>
                <c:pt idx="879">
                  <c:v>-99799</c:v>
                </c:pt>
                <c:pt idx="880">
                  <c:v>-98887</c:v>
                </c:pt>
                <c:pt idx="881">
                  <c:v>-97899</c:v>
                </c:pt>
                <c:pt idx="882">
                  <c:v>-92403</c:v>
                </c:pt>
                <c:pt idx="883">
                  <c:v>-89299</c:v>
                </c:pt>
                <c:pt idx="884">
                  <c:v>-88407</c:v>
                </c:pt>
                <c:pt idx="885">
                  <c:v>-85967</c:v>
                </c:pt>
                <c:pt idx="886">
                  <c:v>-84231</c:v>
                </c:pt>
                <c:pt idx="887">
                  <c:v>-83070</c:v>
                </c:pt>
                <c:pt idx="888">
                  <c:v>-82066</c:v>
                </c:pt>
                <c:pt idx="889">
                  <c:v>-81383</c:v>
                </c:pt>
                <c:pt idx="890">
                  <c:v>-80467</c:v>
                </c:pt>
                <c:pt idx="891">
                  <c:v>-78664</c:v>
                </c:pt>
                <c:pt idx="892">
                  <c:v>-76233</c:v>
                </c:pt>
                <c:pt idx="893">
                  <c:v>-75200</c:v>
                </c:pt>
                <c:pt idx="894">
                  <c:v>-71277</c:v>
                </c:pt>
                <c:pt idx="895">
                  <c:v>-69099</c:v>
                </c:pt>
                <c:pt idx="896">
                  <c:v>-63989</c:v>
                </c:pt>
                <c:pt idx="897">
                  <c:v>-62989</c:v>
                </c:pt>
                <c:pt idx="898">
                  <c:v>-60909</c:v>
                </c:pt>
                <c:pt idx="899">
                  <c:v>-55707</c:v>
                </c:pt>
                <c:pt idx="900">
                  <c:v>-55138</c:v>
                </c:pt>
                <c:pt idx="901">
                  <c:v>-50432</c:v>
                </c:pt>
                <c:pt idx="902">
                  <c:v>-48713</c:v>
                </c:pt>
                <c:pt idx="903">
                  <c:v>-47740</c:v>
                </c:pt>
                <c:pt idx="904">
                  <c:v>-46904</c:v>
                </c:pt>
                <c:pt idx="905">
                  <c:v>-45386</c:v>
                </c:pt>
                <c:pt idx="906">
                  <c:v>-41550</c:v>
                </c:pt>
                <c:pt idx="907">
                  <c:v>-35521</c:v>
                </c:pt>
                <c:pt idx="908">
                  <c:v>-33059</c:v>
                </c:pt>
                <c:pt idx="909">
                  <c:v>-28070</c:v>
                </c:pt>
                <c:pt idx="910">
                  <c:v>-27113</c:v>
                </c:pt>
                <c:pt idx="911">
                  <c:v>-24044</c:v>
                </c:pt>
                <c:pt idx="912">
                  <c:v>-20877</c:v>
                </c:pt>
                <c:pt idx="913">
                  <c:v>-20065</c:v>
                </c:pt>
                <c:pt idx="914">
                  <c:v>-19904</c:v>
                </c:pt>
                <c:pt idx="915">
                  <c:v>-19557</c:v>
                </c:pt>
                <c:pt idx="916">
                  <c:v>-19307</c:v>
                </c:pt>
                <c:pt idx="917">
                  <c:v>-19061</c:v>
                </c:pt>
                <c:pt idx="918">
                  <c:v>-18798</c:v>
                </c:pt>
                <c:pt idx="919">
                  <c:v>-18552</c:v>
                </c:pt>
                <c:pt idx="920">
                  <c:v>-18247</c:v>
                </c:pt>
                <c:pt idx="921">
                  <c:v>-18218</c:v>
                </c:pt>
                <c:pt idx="922">
                  <c:v>-18038</c:v>
                </c:pt>
                <c:pt idx="923">
                  <c:v>-17798</c:v>
                </c:pt>
                <c:pt idx="924">
                  <c:v>-17559</c:v>
                </c:pt>
                <c:pt idx="925">
                  <c:v>-17397</c:v>
                </c:pt>
                <c:pt idx="926">
                  <c:v>-16971</c:v>
                </c:pt>
                <c:pt idx="927">
                  <c:v>-16918</c:v>
                </c:pt>
                <c:pt idx="928">
                  <c:v>-16878</c:v>
                </c:pt>
                <c:pt idx="929">
                  <c:v>-16591</c:v>
                </c:pt>
                <c:pt idx="930">
                  <c:v>-16335</c:v>
                </c:pt>
                <c:pt idx="931">
                  <c:v>-15993</c:v>
                </c:pt>
                <c:pt idx="932">
                  <c:v>-15859</c:v>
                </c:pt>
                <c:pt idx="933">
                  <c:v>-15615</c:v>
                </c:pt>
                <c:pt idx="934">
                  <c:v>-15425</c:v>
                </c:pt>
                <c:pt idx="935">
                  <c:v>-15161</c:v>
                </c:pt>
                <c:pt idx="936">
                  <c:v>-14920</c:v>
                </c:pt>
                <c:pt idx="937">
                  <c:v>-14709</c:v>
                </c:pt>
                <c:pt idx="938">
                  <c:v>-14502</c:v>
                </c:pt>
                <c:pt idx="939">
                  <c:v>-14310</c:v>
                </c:pt>
                <c:pt idx="940">
                  <c:v>-14123</c:v>
                </c:pt>
                <c:pt idx="941">
                  <c:v>-13936</c:v>
                </c:pt>
                <c:pt idx="942">
                  <c:v>-13792</c:v>
                </c:pt>
                <c:pt idx="943">
                  <c:v>-13620</c:v>
                </c:pt>
                <c:pt idx="944">
                  <c:v>-13488</c:v>
                </c:pt>
                <c:pt idx="945">
                  <c:v>-13283</c:v>
                </c:pt>
                <c:pt idx="946">
                  <c:v>-13062</c:v>
                </c:pt>
                <c:pt idx="947">
                  <c:v>-12940</c:v>
                </c:pt>
                <c:pt idx="948">
                  <c:v>-12775</c:v>
                </c:pt>
                <c:pt idx="949">
                  <c:v>-12600</c:v>
                </c:pt>
                <c:pt idx="950">
                  <c:v>-12353</c:v>
                </c:pt>
                <c:pt idx="951">
                  <c:v>-11998</c:v>
                </c:pt>
                <c:pt idx="952">
                  <c:v>-11854</c:v>
                </c:pt>
                <c:pt idx="953">
                  <c:v>-11703</c:v>
                </c:pt>
                <c:pt idx="954">
                  <c:v>-11592</c:v>
                </c:pt>
                <c:pt idx="955">
                  <c:v>-11490</c:v>
                </c:pt>
                <c:pt idx="956">
                  <c:v>-11291</c:v>
                </c:pt>
                <c:pt idx="957">
                  <c:v>-11140</c:v>
                </c:pt>
                <c:pt idx="958">
                  <c:v>-10992</c:v>
                </c:pt>
                <c:pt idx="959">
                  <c:v>-10810</c:v>
                </c:pt>
                <c:pt idx="960">
                  <c:v>-10692</c:v>
                </c:pt>
                <c:pt idx="961">
                  <c:v>-10546</c:v>
                </c:pt>
                <c:pt idx="962">
                  <c:v>-10421</c:v>
                </c:pt>
                <c:pt idx="963">
                  <c:v>-10172</c:v>
                </c:pt>
                <c:pt idx="964">
                  <c:v>-10100</c:v>
                </c:pt>
                <c:pt idx="965">
                  <c:v>-10008</c:v>
                </c:pt>
                <c:pt idx="966">
                  <c:v>-9946</c:v>
                </c:pt>
                <c:pt idx="967">
                  <c:v>-9869</c:v>
                </c:pt>
                <c:pt idx="968">
                  <c:v>-9777</c:v>
                </c:pt>
                <c:pt idx="969">
                  <c:v>-9726</c:v>
                </c:pt>
                <c:pt idx="970">
                  <c:v>-9685</c:v>
                </c:pt>
                <c:pt idx="971">
                  <c:v>-9630</c:v>
                </c:pt>
                <c:pt idx="972">
                  <c:v>-9519</c:v>
                </c:pt>
                <c:pt idx="973">
                  <c:v>-9486</c:v>
                </c:pt>
                <c:pt idx="974">
                  <c:v>-9442</c:v>
                </c:pt>
                <c:pt idx="975">
                  <c:v>-9388</c:v>
                </c:pt>
                <c:pt idx="976">
                  <c:v>-9328</c:v>
                </c:pt>
                <c:pt idx="977">
                  <c:v>-9286</c:v>
                </c:pt>
                <c:pt idx="978">
                  <c:v>-9251</c:v>
                </c:pt>
                <c:pt idx="979">
                  <c:v>-9186</c:v>
                </c:pt>
                <c:pt idx="980">
                  <c:v>-9137</c:v>
                </c:pt>
                <c:pt idx="981">
                  <c:v>-9064</c:v>
                </c:pt>
                <c:pt idx="982">
                  <c:v>-8983</c:v>
                </c:pt>
                <c:pt idx="983">
                  <c:v>-8945</c:v>
                </c:pt>
                <c:pt idx="984">
                  <c:v>-8877</c:v>
                </c:pt>
                <c:pt idx="985">
                  <c:v>-8855</c:v>
                </c:pt>
                <c:pt idx="986">
                  <c:v>-8794</c:v>
                </c:pt>
                <c:pt idx="987">
                  <c:v>-8671</c:v>
                </c:pt>
                <c:pt idx="988">
                  <c:v>-8577</c:v>
                </c:pt>
                <c:pt idx="989">
                  <c:v>-8467</c:v>
                </c:pt>
                <c:pt idx="990">
                  <c:v>-8344</c:v>
                </c:pt>
                <c:pt idx="991">
                  <c:v>-8259</c:v>
                </c:pt>
                <c:pt idx="992">
                  <c:v>-8138</c:v>
                </c:pt>
                <c:pt idx="993">
                  <c:v>-8033</c:v>
                </c:pt>
                <c:pt idx="994">
                  <c:v>-7959</c:v>
                </c:pt>
                <c:pt idx="995">
                  <c:v>-7857</c:v>
                </c:pt>
                <c:pt idx="996">
                  <c:v>-7771</c:v>
                </c:pt>
                <c:pt idx="997">
                  <c:v>-7647</c:v>
                </c:pt>
                <c:pt idx="998">
                  <c:v>-7586</c:v>
                </c:pt>
                <c:pt idx="999">
                  <c:v>-7367</c:v>
                </c:pt>
                <c:pt idx="1000">
                  <c:v>-7282</c:v>
                </c:pt>
                <c:pt idx="1001">
                  <c:v>-7190</c:v>
                </c:pt>
                <c:pt idx="1002">
                  <c:v>-7142</c:v>
                </c:pt>
                <c:pt idx="1003">
                  <c:v>-7023</c:v>
                </c:pt>
                <c:pt idx="1004">
                  <c:v>-6919</c:v>
                </c:pt>
                <c:pt idx="1005">
                  <c:v>-6834</c:v>
                </c:pt>
                <c:pt idx="1006">
                  <c:v>-6703</c:v>
                </c:pt>
                <c:pt idx="1007">
                  <c:v>-6629</c:v>
                </c:pt>
                <c:pt idx="1008">
                  <c:v>-6527</c:v>
                </c:pt>
                <c:pt idx="1009">
                  <c:v>-6437</c:v>
                </c:pt>
                <c:pt idx="1010">
                  <c:v>-6331</c:v>
                </c:pt>
                <c:pt idx="1011">
                  <c:v>-6231</c:v>
                </c:pt>
                <c:pt idx="1012">
                  <c:v>-6100</c:v>
                </c:pt>
                <c:pt idx="1013">
                  <c:v>-6040</c:v>
                </c:pt>
                <c:pt idx="1014">
                  <c:v>-5926</c:v>
                </c:pt>
                <c:pt idx="1015">
                  <c:v>-5831</c:v>
                </c:pt>
                <c:pt idx="1016">
                  <c:v>-5741</c:v>
                </c:pt>
                <c:pt idx="1017">
                  <c:v>-5640</c:v>
                </c:pt>
                <c:pt idx="1018">
                  <c:v>-5557</c:v>
                </c:pt>
                <c:pt idx="1019">
                  <c:v>-5463</c:v>
                </c:pt>
                <c:pt idx="1020">
                  <c:v>-5370</c:v>
                </c:pt>
                <c:pt idx="1021">
                  <c:v>-5284</c:v>
                </c:pt>
                <c:pt idx="1022">
                  <c:v>-5162</c:v>
                </c:pt>
                <c:pt idx="1023">
                  <c:v>-5078</c:v>
                </c:pt>
                <c:pt idx="1024">
                  <c:v>-4991</c:v>
                </c:pt>
                <c:pt idx="1025">
                  <c:v>-4888</c:v>
                </c:pt>
                <c:pt idx="1026">
                  <c:v>-4763</c:v>
                </c:pt>
                <c:pt idx="1027">
                  <c:v>-4667</c:v>
                </c:pt>
                <c:pt idx="1028">
                  <c:v>-4595</c:v>
                </c:pt>
                <c:pt idx="1029">
                  <c:v>-4484</c:v>
                </c:pt>
                <c:pt idx="1030">
                  <c:v>-4404</c:v>
                </c:pt>
                <c:pt idx="1031">
                  <c:v>-4313</c:v>
                </c:pt>
                <c:pt idx="1032">
                  <c:v>-4181</c:v>
                </c:pt>
                <c:pt idx="1033">
                  <c:v>-4089</c:v>
                </c:pt>
                <c:pt idx="1034">
                  <c:v>-4048</c:v>
                </c:pt>
                <c:pt idx="1035">
                  <c:v>-3905</c:v>
                </c:pt>
                <c:pt idx="1036">
                  <c:v>-3766</c:v>
                </c:pt>
                <c:pt idx="1037">
                  <c:v>-3707</c:v>
                </c:pt>
                <c:pt idx="1038">
                  <c:v>-3612</c:v>
                </c:pt>
                <c:pt idx="1039">
                  <c:v>-3526</c:v>
                </c:pt>
                <c:pt idx="1040">
                  <c:v>-3420</c:v>
                </c:pt>
                <c:pt idx="1041">
                  <c:v>-3324</c:v>
                </c:pt>
                <c:pt idx="1042">
                  <c:v>-3210</c:v>
                </c:pt>
                <c:pt idx="1043">
                  <c:v>-3144</c:v>
                </c:pt>
                <c:pt idx="1044">
                  <c:v>-3054</c:v>
                </c:pt>
                <c:pt idx="1045">
                  <c:v>-2924</c:v>
                </c:pt>
                <c:pt idx="1046">
                  <c:v>-2816</c:v>
                </c:pt>
                <c:pt idx="1047">
                  <c:v>-2753</c:v>
                </c:pt>
                <c:pt idx="1048">
                  <c:v>-2623</c:v>
                </c:pt>
                <c:pt idx="1049">
                  <c:v>-2530</c:v>
                </c:pt>
                <c:pt idx="1050">
                  <c:v>-2424</c:v>
                </c:pt>
                <c:pt idx="1051">
                  <c:v>-2374</c:v>
                </c:pt>
                <c:pt idx="1052">
                  <c:v>-2211</c:v>
                </c:pt>
                <c:pt idx="1053">
                  <c:v>-2146</c:v>
                </c:pt>
                <c:pt idx="1054">
                  <c:v>-2054</c:v>
                </c:pt>
                <c:pt idx="1055">
                  <c:v>-1960</c:v>
                </c:pt>
                <c:pt idx="1056">
                  <c:v>-1840</c:v>
                </c:pt>
                <c:pt idx="1057">
                  <c:v>-1771</c:v>
                </c:pt>
                <c:pt idx="1058">
                  <c:v>-1672</c:v>
                </c:pt>
                <c:pt idx="1059">
                  <c:v>-1573</c:v>
                </c:pt>
                <c:pt idx="1060">
                  <c:v>-1503</c:v>
                </c:pt>
                <c:pt idx="1061">
                  <c:v>-1386</c:v>
                </c:pt>
                <c:pt idx="1062">
                  <c:v>-1265</c:v>
                </c:pt>
                <c:pt idx="1063">
                  <c:v>-1166</c:v>
                </c:pt>
                <c:pt idx="1064">
                  <c:v>-1103</c:v>
                </c:pt>
                <c:pt idx="1065">
                  <c:v>-952</c:v>
                </c:pt>
                <c:pt idx="1066">
                  <c:v>-856</c:v>
                </c:pt>
                <c:pt idx="1067">
                  <c:v>-778</c:v>
                </c:pt>
                <c:pt idx="1068">
                  <c:v>-654</c:v>
                </c:pt>
                <c:pt idx="1069">
                  <c:v>-586</c:v>
                </c:pt>
                <c:pt idx="1070">
                  <c:v>-483</c:v>
                </c:pt>
                <c:pt idx="1071">
                  <c:v>-384</c:v>
                </c:pt>
                <c:pt idx="1072">
                  <c:v>-262</c:v>
                </c:pt>
                <c:pt idx="1073">
                  <c:v>-178</c:v>
                </c:pt>
                <c:pt idx="1074">
                  <c:v>-107</c:v>
                </c:pt>
                <c:pt idx="1075">
                  <c:v>1</c:v>
                </c:pt>
                <c:pt idx="1076">
                  <c:v>2</c:v>
                </c:pt>
                <c:pt idx="1077">
                  <c:v>3</c:v>
                </c:pt>
                <c:pt idx="1078">
                  <c:v>4</c:v>
                </c:pt>
                <c:pt idx="1079">
                  <c:v>5</c:v>
                </c:pt>
                <c:pt idx="1080">
                  <c:v>6</c:v>
                </c:pt>
                <c:pt idx="1081">
                  <c:v>7</c:v>
                </c:pt>
                <c:pt idx="1082">
                  <c:v>8</c:v>
                </c:pt>
                <c:pt idx="1083">
                  <c:v>9</c:v>
                </c:pt>
                <c:pt idx="1084">
                  <c:v>10</c:v>
                </c:pt>
                <c:pt idx="1085">
                  <c:v>11</c:v>
                </c:pt>
                <c:pt idx="1086">
                  <c:v>12</c:v>
                </c:pt>
                <c:pt idx="1087">
                  <c:v>13</c:v>
                </c:pt>
                <c:pt idx="1088">
                  <c:v>14</c:v>
                </c:pt>
                <c:pt idx="1089">
                  <c:v>15</c:v>
                </c:pt>
                <c:pt idx="1090">
                  <c:v>16</c:v>
                </c:pt>
                <c:pt idx="1091">
                  <c:v>17</c:v>
                </c:pt>
                <c:pt idx="1092">
                  <c:v>18</c:v>
                </c:pt>
                <c:pt idx="1093">
                  <c:v>19</c:v>
                </c:pt>
                <c:pt idx="1094">
                  <c:v>20</c:v>
                </c:pt>
                <c:pt idx="1095">
                  <c:v>21</c:v>
                </c:pt>
                <c:pt idx="1096">
                  <c:v>22</c:v>
                </c:pt>
                <c:pt idx="1097">
                  <c:v>23</c:v>
                </c:pt>
                <c:pt idx="1098">
                  <c:v>24</c:v>
                </c:pt>
                <c:pt idx="1099">
                  <c:v>25</c:v>
                </c:pt>
                <c:pt idx="1100">
                  <c:v>26</c:v>
                </c:pt>
                <c:pt idx="1101">
                  <c:v>27</c:v>
                </c:pt>
                <c:pt idx="1102">
                  <c:v>28</c:v>
                </c:pt>
                <c:pt idx="1103">
                  <c:v>29</c:v>
                </c:pt>
                <c:pt idx="1104">
                  <c:v>30</c:v>
                </c:pt>
                <c:pt idx="1105">
                  <c:v>31</c:v>
                </c:pt>
                <c:pt idx="1106">
                  <c:v>32</c:v>
                </c:pt>
                <c:pt idx="1107">
                  <c:v>33</c:v>
                </c:pt>
                <c:pt idx="1108">
                  <c:v>34</c:v>
                </c:pt>
                <c:pt idx="1109">
                  <c:v>35</c:v>
                </c:pt>
                <c:pt idx="1110">
                  <c:v>36</c:v>
                </c:pt>
                <c:pt idx="1111">
                  <c:v>37</c:v>
                </c:pt>
                <c:pt idx="1112">
                  <c:v>38</c:v>
                </c:pt>
                <c:pt idx="1113">
                  <c:v>39</c:v>
                </c:pt>
                <c:pt idx="1114">
                  <c:v>40</c:v>
                </c:pt>
                <c:pt idx="1115">
                  <c:v>41</c:v>
                </c:pt>
                <c:pt idx="1116">
                  <c:v>42</c:v>
                </c:pt>
                <c:pt idx="1117">
                  <c:v>43</c:v>
                </c:pt>
                <c:pt idx="1118">
                  <c:v>44</c:v>
                </c:pt>
                <c:pt idx="1119">
                  <c:v>45</c:v>
                </c:pt>
                <c:pt idx="1120">
                  <c:v>46</c:v>
                </c:pt>
                <c:pt idx="1121">
                  <c:v>47</c:v>
                </c:pt>
                <c:pt idx="1122">
                  <c:v>48</c:v>
                </c:pt>
                <c:pt idx="1123">
                  <c:v>49</c:v>
                </c:pt>
                <c:pt idx="1124">
                  <c:v>50</c:v>
                </c:pt>
                <c:pt idx="1125">
                  <c:v>51</c:v>
                </c:pt>
                <c:pt idx="1126">
                  <c:v>52</c:v>
                </c:pt>
                <c:pt idx="1127">
                  <c:v>53</c:v>
                </c:pt>
                <c:pt idx="1128">
                  <c:v>54</c:v>
                </c:pt>
                <c:pt idx="1129">
                  <c:v>55</c:v>
                </c:pt>
                <c:pt idx="1130">
                  <c:v>56</c:v>
                </c:pt>
                <c:pt idx="1131">
                  <c:v>57</c:v>
                </c:pt>
                <c:pt idx="1132">
                  <c:v>58</c:v>
                </c:pt>
                <c:pt idx="1133">
                  <c:v>59</c:v>
                </c:pt>
                <c:pt idx="1134">
                  <c:v>60</c:v>
                </c:pt>
                <c:pt idx="1135">
                  <c:v>61</c:v>
                </c:pt>
                <c:pt idx="1136">
                  <c:v>62</c:v>
                </c:pt>
                <c:pt idx="1137">
                  <c:v>63</c:v>
                </c:pt>
                <c:pt idx="1138">
                  <c:v>64</c:v>
                </c:pt>
                <c:pt idx="1139">
                  <c:v>65</c:v>
                </c:pt>
                <c:pt idx="1140">
                  <c:v>66</c:v>
                </c:pt>
                <c:pt idx="1141">
                  <c:v>67</c:v>
                </c:pt>
                <c:pt idx="1142">
                  <c:v>68</c:v>
                </c:pt>
                <c:pt idx="1143">
                  <c:v>69</c:v>
                </c:pt>
                <c:pt idx="1144">
                  <c:v>70</c:v>
                </c:pt>
                <c:pt idx="1145">
                  <c:v>71</c:v>
                </c:pt>
                <c:pt idx="1146">
                  <c:v>72</c:v>
                </c:pt>
                <c:pt idx="1147">
                  <c:v>73</c:v>
                </c:pt>
                <c:pt idx="1148">
                  <c:v>74</c:v>
                </c:pt>
                <c:pt idx="1149">
                  <c:v>75</c:v>
                </c:pt>
                <c:pt idx="1150">
                  <c:v>76</c:v>
                </c:pt>
                <c:pt idx="1151">
                  <c:v>77</c:v>
                </c:pt>
                <c:pt idx="1152">
                  <c:v>78</c:v>
                </c:pt>
                <c:pt idx="1153">
                  <c:v>79</c:v>
                </c:pt>
                <c:pt idx="1154">
                  <c:v>80</c:v>
                </c:pt>
                <c:pt idx="1155">
                  <c:v>81</c:v>
                </c:pt>
                <c:pt idx="1156">
                  <c:v>82</c:v>
                </c:pt>
                <c:pt idx="1157">
                  <c:v>83</c:v>
                </c:pt>
                <c:pt idx="1158">
                  <c:v>84</c:v>
                </c:pt>
                <c:pt idx="1159">
                  <c:v>85</c:v>
                </c:pt>
                <c:pt idx="1160">
                  <c:v>86</c:v>
                </c:pt>
                <c:pt idx="1161">
                  <c:v>87</c:v>
                </c:pt>
                <c:pt idx="1162">
                  <c:v>88</c:v>
                </c:pt>
                <c:pt idx="1163">
                  <c:v>89</c:v>
                </c:pt>
                <c:pt idx="1164">
                  <c:v>90</c:v>
                </c:pt>
                <c:pt idx="1165">
                  <c:v>91</c:v>
                </c:pt>
                <c:pt idx="1166">
                  <c:v>92</c:v>
                </c:pt>
                <c:pt idx="1167">
                  <c:v>93</c:v>
                </c:pt>
                <c:pt idx="1168">
                  <c:v>94</c:v>
                </c:pt>
                <c:pt idx="1169">
                  <c:v>95</c:v>
                </c:pt>
                <c:pt idx="1170">
                  <c:v>96</c:v>
                </c:pt>
                <c:pt idx="1171">
                  <c:v>97</c:v>
                </c:pt>
                <c:pt idx="1172">
                  <c:v>98</c:v>
                </c:pt>
                <c:pt idx="1173">
                  <c:v>99</c:v>
                </c:pt>
                <c:pt idx="1174">
                  <c:v>100</c:v>
                </c:pt>
                <c:pt idx="1175">
                  <c:v>101</c:v>
                </c:pt>
                <c:pt idx="1176">
                  <c:v>102</c:v>
                </c:pt>
                <c:pt idx="1177">
                  <c:v>103</c:v>
                </c:pt>
                <c:pt idx="1178">
                  <c:v>104</c:v>
                </c:pt>
                <c:pt idx="1179">
                  <c:v>105</c:v>
                </c:pt>
                <c:pt idx="1180">
                  <c:v>106</c:v>
                </c:pt>
                <c:pt idx="1181">
                  <c:v>107</c:v>
                </c:pt>
                <c:pt idx="1182">
                  <c:v>108</c:v>
                </c:pt>
                <c:pt idx="1183">
                  <c:v>109</c:v>
                </c:pt>
                <c:pt idx="1184">
                  <c:v>110</c:v>
                </c:pt>
                <c:pt idx="1185">
                  <c:v>111</c:v>
                </c:pt>
                <c:pt idx="1186">
                  <c:v>112</c:v>
                </c:pt>
                <c:pt idx="1187">
                  <c:v>113</c:v>
                </c:pt>
                <c:pt idx="1188">
                  <c:v>114</c:v>
                </c:pt>
                <c:pt idx="1189">
                  <c:v>115</c:v>
                </c:pt>
                <c:pt idx="1190">
                  <c:v>116</c:v>
                </c:pt>
                <c:pt idx="1191">
                  <c:v>117</c:v>
                </c:pt>
                <c:pt idx="1192">
                  <c:v>118</c:v>
                </c:pt>
                <c:pt idx="1193">
                  <c:v>119</c:v>
                </c:pt>
                <c:pt idx="1194">
                  <c:v>120</c:v>
                </c:pt>
                <c:pt idx="1195">
                  <c:v>121</c:v>
                </c:pt>
                <c:pt idx="1196">
                  <c:v>122</c:v>
                </c:pt>
                <c:pt idx="1197">
                  <c:v>123</c:v>
                </c:pt>
                <c:pt idx="1198">
                  <c:v>124</c:v>
                </c:pt>
                <c:pt idx="1199">
                  <c:v>125</c:v>
                </c:pt>
                <c:pt idx="1200">
                  <c:v>126</c:v>
                </c:pt>
                <c:pt idx="1201">
                  <c:v>127</c:v>
                </c:pt>
                <c:pt idx="1202">
                  <c:v>128</c:v>
                </c:pt>
                <c:pt idx="1203">
                  <c:v>129</c:v>
                </c:pt>
                <c:pt idx="1204">
                  <c:v>130</c:v>
                </c:pt>
                <c:pt idx="1205">
                  <c:v>131</c:v>
                </c:pt>
                <c:pt idx="1206">
                  <c:v>132</c:v>
                </c:pt>
                <c:pt idx="1207">
                  <c:v>133</c:v>
                </c:pt>
                <c:pt idx="1208">
                  <c:v>134</c:v>
                </c:pt>
                <c:pt idx="1209">
                  <c:v>135</c:v>
                </c:pt>
                <c:pt idx="1210">
                  <c:v>136</c:v>
                </c:pt>
                <c:pt idx="1211">
                  <c:v>137</c:v>
                </c:pt>
                <c:pt idx="1212">
                  <c:v>138</c:v>
                </c:pt>
                <c:pt idx="1213">
                  <c:v>139</c:v>
                </c:pt>
                <c:pt idx="1214">
                  <c:v>140</c:v>
                </c:pt>
                <c:pt idx="1215">
                  <c:v>141</c:v>
                </c:pt>
                <c:pt idx="1216">
                  <c:v>142</c:v>
                </c:pt>
                <c:pt idx="1217">
                  <c:v>143</c:v>
                </c:pt>
                <c:pt idx="1218">
                  <c:v>144</c:v>
                </c:pt>
                <c:pt idx="1219">
                  <c:v>145</c:v>
                </c:pt>
                <c:pt idx="1220">
                  <c:v>146</c:v>
                </c:pt>
                <c:pt idx="1221">
                  <c:v>147</c:v>
                </c:pt>
                <c:pt idx="1222">
                  <c:v>148</c:v>
                </c:pt>
                <c:pt idx="1223">
                  <c:v>149</c:v>
                </c:pt>
                <c:pt idx="1224">
                  <c:v>150</c:v>
                </c:pt>
                <c:pt idx="1225">
                  <c:v>151</c:v>
                </c:pt>
                <c:pt idx="1226">
                  <c:v>152</c:v>
                </c:pt>
                <c:pt idx="1227">
                  <c:v>153</c:v>
                </c:pt>
                <c:pt idx="1228">
                  <c:v>154</c:v>
                </c:pt>
                <c:pt idx="1229">
                  <c:v>155</c:v>
                </c:pt>
                <c:pt idx="1230">
                  <c:v>156</c:v>
                </c:pt>
                <c:pt idx="1231">
                  <c:v>157</c:v>
                </c:pt>
                <c:pt idx="1232">
                  <c:v>158</c:v>
                </c:pt>
                <c:pt idx="1233">
                  <c:v>159</c:v>
                </c:pt>
                <c:pt idx="1234">
                  <c:v>160</c:v>
                </c:pt>
                <c:pt idx="1235">
                  <c:v>161</c:v>
                </c:pt>
                <c:pt idx="1236">
                  <c:v>162</c:v>
                </c:pt>
                <c:pt idx="1237">
                  <c:v>163</c:v>
                </c:pt>
                <c:pt idx="1238">
                  <c:v>164</c:v>
                </c:pt>
                <c:pt idx="1239">
                  <c:v>165</c:v>
                </c:pt>
                <c:pt idx="1240">
                  <c:v>166</c:v>
                </c:pt>
                <c:pt idx="1241">
                  <c:v>167</c:v>
                </c:pt>
                <c:pt idx="1242">
                  <c:v>168</c:v>
                </c:pt>
                <c:pt idx="1243">
                  <c:v>169</c:v>
                </c:pt>
                <c:pt idx="1244">
                  <c:v>170</c:v>
                </c:pt>
                <c:pt idx="1245">
                  <c:v>171</c:v>
                </c:pt>
                <c:pt idx="1246">
                  <c:v>172</c:v>
                </c:pt>
                <c:pt idx="1247">
                  <c:v>173</c:v>
                </c:pt>
                <c:pt idx="1248">
                  <c:v>174</c:v>
                </c:pt>
                <c:pt idx="1249">
                  <c:v>175</c:v>
                </c:pt>
                <c:pt idx="1250">
                  <c:v>176</c:v>
                </c:pt>
                <c:pt idx="1251">
                  <c:v>177</c:v>
                </c:pt>
                <c:pt idx="1252">
                  <c:v>178</c:v>
                </c:pt>
                <c:pt idx="1253">
                  <c:v>179</c:v>
                </c:pt>
                <c:pt idx="1254">
                  <c:v>180</c:v>
                </c:pt>
                <c:pt idx="1255">
                  <c:v>181</c:v>
                </c:pt>
                <c:pt idx="1256">
                  <c:v>182</c:v>
                </c:pt>
                <c:pt idx="1257">
                  <c:v>183</c:v>
                </c:pt>
                <c:pt idx="1258">
                  <c:v>184</c:v>
                </c:pt>
                <c:pt idx="1259">
                  <c:v>185</c:v>
                </c:pt>
                <c:pt idx="1260">
                  <c:v>186</c:v>
                </c:pt>
                <c:pt idx="1261">
                  <c:v>187</c:v>
                </c:pt>
                <c:pt idx="1262">
                  <c:v>188</c:v>
                </c:pt>
                <c:pt idx="1263">
                  <c:v>189</c:v>
                </c:pt>
                <c:pt idx="1264">
                  <c:v>190</c:v>
                </c:pt>
                <c:pt idx="1265">
                  <c:v>191</c:v>
                </c:pt>
                <c:pt idx="1266">
                  <c:v>192</c:v>
                </c:pt>
                <c:pt idx="1267">
                  <c:v>193</c:v>
                </c:pt>
                <c:pt idx="1268">
                  <c:v>194</c:v>
                </c:pt>
                <c:pt idx="1269">
                  <c:v>195</c:v>
                </c:pt>
                <c:pt idx="1270">
                  <c:v>196</c:v>
                </c:pt>
                <c:pt idx="1271">
                  <c:v>197</c:v>
                </c:pt>
                <c:pt idx="1272">
                  <c:v>198</c:v>
                </c:pt>
                <c:pt idx="1273">
                  <c:v>199</c:v>
                </c:pt>
                <c:pt idx="1274">
                  <c:v>200</c:v>
                </c:pt>
                <c:pt idx="1275">
                  <c:v>201</c:v>
                </c:pt>
                <c:pt idx="1276">
                  <c:v>202</c:v>
                </c:pt>
                <c:pt idx="1277">
                  <c:v>203</c:v>
                </c:pt>
                <c:pt idx="1278">
                  <c:v>204</c:v>
                </c:pt>
                <c:pt idx="1279">
                  <c:v>205</c:v>
                </c:pt>
                <c:pt idx="1280">
                  <c:v>206</c:v>
                </c:pt>
                <c:pt idx="1281">
                  <c:v>207</c:v>
                </c:pt>
                <c:pt idx="1282">
                  <c:v>208</c:v>
                </c:pt>
                <c:pt idx="1283">
                  <c:v>209</c:v>
                </c:pt>
                <c:pt idx="1284">
                  <c:v>210</c:v>
                </c:pt>
                <c:pt idx="1285">
                  <c:v>211</c:v>
                </c:pt>
                <c:pt idx="1286">
                  <c:v>212</c:v>
                </c:pt>
                <c:pt idx="1287">
                  <c:v>213</c:v>
                </c:pt>
                <c:pt idx="1288">
                  <c:v>214</c:v>
                </c:pt>
                <c:pt idx="1289">
                  <c:v>215</c:v>
                </c:pt>
                <c:pt idx="1290">
                  <c:v>216</c:v>
                </c:pt>
                <c:pt idx="1291">
                  <c:v>217</c:v>
                </c:pt>
                <c:pt idx="1292">
                  <c:v>218</c:v>
                </c:pt>
                <c:pt idx="1293">
                  <c:v>219</c:v>
                </c:pt>
                <c:pt idx="1294">
                  <c:v>220</c:v>
                </c:pt>
                <c:pt idx="1295">
                  <c:v>221</c:v>
                </c:pt>
                <c:pt idx="1296">
                  <c:v>222</c:v>
                </c:pt>
                <c:pt idx="1297">
                  <c:v>223</c:v>
                </c:pt>
                <c:pt idx="1298">
                  <c:v>224</c:v>
                </c:pt>
                <c:pt idx="1299">
                  <c:v>225</c:v>
                </c:pt>
                <c:pt idx="1300">
                  <c:v>226</c:v>
                </c:pt>
                <c:pt idx="1301">
                  <c:v>227</c:v>
                </c:pt>
                <c:pt idx="1302">
                  <c:v>228</c:v>
                </c:pt>
                <c:pt idx="1303">
                  <c:v>229</c:v>
                </c:pt>
                <c:pt idx="1304">
                  <c:v>230</c:v>
                </c:pt>
                <c:pt idx="1305">
                  <c:v>231</c:v>
                </c:pt>
                <c:pt idx="1306">
                  <c:v>232</c:v>
                </c:pt>
                <c:pt idx="1307">
                  <c:v>233</c:v>
                </c:pt>
                <c:pt idx="1308">
                  <c:v>234</c:v>
                </c:pt>
                <c:pt idx="1309">
                  <c:v>235</c:v>
                </c:pt>
                <c:pt idx="1310">
                  <c:v>236</c:v>
                </c:pt>
                <c:pt idx="1311">
                  <c:v>237</c:v>
                </c:pt>
                <c:pt idx="1312">
                  <c:v>238</c:v>
                </c:pt>
                <c:pt idx="1313">
                  <c:v>239</c:v>
                </c:pt>
                <c:pt idx="1314">
                  <c:v>240</c:v>
                </c:pt>
                <c:pt idx="1315">
                  <c:v>241</c:v>
                </c:pt>
                <c:pt idx="1316">
                  <c:v>242</c:v>
                </c:pt>
                <c:pt idx="1317">
                  <c:v>243</c:v>
                </c:pt>
                <c:pt idx="1318">
                  <c:v>244</c:v>
                </c:pt>
                <c:pt idx="1319">
                  <c:v>245</c:v>
                </c:pt>
                <c:pt idx="1320">
                  <c:v>246</c:v>
                </c:pt>
                <c:pt idx="1321">
                  <c:v>247</c:v>
                </c:pt>
                <c:pt idx="1322">
                  <c:v>248</c:v>
                </c:pt>
                <c:pt idx="1323">
                  <c:v>249</c:v>
                </c:pt>
                <c:pt idx="1324">
                  <c:v>250</c:v>
                </c:pt>
                <c:pt idx="1325">
                  <c:v>251</c:v>
                </c:pt>
                <c:pt idx="1326">
                  <c:v>252</c:v>
                </c:pt>
                <c:pt idx="1327">
                  <c:v>253</c:v>
                </c:pt>
                <c:pt idx="1328">
                  <c:v>254</c:v>
                </c:pt>
                <c:pt idx="1329">
                  <c:v>255</c:v>
                </c:pt>
                <c:pt idx="1330">
                  <c:v>256</c:v>
                </c:pt>
                <c:pt idx="1331">
                  <c:v>257</c:v>
                </c:pt>
                <c:pt idx="1332">
                  <c:v>258</c:v>
                </c:pt>
                <c:pt idx="1333">
                  <c:v>259</c:v>
                </c:pt>
                <c:pt idx="1334">
                  <c:v>260</c:v>
                </c:pt>
                <c:pt idx="1335">
                  <c:v>261</c:v>
                </c:pt>
                <c:pt idx="1336">
                  <c:v>262</c:v>
                </c:pt>
                <c:pt idx="1337">
                  <c:v>263</c:v>
                </c:pt>
                <c:pt idx="1338">
                  <c:v>264</c:v>
                </c:pt>
                <c:pt idx="1339">
                  <c:v>265</c:v>
                </c:pt>
                <c:pt idx="1340">
                  <c:v>266</c:v>
                </c:pt>
                <c:pt idx="1341">
                  <c:v>267</c:v>
                </c:pt>
                <c:pt idx="1342">
                  <c:v>268</c:v>
                </c:pt>
                <c:pt idx="1343">
                  <c:v>269</c:v>
                </c:pt>
                <c:pt idx="1344">
                  <c:v>270</c:v>
                </c:pt>
                <c:pt idx="1345">
                  <c:v>271</c:v>
                </c:pt>
                <c:pt idx="1346">
                  <c:v>272</c:v>
                </c:pt>
                <c:pt idx="1347">
                  <c:v>273</c:v>
                </c:pt>
                <c:pt idx="1348">
                  <c:v>274</c:v>
                </c:pt>
                <c:pt idx="1349">
                  <c:v>275</c:v>
                </c:pt>
                <c:pt idx="1350">
                  <c:v>276</c:v>
                </c:pt>
                <c:pt idx="1351">
                  <c:v>277</c:v>
                </c:pt>
                <c:pt idx="1352">
                  <c:v>278</c:v>
                </c:pt>
                <c:pt idx="1353">
                  <c:v>279</c:v>
                </c:pt>
                <c:pt idx="1354">
                  <c:v>280</c:v>
                </c:pt>
                <c:pt idx="1355">
                  <c:v>281</c:v>
                </c:pt>
                <c:pt idx="1356">
                  <c:v>282</c:v>
                </c:pt>
                <c:pt idx="1357">
                  <c:v>283</c:v>
                </c:pt>
                <c:pt idx="1358">
                  <c:v>284</c:v>
                </c:pt>
                <c:pt idx="1359">
                  <c:v>285</c:v>
                </c:pt>
                <c:pt idx="1360">
                  <c:v>286</c:v>
                </c:pt>
                <c:pt idx="1361">
                  <c:v>287</c:v>
                </c:pt>
                <c:pt idx="1362">
                  <c:v>288</c:v>
                </c:pt>
                <c:pt idx="1363">
                  <c:v>289</c:v>
                </c:pt>
                <c:pt idx="1364">
                  <c:v>290</c:v>
                </c:pt>
                <c:pt idx="1365">
                  <c:v>291</c:v>
                </c:pt>
                <c:pt idx="1366">
                  <c:v>292</c:v>
                </c:pt>
                <c:pt idx="1367">
                  <c:v>293</c:v>
                </c:pt>
                <c:pt idx="1368">
                  <c:v>294</c:v>
                </c:pt>
                <c:pt idx="1369">
                  <c:v>295</c:v>
                </c:pt>
                <c:pt idx="1370">
                  <c:v>296</c:v>
                </c:pt>
                <c:pt idx="1371">
                  <c:v>297</c:v>
                </c:pt>
                <c:pt idx="1372">
                  <c:v>298</c:v>
                </c:pt>
                <c:pt idx="1373">
                  <c:v>299</c:v>
                </c:pt>
                <c:pt idx="1374">
                  <c:v>300</c:v>
                </c:pt>
                <c:pt idx="1375">
                  <c:v>301</c:v>
                </c:pt>
                <c:pt idx="1376">
                  <c:v>302</c:v>
                </c:pt>
                <c:pt idx="1377">
                  <c:v>303</c:v>
                </c:pt>
                <c:pt idx="1378">
                  <c:v>304</c:v>
                </c:pt>
                <c:pt idx="1379">
                  <c:v>305</c:v>
                </c:pt>
                <c:pt idx="1380">
                  <c:v>306</c:v>
                </c:pt>
                <c:pt idx="1381">
                  <c:v>307</c:v>
                </c:pt>
                <c:pt idx="1382">
                  <c:v>308</c:v>
                </c:pt>
                <c:pt idx="1383">
                  <c:v>309</c:v>
                </c:pt>
                <c:pt idx="1384">
                  <c:v>310</c:v>
                </c:pt>
                <c:pt idx="1385">
                  <c:v>311</c:v>
                </c:pt>
                <c:pt idx="1386">
                  <c:v>312</c:v>
                </c:pt>
                <c:pt idx="1387">
                  <c:v>313</c:v>
                </c:pt>
                <c:pt idx="1388">
                  <c:v>314</c:v>
                </c:pt>
                <c:pt idx="1389">
                  <c:v>315</c:v>
                </c:pt>
                <c:pt idx="1390">
                  <c:v>316</c:v>
                </c:pt>
                <c:pt idx="1391">
                  <c:v>317</c:v>
                </c:pt>
                <c:pt idx="1392">
                  <c:v>318</c:v>
                </c:pt>
                <c:pt idx="1393">
                  <c:v>319</c:v>
                </c:pt>
                <c:pt idx="1394">
                  <c:v>320</c:v>
                </c:pt>
                <c:pt idx="1395">
                  <c:v>321</c:v>
                </c:pt>
                <c:pt idx="1396">
                  <c:v>322</c:v>
                </c:pt>
                <c:pt idx="1397">
                  <c:v>323</c:v>
                </c:pt>
                <c:pt idx="1398">
                  <c:v>324</c:v>
                </c:pt>
                <c:pt idx="1399">
                  <c:v>325</c:v>
                </c:pt>
                <c:pt idx="1400">
                  <c:v>326</c:v>
                </c:pt>
                <c:pt idx="1401">
                  <c:v>327</c:v>
                </c:pt>
                <c:pt idx="1402">
                  <c:v>328</c:v>
                </c:pt>
                <c:pt idx="1403">
                  <c:v>329</c:v>
                </c:pt>
                <c:pt idx="1404">
                  <c:v>330</c:v>
                </c:pt>
                <c:pt idx="1405">
                  <c:v>331</c:v>
                </c:pt>
                <c:pt idx="1406">
                  <c:v>332</c:v>
                </c:pt>
                <c:pt idx="1407">
                  <c:v>333</c:v>
                </c:pt>
                <c:pt idx="1408">
                  <c:v>334</c:v>
                </c:pt>
                <c:pt idx="1409">
                  <c:v>335</c:v>
                </c:pt>
                <c:pt idx="1410">
                  <c:v>336</c:v>
                </c:pt>
                <c:pt idx="1411">
                  <c:v>337</c:v>
                </c:pt>
                <c:pt idx="1412">
                  <c:v>338</c:v>
                </c:pt>
                <c:pt idx="1413">
                  <c:v>339</c:v>
                </c:pt>
                <c:pt idx="1414">
                  <c:v>340</c:v>
                </c:pt>
                <c:pt idx="1415">
                  <c:v>341</c:v>
                </c:pt>
                <c:pt idx="1416">
                  <c:v>342</c:v>
                </c:pt>
                <c:pt idx="1417">
                  <c:v>343</c:v>
                </c:pt>
                <c:pt idx="1418">
                  <c:v>344</c:v>
                </c:pt>
                <c:pt idx="1419">
                  <c:v>345</c:v>
                </c:pt>
                <c:pt idx="1420">
                  <c:v>346</c:v>
                </c:pt>
                <c:pt idx="1421">
                  <c:v>347</c:v>
                </c:pt>
                <c:pt idx="1422">
                  <c:v>348</c:v>
                </c:pt>
                <c:pt idx="1423">
                  <c:v>349</c:v>
                </c:pt>
                <c:pt idx="1424">
                  <c:v>350</c:v>
                </c:pt>
                <c:pt idx="1425">
                  <c:v>351</c:v>
                </c:pt>
                <c:pt idx="1426">
                  <c:v>352</c:v>
                </c:pt>
                <c:pt idx="1427">
                  <c:v>353</c:v>
                </c:pt>
                <c:pt idx="1428">
                  <c:v>354</c:v>
                </c:pt>
                <c:pt idx="1429">
                  <c:v>355</c:v>
                </c:pt>
                <c:pt idx="1430">
                  <c:v>356</c:v>
                </c:pt>
                <c:pt idx="1431">
                  <c:v>357</c:v>
                </c:pt>
                <c:pt idx="1432">
                  <c:v>358</c:v>
                </c:pt>
                <c:pt idx="1433">
                  <c:v>359</c:v>
                </c:pt>
                <c:pt idx="1434">
                  <c:v>360</c:v>
                </c:pt>
                <c:pt idx="1435">
                  <c:v>361</c:v>
                </c:pt>
                <c:pt idx="1436">
                  <c:v>362</c:v>
                </c:pt>
                <c:pt idx="1437">
                  <c:v>363</c:v>
                </c:pt>
                <c:pt idx="1438">
                  <c:v>364</c:v>
                </c:pt>
                <c:pt idx="1439">
                  <c:v>365</c:v>
                </c:pt>
                <c:pt idx="1440">
                  <c:v>366</c:v>
                </c:pt>
                <c:pt idx="1441">
                  <c:v>367</c:v>
                </c:pt>
                <c:pt idx="1442">
                  <c:v>368</c:v>
                </c:pt>
                <c:pt idx="1443">
                  <c:v>369</c:v>
                </c:pt>
                <c:pt idx="1444">
                  <c:v>370</c:v>
                </c:pt>
                <c:pt idx="1445">
                  <c:v>371</c:v>
                </c:pt>
                <c:pt idx="1446">
                  <c:v>372</c:v>
                </c:pt>
                <c:pt idx="1447">
                  <c:v>373</c:v>
                </c:pt>
                <c:pt idx="1448">
                  <c:v>374</c:v>
                </c:pt>
                <c:pt idx="1449">
                  <c:v>375</c:v>
                </c:pt>
                <c:pt idx="1450">
                  <c:v>376</c:v>
                </c:pt>
                <c:pt idx="1451">
                  <c:v>377</c:v>
                </c:pt>
                <c:pt idx="1452">
                  <c:v>378</c:v>
                </c:pt>
                <c:pt idx="1453">
                  <c:v>379</c:v>
                </c:pt>
                <c:pt idx="1454">
                  <c:v>380</c:v>
                </c:pt>
                <c:pt idx="1455">
                  <c:v>381</c:v>
                </c:pt>
                <c:pt idx="1456">
                  <c:v>382</c:v>
                </c:pt>
                <c:pt idx="1457">
                  <c:v>383</c:v>
                </c:pt>
                <c:pt idx="1458">
                  <c:v>384</c:v>
                </c:pt>
                <c:pt idx="1459">
                  <c:v>385</c:v>
                </c:pt>
                <c:pt idx="1460">
                  <c:v>386</c:v>
                </c:pt>
                <c:pt idx="1461">
                  <c:v>387</c:v>
                </c:pt>
                <c:pt idx="1462">
                  <c:v>388</c:v>
                </c:pt>
                <c:pt idx="1463">
                  <c:v>389</c:v>
                </c:pt>
                <c:pt idx="1464">
                  <c:v>390</c:v>
                </c:pt>
                <c:pt idx="1465">
                  <c:v>391</c:v>
                </c:pt>
                <c:pt idx="1466">
                  <c:v>392</c:v>
                </c:pt>
                <c:pt idx="1467">
                  <c:v>393</c:v>
                </c:pt>
                <c:pt idx="1468">
                  <c:v>394</c:v>
                </c:pt>
                <c:pt idx="1469">
                  <c:v>395</c:v>
                </c:pt>
                <c:pt idx="1470">
                  <c:v>396</c:v>
                </c:pt>
                <c:pt idx="1471">
                  <c:v>397</c:v>
                </c:pt>
                <c:pt idx="1472">
                  <c:v>398</c:v>
                </c:pt>
                <c:pt idx="1473">
                  <c:v>399</c:v>
                </c:pt>
                <c:pt idx="1474">
                  <c:v>400</c:v>
                </c:pt>
                <c:pt idx="1475">
                  <c:v>401</c:v>
                </c:pt>
                <c:pt idx="1476">
                  <c:v>402</c:v>
                </c:pt>
                <c:pt idx="1477">
                  <c:v>403</c:v>
                </c:pt>
                <c:pt idx="1478">
                  <c:v>404</c:v>
                </c:pt>
                <c:pt idx="1479">
                  <c:v>405</c:v>
                </c:pt>
                <c:pt idx="1480">
                  <c:v>406</c:v>
                </c:pt>
                <c:pt idx="1481">
                  <c:v>407</c:v>
                </c:pt>
                <c:pt idx="1482">
                  <c:v>408</c:v>
                </c:pt>
                <c:pt idx="1483">
                  <c:v>409</c:v>
                </c:pt>
                <c:pt idx="1484">
                  <c:v>410</c:v>
                </c:pt>
                <c:pt idx="1485">
                  <c:v>411</c:v>
                </c:pt>
                <c:pt idx="1486">
                  <c:v>412</c:v>
                </c:pt>
                <c:pt idx="1487">
                  <c:v>413</c:v>
                </c:pt>
                <c:pt idx="1488">
                  <c:v>414</c:v>
                </c:pt>
                <c:pt idx="1489">
                  <c:v>415</c:v>
                </c:pt>
                <c:pt idx="1490">
                  <c:v>416</c:v>
                </c:pt>
                <c:pt idx="1491">
                  <c:v>417</c:v>
                </c:pt>
                <c:pt idx="1492">
                  <c:v>418</c:v>
                </c:pt>
                <c:pt idx="1493">
                  <c:v>419</c:v>
                </c:pt>
                <c:pt idx="1494">
                  <c:v>420</c:v>
                </c:pt>
                <c:pt idx="1495">
                  <c:v>421</c:v>
                </c:pt>
                <c:pt idx="1496">
                  <c:v>422</c:v>
                </c:pt>
                <c:pt idx="1497">
                  <c:v>423</c:v>
                </c:pt>
                <c:pt idx="1498">
                  <c:v>424</c:v>
                </c:pt>
                <c:pt idx="1499">
                  <c:v>425</c:v>
                </c:pt>
                <c:pt idx="1500">
                  <c:v>426</c:v>
                </c:pt>
                <c:pt idx="1501">
                  <c:v>427</c:v>
                </c:pt>
                <c:pt idx="1502">
                  <c:v>428</c:v>
                </c:pt>
                <c:pt idx="1503">
                  <c:v>429</c:v>
                </c:pt>
                <c:pt idx="1504">
                  <c:v>430</c:v>
                </c:pt>
                <c:pt idx="1505">
                  <c:v>431</c:v>
                </c:pt>
                <c:pt idx="1506">
                  <c:v>432</c:v>
                </c:pt>
                <c:pt idx="1507">
                  <c:v>433</c:v>
                </c:pt>
                <c:pt idx="1508">
                  <c:v>434</c:v>
                </c:pt>
                <c:pt idx="1509">
                  <c:v>435</c:v>
                </c:pt>
                <c:pt idx="1510">
                  <c:v>436</c:v>
                </c:pt>
                <c:pt idx="1511">
                  <c:v>437</c:v>
                </c:pt>
                <c:pt idx="1512">
                  <c:v>438</c:v>
                </c:pt>
                <c:pt idx="1513">
                  <c:v>439</c:v>
                </c:pt>
                <c:pt idx="1514">
                  <c:v>440</c:v>
                </c:pt>
                <c:pt idx="1515">
                  <c:v>441</c:v>
                </c:pt>
                <c:pt idx="1516">
                  <c:v>442</c:v>
                </c:pt>
                <c:pt idx="1517">
                  <c:v>443</c:v>
                </c:pt>
                <c:pt idx="1518">
                  <c:v>444</c:v>
                </c:pt>
                <c:pt idx="1519">
                  <c:v>445</c:v>
                </c:pt>
                <c:pt idx="1520">
                  <c:v>446</c:v>
                </c:pt>
                <c:pt idx="1521">
                  <c:v>447</c:v>
                </c:pt>
                <c:pt idx="1522">
                  <c:v>448</c:v>
                </c:pt>
                <c:pt idx="1523">
                  <c:v>449</c:v>
                </c:pt>
                <c:pt idx="1524">
                  <c:v>450</c:v>
                </c:pt>
                <c:pt idx="1525">
                  <c:v>451</c:v>
                </c:pt>
                <c:pt idx="1526">
                  <c:v>452</c:v>
                </c:pt>
                <c:pt idx="1527">
                  <c:v>453</c:v>
                </c:pt>
                <c:pt idx="1528">
                  <c:v>454</c:v>
                </c:pt>
                <c:pt idx="1529">
                  <c:v>455</c:v>
                </c:pt>
                <c:pt idx="1530">
                  <c:v>456</c:v>
                </c:pt>
                <c:pt idx="1531">
                  <c:v>457</c:v>
                </c:pt>
                <c:pt idx="1532">
                  <c:v>458</c:v>
                </c:pt>
                <c:pt idx="1533">
                  <c:v>459</c:v>
                </c:pt>
                <c:pt idx="1534">
                  <c:v>460</c:v>
                </c:pt>
                <c:pt idx="1535">
                  <c:v>461</c:v>
                </c:pt>
                <c:pt idx="1536">
                  <c:v>462</c:v>
                </c:pt>
                <c:pt idx="1537">
                  <c:v>463</c:v>
                </c:pt>
                <c:pt idx="1538">
                  <c:v>464</c:v>
                </c:pt>
                <c:pt idx="1539">
                  <c:v>465</c:v>
                </c:pt>
                <c:pt idx="1540">
                  <c:v>466</c:v>
                </c:pt>
                <c:pt idx="1541">
                  <c:v>467</c:v>
                </c:pt>
                <c:pt idx="1542">
                  <c:v>468</c:v>
                </c:pt>
                <c:pt idx="1543">
                  <c:v>469</c:v>
                </c:pt>
                <c:pt idx="1544">
                  <c:v>470</c:v>
                </c:pt>
                <c:pt idx="1545">
                  <c:v>471</c:v>
                </c:pt>
                <c:pt idx="1546">
                  <c:v>472</c:v>
                </c:pt>
                <c:pt idx="1547">
                  <c:v>473</c:v>
                </c:pt>
                <c:pt idx="1548">
                  <c:v>474</c:v>
                </c:pt>
                <c:pt idx="1549">
                  <c:v>475</c:v>
                </c:pt>
                <c:pt idx="1550">
                  <c:v>476</c:v>
                </c:pt>
                <c:pt idx="1551">
                  <c:v>477</c:v>
                </c:pt>
                <c:pt idx="1552">
                  <c:v>478</c:v>
                </c:pt>
                <c:pt idx="1553">
                  <c:v>479</c:v>
                </c:pt>
                <c:pt idx="1554">
                  <c:v>480</c:v>
                </c:pt>
                <c:pt idx="1555">
                  <c:v>481</c:v>
                </c:pt>
                <c:pt idx="1556">
                  <c:v>482</c:v>
                </c:pt>
                <c:pt idx="1557">
                  <c:v>483</c:v>
                </c:pt>
                <c:pt idx="1558">
                  <c:v>484</c:v>
                </c:pt>
                <c:pt idx="1559">
                  <c:v>485</c:v>
                </c:pt>
                <c:pt idx="1560">
                  <c:v>486</c:v>
                </c:pt>
                <c:pt idx="1561">
                  <c:v>487</c:v>
                </c:pt>
                <c:pt idx="1562">
                  <c:v>488</c:v>
                </c:pt>
                <c:pt idx="1563">
                  <c:v>489</c:v>
                </c:pt>
                <c:pt idx="1564">
                  <c:v>490</c:v>
                </c:pt>
                <c:pt idx="1565">
                  <c:v>491</c:v>
                </c:pt>
                <c:pt idx="1566">
                  <c:v>492</c:v>
                </c:pt>
                <c:pt idx="1567">
                  <c:v>493</c:v>
                </c:pt>
                <c:pt idx="1568">
                  <c:v>494</c:v>
                </c:pt>
                <c:pt idx="1569">
                  <c:v>495</c:v>
                </c:pt>
                <c:pt idx="1570">
                  <c:v>496</c:v>
                </c:pt>
                <c:pt idx="1571">
                  <c:v>497</c:v>
                </c:pt>
                <c:pt idx="1572">
                  <c:v>498</c:v>
                </c:pt>
                <c:pt idx="1573">
                  <c:v>499</c:v>
                </c:pt>
                <c:pt idx="1574">
                  <c:v>500</c:v>
                </c:pt>
                <c:pt idx="1575">
                  <c:v>501</c:v>
                </c:pt>
                <c:pt idx="1576">
                  <c:v>502</c:v>
                </c:pt>
                <c:pt idx="1577">
                  <c:v>503</c:v>
                </c:pt>
                <c:pt idx="1578">
                  <c:v>504</c:v>
                </c:pt>
                <c:pt idx="1579">
                  <c:v>505</c:v>
                </c:pt>
                <c:pt idx="1580">
                  <c:v>506</c:v>
                </c:pt>
                <c:pt idx="1581">
                  <c:v>507</c:v>
                </c:pt>
                <c:pt idx="1582">
                  <c:v>508</c:v>
                </c:pt>
                <c:pt idx="1583">
                  <c:v>509</c:v>
                </c:pt>
                <c:pt idx="1584">
                  <c:v>510</c:v>
                </c:pt>
                <c:pt idx="1585">
                  <c:v>511</c:v>
                </c:pt>
                <c:pt idx="1586">
                  <c:v>512</c:v>
                </c:pt>
                <c:pt idx="1587">
                  <c:v>513</c:v>
                </c:pt>
                <c:pt idx="1588">
                  <c:v>514</c:v>
                </c:pt>
                <c:pt idx="1589">
                  <c:v>515</c:v>
                </c:pt>
                <c:pt idx="1590">
                  <c:v>516</c:v>
                </c:pt>
                <c:pt idx="1591">
                  <c:v>517</c:v>
                </c:pt>
                <c:pt idx="1592">
                  <c:v>518</c:v>
                </c:pt>
                <c:pt idx="1593">
                  <c:v>519</c:v>
                </c:pt>
                <c:pt idx="1594">
                  <c:v>520</c:v>
                </c:pt>
                <c:pt idx="1595">
                  <c:v>521</c:v>
                </c:pt>
                <c:pt idx="1596">
                  <c:v>522</c:v>
                </c:pt>
                <c:pt idx="1597">
                  <c:v>523</c:v>
                </c:pt>
                <c:pt idx="1598">
                  <c:v>524</c:v>
                </c:pt>
                <c:pt idx="1599">
                  <c:v>525</c:v>
                </c:pt>
                <c:pt idx="1600">
                  <c:v>526</c:v>
                </c:pt>
                <c:pt idx="1601">
                  <c:v>527</c:v>
                </c:pt>
                <c:pt idx="1602">
                  <c:v>528</c:v>
                </c:pt>
                <c:pt idx="1603">
                  <c:v>529</c:v>
                </c:pt>
                <c:pt idx="1604">
                  <c:v>530</c:v>
                </c:pt>
                <c:pt idx="1605">
                  <c:v>531</c:v>
                </c:pt>
                <c:pt idx="1606">
                  <c:v>532</c:v>
                </c:pt>
                <c:pt idx="1607">
                  <c:v>533</c:v>
                </c:pt>
                <c:pt idx="1608">
                  <c:v>534</c:v>
                </c:pt>
                <c:pt idx="1609">
                  <c:v>535</c:v>
                </c:pt>
                <c:pt idx="1610">
                  <c:v>536</c:v>
                </c:pt>
                <c:pt idx="1611">
                  <c:v>537</c:v>
                </c:pt>
                <c:pt idx="1612">
                  <c:v>538</c:v>
                </c:pt>
                <c:pt idx="1613">
                  <c:v>539</c:v>
                </c:pt>
                <c:pt idx="1614">
                  <c:v>540</c:v>
                </c:pt>
                <c:pt idx="1615">
                  <c:v>541</c:v>
                </c:pt>
                <c:pt idx="1616">
                  <c:v>542</c:v>
                </c:pt>
                <c:pt idx="1617">
                  <c:v>543</c:v>
                </c:pt>
                <c:pt idx="1618">
                  <c:v>544</c:v>
                </c:pt>
                <c:pt idx="1619">
                  <c:v>545</c:v>
                </c:pt>
                <c:pt idx="1620">
                  <c:v>546</c:v>
                </c:pt>
                <c:pt idx="1621">
                  <c:v>547</c:v>
                </c:pt>
                <c:pt idx="1622">
                  <c:v>548</c:v>
                </c:pt>
                <c:pt idx="1623">
                  <c:v>549</c:v>
                </c:pt>
                <c:pt idx="1624">
                  <c:v>550</c:v>
                </c:pt>
                <c:pt idx="1625">
                  <c:v>551</c:v>
                </c:pt>
                <c:pt idx="1626">
                  <c:v>552</c:v>
                </c:pt>
                <c:pt idx="1627">
                  <c:v>553</c:v>
                </c:pt>
                <c:pt idx="1628">
                  <c:v>554</c:v>
                </c:pt>
                <c:pt idx="1629">
                  <c:v>555</c:v>
                </c:pt>
                <c:pt idx="1630">
                  <c:v>556</c:v>
                </c:pt>
                <c:pt idx="1631">
                  <c:v>557</c:v>
                </c:pt>
                <c:pt idx="1632">
                  <c:v>558</c:v>
                </c:pt>
                <c:pt idx="1633">
                  <c:v>559</c:v>
                </c:pt>
                <c:pt idx="1634">
                  <c:v>560</c:v>
                </c:pt>
                <c:pt idx="1635">
                  <c:v>561</c:v>
                </c:pt>
                <c:pt idx="1636">
                  <c:v>562</c:v>
                </c:pt>
                <c:pt idx="1637">
                  <c:v>563</c:v>
                </c:pt>
                <c:pt idx="1638">
                  <c:v>564</c:v>
                </c:pt>
                <c:pt idx="1639">
                  <c:v>565</c:v>
                </c:pt>
                <c:pt idx="1640">
                  <c:v>566</c:v>
                </c:pt>
                <c:pt idx="1641">
                  <c:v>567</c:v>
                </c:pt>
                <c:pt idx="1642">
                  <c:v>568</c:v>
                </c:pt>
                <c:pt idx="1643">
                  <c:v>569</c:v>
                </c:pt>
                <c:pt idx="1644">
                  <c:v>570</c:v>
                </c:pt>
                <c:pt idx="1645">
                  <c:v>571</c:v>
                </c:pt>
                <c:pt idx="1646">
                  <c:v>572</c:v>
                </c:pt>
                <c:pt idx="1647">
                  <c:v>573</c:v>
                </c:pt>
                <c:pt idx="1648">
                  <c:v>574</c:v>
                </c:pt>
                <c:pt idx="1649">
                  <c:v>575</c:v>
                </c:pt>
                <c:pt idx="1650">
                  <c:v>576</c:v>
                </c:pt>
                <c:pt idx="1651">
                  <c:v>577</c:v>
                </c:pt>
                <c:pt idx="1652">
                  <c:v>578</c:v>
                </c:pt>
                <c:pt idx="1653">
                  <c:v>579</c:v>
                </c:pt>
                <c:pt idx="1654">
                  <c:v>580</c:v>
                </c:pt>
                <c:pt idx="1655">
                  <c:v>581</c:v>
                </c:pt>
                <c:pt idx="1656">
                  <c:v>582</c:v>
                </c:pt>
                <c:pt idx="1657">
                  <c:v>583</c:v>
                </c:pt>
                <c:pt idx="1658">
                  <c:v>584</c:v>
                </c:pt>
                <c:pt idx="1659">
                  <c:v>585</c:v>
                </c:pt>
                <c:pt idx="1660">
                  <c:v>586</c:v>
                </c:pt>
                <c:pt idx="1661">
                  <c:v>587</c:v>
                </c:pt>
                <c:pt idx="1662">
                  <c:v>588</c:v>
                </c:pt>
                <c:pt idx="1663">
                  <c:v>589</c:v>
                </c:pt>
                <c:pt idx="1664">
                  <c:v>590</c:v>
                </c:pt>
                <c:pt idx="1665">
                  <c:v>591</c:v>
                </c:pt>
                <c:pt idx="1666">
                  <c:v>592</c:v>
                </c:pt>
                <c:pt idx="1667">
                  <c:v>593</c:v>
                </c:pt>
                <c:pt idx="1668">
                  <c:v>594</c:v>
                </c:pt>
                <c:pt idx="1669">
                  <c:v>595</c:v>
                </c:pt>
                <c:pt idx="1670">
                  <c:v>596</c:v>
                </c:pt>
                <c:pt idx="1671">
                  <c:v>597</c:v>
                </c:pt>
                <c:pt idx="1672">
                  <c:v>598</c:v>
                </c:pt>
                <c:pt idx="1673">
                  <c:v>599</c:v>
                </c:pt>
                <c:pt idx="1674">
                  <c:v>600</c:v>
                </c:pt>
                <c:pt idx="1675">
                  <c:v>601</c:v>
                </c:pt>
                <c:pt idx="1676">
                  <c:v>602</c:v>
                </c:pt>
                <c:pt idx="1677">
                  <c:v>603</c:v>
                </c:pt>
                <c:pt idx="1678">
                  <c:v>604</c:v>
                </c:pt>
                <c:pt idx="1679">
                  <c:v>605</c:v>
                </c:pt>
                <c:pt idx="1680">
                  <c:v>606</c:v>
                </c:pt>
                <c:pt idx="1681">
                  <c:v>607</c:v>
                </c:pt>
                <c:pt idx="1682">
                  <c:v>608</c:v>
                </c:pt>
                <c:pt idx="1683">
                  <c:v>609</c:v>
                </c:pt>
                <c:pt idx="1684">
                  <c:v>610</c:v>
                </c:pt>
                <c:pt idx="1685">
                  <c:v>611</c:v>
                </c:pt>
                <c:pt idx="1686">
                  <c:v>612</c:v>
                </c:pt>
                <c:pt idx="1687">
                  <c:v>613</c:v>
                </c:pt>
                <c:pt idx="1688">
                  <c:v>614</c:v>
                </c:pt>
                <c:pt idx="1689">
                  <c:v>615</c:v>
                </c:pt>
                <c:pt idx="1690">
                  <c:v>616</c:v>
                </c:pt>
                <c:pt idx="1691">
                  <c:v>617</c:v>
                </c:pt>
                <c:pt idx="1692">
                  <c:v>618</c:v>
                </c:pt>
                <c:pt idx="1693">
                  <c:v>619</c:v>
                </c:pt>
                <c:pt idx="1694">
                  <c:v>620</c:v>
                </c:pt>
                <c:pt idx="1695">
                  <c:v>621</c:v>
                </c:pt>
                <c:pt idx="1696">
                  <c:v>622</c:v>
                </c:pt>
                <c:pt idx="1697">
                  <c:v>623</c:v>
                </c:pt>
                <c:pt idx="1698">
                  <c:v>624</c:v>
                </c:pt>
                <c:pt idx="1699">
                  <c:v>625</c:v>
                </c:pt>
                <c:pt idx="1700">
                  <c:v>626</c:v>
                </c:pt>
                <c:pt idx="1701">
                  <c:v>627</c:v>
                </c:pt>
                <c:pt idx="1702">
                  <c:v>628</c:v>
                </c:pt>
                <c:pt idx="1703">
                  <c:v>629</c:v>
                </c:pt>
                <c:pt idx="1704">
                  <c:v>630</c:v>
                </c:pt>
                <c:pt idx="1705">
                  <c:v>631</c:v>
                </c:pt>
                <c:pt idx="1706">
                  <c:v>632</c:v>
                </c:pt>
                <c:pt idx="1707">
                  <c:v>633</c:v>
                </c:pt>
                <c:pt idx="1708">
                  <c:v>634</c:v>
                </c:pt>
                <c:pt idx="1709">
                  <c:v>635</c:v>
                </c:pt>
                <c:pt idx="1710">
                  <c:v>636</c:v>
                </c:pt>
                <c:pt idx="1711">
                  <c:v>637</c:v>
                </c:pt>
                <c:pt idx="1712">
                  <c:v>638</c:v>
                </c:pt>
                <c:pt idx="1713">
                  <c:v>639</c:v>
                </c:pt>
                <c:pt idx="1714">
                  <c:v>640</c:v>
                </c:pt>
                <c:pt idx="1715">
                  <c:v>641</c:v>
                </c:pt>
                <c:pt idx="1716">
                  <c:v>642</c:v>
                </c:pt>
                <c:pt idx="1717">
                  <c:v>643</c:v>
                </c:pt>
                <c:pt idx="1718">
                  <c:v>644</c:v>
                </c:pt>
                <c:pt idx="1719">
                  <c:v>645</c:v>
                </c:pt>
                <c:pt idx="1720">
                  <c:v>646</c:v>
                </c:pt>
                <c:pt idx="1721">
                  <c:v>647</c:v>
                </c:pt>
                <c:pt idx="1722">
                  <c:v>648</c:v>
                </c:pt>
                <c:pt idx="1723">
                  <c:v>649</c:v>
                </c:pt>
                <c:pt idx="1724">
                  <c:v>650</c:v>
                </c:pt>
                <c:pt idx="1725">
                  <c:v>651</c:v>
                </c:pt>
                <c:pt idx="1726">
                  <c:v>652</c:v>
                </c:pt>
                <c:pt idx="1727">
                  <c:v>653</c:v>
                </c:pt>
                <c:pt idx="1728">
                  <c:v>654</c:v>
                </c:pt>
                <c:pt idx="1729">
                  <c:v>655</c:v>
                </c:pt>
                <c:pt idx="1730">
                  <c:v>656</c:v>
                </c:pt>
                <c:pt idx="1731">
                  <c:v>657</c:v>
                </c:pt>
                <c:pt idx="1732">
                  <c:v>658</c:v>
                </c:pt>
                <c:pt idx="1733">
                  <c:v>659</c:v>
                </c:pt>
                <c:pt idx="1734">
                  <c:v>660</c:v>
                </c:pt>
                <c:pt idx="1735">
                  <c:v>661</c:v>
                </c:pt>
                <c:pt idx="1736">
                  <c:v>662</c:v>
                </c:pt>
                <c:pt idx="1737">
                  <c:v>663</c:v>
                </c:pt>
                <c:pt idx="1738">
                  <c:v>664</c:v>
                </c:pt>
                <c:pt idx="1739">
                  <c:v>665</c:v>
                </c:pt>
                <c:pt idx="1740">
                  <c:v>666</c:v>
                </c:pt>
                <c:pt idx="1741">
                  <c:v>667</c:v>
                </c:pt>
                <c:pt idx="1742">
                  <c:v>668</c:v>
                </c:pt>
                <c:pt idx="1743">
                  <c:v>669</c:v>
                </c:pt>
                <c:pt idx="1744">
                  <c:v>670</c:v>
                </c:pt>
                <c:pt idx="1745">
                  <c:v>671</c:v>
                </c:pt>
                <c:pt idx="1746">
                  <c:v>672</c:v>
                </c:pt>
                <c:pt idx="1747">
                  <c:v>673</c:v>
                </c:pt>
                <c:pt idx="1748">
                  <c:v>674</c:v>
                </c:pt>
                <c:pt idx="1749">
                  <c:v>675</c:v>
                </c:pt>
                <c:pt idx="1750">
                  <c:v>676</c:v>
                </c:pt>
                <c:pt idx="1751">
                  <c:v>677</c:v>
                </c:pt>
                <c:pt idx="1752">
                  <c:v>678</c:v>
                </c:pt>
                <c:pt idx="1753">
                  <c:v>679</c:v>
                </c:pt>
                <c:pt idx="1754">
                  <c:v>680</c:v>
                </c:pt>
                <c:pt idx="1755">
                  <c:v>681</c:v>
                </c:pt>
                <c:pt idx="1756">
                  <c:v>682</c:v>
                </c:pt>
                <c:pt idx="1757">
                  <c:v>683</c:v>
                </c:pt>
                <c:pt idx="1758">
                  <c:v>684</c:v>
                </c:pt>
                <c:pt idx="1759">
                  <c:v>685</c:v>
                </c:pt>
                <c:pt idx="1760">
                  <c:v>686</c:v>
                </c:pt>
                <c:pt idx="1761">
                  <c:v>687</c:v>
                </c:pt>
                <c:pt idx="1762">
                  <c:v>688</c:v>
                </c:pt>
                <c:pt idx="1763">
                  <c:v>689</c:v>
                </c:pt>
                <c:pt idx="1764">
                  <c:v>690</c:v>
                </c:pt>
                <c:pt idx="1765">
                  <c:v>691</c:v>
                </c:pt>
                <c:pt idx="1766">
                  <c:v>692</c:v>
                </c:pt>
                <c:pt idx="1767">
                  <c:v>693</c:v>
                </c:pt>
                <c:pt idx="1768">
                  <c:v>694</c:v>
                </c:pt>
                <c:pt idx="1769">
                  <c:v>695</c:v>
                </c:pt>
                <c:pt idx="1770">
                  <c:v>696</c:v>
                </c:pt>
                <c:pt idx="1771">
                  <c:v>697</c:v>
                </c:pt>
                <c:pt idx="1772">
                  <c:v>698</c:v>
                </c:pt>
                <c:pt idx="1773">
                  <c:v>699</c:v>
                </c:pt>
                <c:pt idx="1774">
                  <c:v>700</c:v>
                </c:pt>
                <c:pt idx="1775">
                  <c:v>701</c:v>
                </c:pt>
                <c:pt idx="1776">
                  <c:v>702</c:v>
                </c:pt>
                <c:pt idx="1777">
                  <c:v>703</c:v>
                </c:pt>
                <c:pt idx="1778">
                  <c:v>704</c:v>
                </c:pt>
                <c:pt idx="1779">
                  <c:v>705</c:v>
                </c:pt>
                <c:pt idx="1780">
                  <c:v>706</c:v>
                </c:pt>
                <c:pt idx="1781">
                  <c:v>707</c:v>
                </c:pt>
                <c:pt idx="1782">
                  <c:v>708</c:v>
                </c:pt>
                <c:pt idx="1783">
                  <c:v>709</c:v>
                </c:pt>
                <c:pt idx="1784">
                  <c:v>710</c:v>
                </c:pt>
                <c:pt idx="1785">
                  <c:v>711</c:v>
                </c:pt>
                <c:pt idx="1786">
                  <c:v>712</c:v>
                </c:pt>
                <c:pt idx="1787">
                  <c:v>713</c:v>
                </c:pt>
                <c:pt idx="1788">
                  <c:v>714</c:v>
                </c:pt>
                <c:pt idx="1789">
                  <c:v>715</c:v>
                </c:pt>
                <c:pt idx="1790">
                  <c:v>716</c:v>
                </c:pt>
                <c:pt idx="1791">
                  <c:v>717</c:v>
                </c:pt>
                <c:pt idx="1792">
                  <c:v>718</c:v>
                </c:pt>
                <c:pt idx="1793">
                  <c:v>719</c:v>
                </c:pt>
                <c:pt idx="1794">
                  <c:v>720</c:v>
                </c:pt>
                <c:pt idx="1795">
                  <c:v>721</c:v>
                </c:pt>
                <c:pt idx="1796">
                  <c:v>722</c:v>
                </c:pt>
                <c:pt idx="1797">
                  <c:v>723</c:v>
                </c:pt>
                <c:pt idx="1798">
                  <c:v>724</c:v>
                </c:pt>
                <c:pt idx="1799">
                  <c:v>725</c:v>
                </c:pt>
                <c:pt idx="1800">
                  <c:v>726</c:v>
                </c:pt>
                <c:pt idx="1801">
                  <c:v>727</c:v>
                </c:pt>
                <c:pt idx="1802">
                  <c:v>728</c:v>
                </c:pt>
                <c:pt idx="1803">
                  <c:v>729</c:v>
                </c:pt>
                <c:pt idx="1804">
                  <c:v>730</c:v>
                </c:pt>
                <c:pt idx="1805">
                  <c:v>731</c:v>
                </c:pt>
                <c:pt idx="1806">
                  <c:v>732</c:v>
                </c:pt>
                <c:pt idx="1807">
                  <c:v>733</c:v>
                </c:pt>
                <c:pt idx="1808">
                  <c:v>734</c:v>
                </c:pt>
                <c:pt idx="1809">
                  <c:v>735</c:v>
                </c:pt>
                <c:pt idx="1810">
                  <c:v>736</c:v>
                </c:pt>
                <c:pt idx="1811">
                  <c:v>737</c:v>
                </c:pt>
                <c:pt idx="1812">
                  <c:v>738</c:v>
                </c:pt>
                <c:pt idx="1813">
                  <c:v>739</c:v>
                </c:pt>
                <c:pt idx="1814">
                  <c:v>740</c:v>
                </c:pt>
                <c:pt idx="1815">
                  <c:v>741</c:v>
                </c:pt>
                <c:pt idx="1816">
                  <c:v>742</c:v>
                </c:pt>
                <c:pt idx="1817">
                  <c:v>743</c:v>
                </c:pt>
                <c:pt idx="1818">
                  <c:v>744</c:v>
                </c:pt>
                <c:pt idx="1819">
                  <c:v>745</c:v>
                </c:pt>
                <c:pt idx="1820">
                  <c:v>746</c:v>
                </c:pt>
                <c:pt idx="1821">
                  <c:v>747</c:v>
                </c:pt>
                <c:pt idx="1822">
                  <c:v>748</c:v>
                </c:pt>
                <c:pt idx="1823">
                  <c:v>749</c:v>
                </c:pt>
                <c:pt idx="1824">
                  <c:v>750</c:v>
                </c:pt>
                <c:pt idx="1825">
                  <c:v>751</c:v>
                </c:pt>
                <c:pt idx="1826">
                  <c:v>752</c:v>
                </c:pt>
                <c:pt idx="1827">
                  <c:v>753</c:v>
                </c:pt>
                <c:pt idx="1828">
                  <c:v>754</c:v>
                </c:pt>
                <c:pt idx="1829">
                  <c:v>755</c:v>
                </c:pt>
                <c:pt idx="1830">
                  <c:v>756</c:v>
                </c:pt>
                <c:pt idx="1831">
                  <c:v>757</c:v>
                </c:pt>
                <c:pt idx="1832">
                  <c:v>758</c:v>
                </c:pt>
                <c:pt idx="1833">
                  <c:v>759</c:v>
                </c:pt>
                <c:pt idx="1834">
                  <c:v>760</c:v>
                </c:pt>
                <c:pt idx="1835">
                  <c:v>761</c:v>
                </c:pt>
                <c:pt idx="1836">
                  <c:v>762</c:v>
                </c:pt>
                <c:pt idx="1837">
                  <c:v>763</c:v>
                </c:pt>
                <c:pt idx="1838">
                  <c:v>764</c:v>
                </c:pt>
                <c:pt idx="1839">
                  <c:v>765</c:v>
                </c:pt>
                <c:pt idx="1840">
                  <c:v>766</c:v>
                </c:pt>
                <c:pt idx="1841">
                  <c:v>767</c:v>
                </c:pt>
                <c:pt idx="1842">
                  <c:v>768</c:v>
                </c:pt>
                <c:pt idx="1843">
                  <c:v>769</c:v>
                </c:pt>
                <c:pt idx="1844">
                  <c:v>770</c:v>
                </c:pt>
                <c:pt idx="1845">
                  <c:v>771</c:v>
                </c:pt>
                <c:pt idx="1846">
                  <c:v>772</c:v>
                </c:pt>
                <c:pt idx="1847">
                  <c:v>773</c:v>
                </c:pt>
                <c:pt idx="1848">
                  <c:v>774</c:v>
                </c:pt>
                <c:pt idx="1849">
                  <c:v>775</c:v>
                </c:pt>
                <c:pt idx="1850">
                  <c:v>776</c:v>
                </c:pt>
                <c:pt idx="1851">
                  <c:v>777</c:v>
                </c:pt>
                <c:pt idx="1852">
                  <c:v>778</c:v>
                </c:pt>
                <c:pt idx="1853">
                  <c:v>779</c:v>
                </c:pt>
                <c:pt idx="1854">
                  <c:v>780</c:v>
                </c:pt>
                <c:pt idx="1855">
                  <c:v>781</c:v>
                </c:pt>
                <c:pt idx="1856">
                  <c:v>782</c:v>
                </c:pt>
                <c:pt idx="1857">
                  <c:v>783</c:v>
                </c:pt>
                <c:pt idx="1858">
                  <c:v>784</c:v>
                </c:pt>
                <c:pt idx="1859">
                  <c:v>785</c:v>
                </c:pt>
                <c:pt idx="1860">
                  <c:v>786</c:v>
                </c:pt>
                <c:pt idx="1861">
                  <c:v>787</c:v>
                </c:pt>
                <c:pt idx="1862">
                  <c:v>788</c:v>
                </c:pt>
                <c:pt idx="1863">
                  <c:v>789</c:v>
                </c:pt>
                <c:pt idx="1864">
                  <c:v>790</c:v>
                </c:pt>
                <c:pt idx="1865">
                  <c:v>791</c:v>
                </c:pt>
                <c:pt idx="1866">
                  <c:v>792</c:v>
                </c:pt>
                <c:pt idx="1867">
                  <c:v>793</c:v>
                </c:pt>
                <c:pt idx="1868">
                  <c:v>794</c:v>
                </c:pt>
                <c:pt idx="1869">
                  <c:v>795</c:v>
                </c:pt>
                <c:pt idx="1870">
                  <c:v>796</c:v>
                </c:pt>
                <c:pt idx="1871">
                  <c:v>797</c:v>
                </c:pt>
                <c:pt idx="1872">
                  <c:v>798</c:v>
                </c:pt>
                <c:pt idx="1873">
                  <c:v>799</c:v>
                </c:pt>
                <c:pt idx="1874">
                  <c:v>800</c:v>
                </c:pt>
                <c:pt idx="1875">
                  <c:v>801</c:v>
                </c:pt>
                <c:pt idx="1876">
                  <c:v>802</c:v>
                </c:pt>
                <c:pt idx="1877">
                  <c:v>803</c:v>
                </c:pt>
                <c:pt idx="1878">
                  <c:v>804</c:v>
                </c:pt>
                <c:pt idx="1879">
                  <c:v>805</c:v>
                </c:pt>
                <c:pt idx="1880">
                  <c:v>806</c:v>
                </c:pt>
                <c:pt idx="1881">
                  <c:v>807</c:v>
                </c:pt>
                <c:pt idx="1882">
                  <c:v>808</c:v>
                </c:pt>
                <c:pt idx="1883">
                  <c:v>809</c:v>
                </c:pt>
                <c:pt idx="1884">
                  <c:v>810</c:v>
                </c:pt>
                <c:pt idx="1885">
                  <c:v>811</c:v>
                </c:pt>
                <c:pt idx="1886">
                  <c:v>812</c:v>
                </c:pt>
                <c:pt idx="1887">
                  <c:v>813</c:v>
                </c:pt>
                <c:pt idx="1888">
                  <c:v>814</c:v>
                </c:pt>
                <c:pt idx="1889">
                  <c:v>815</c:v>
                </c:pt>
                <c:pt idx="1890">
                  <c:v>816</c:v>
                </c:pt>
                <c:pt idx="1891">
                  <c:v>817</c:v>
                </c:pt>
                <c:pt idx="1892">
                  <c:v>818</c:v>
                </c:pt>
                <c:pt idx="1893">
                  <c:v>819</c:v>
                </c:pt>
                <c:pt idx="1894">
                  <c:v>820</c:v>
                </c:pt>
                <c:pt idx="1895">
                  <c:v>821</c:v>
                </c:pt>
                <c:pt idx="1896">
                  <c:v>822</c:v>
                </c:pt>
                <c:pt idx="1897">
                  <c:v>823</c:v>
                </c:pt>
                <c:pt idx="1898">
                  <c:v>824</c:v>
                </c:pt>
                <c:pt idx="1899">
                  <c:v>825</c:v>
                </c:pt>
                <c:pt idx="1900">
                  <c:v>826</c:v>
                </c:pt>
                <c:pt idx="1901">
                  <c:v>827</c:v>
                </c:pt>
                <c:pt idx="1902">
                  <c:v>828</c:v>
                </c:pt>
                <c:pt idx="1903">
                  <c:v>829</c:v>
                </c:pt>
                <c:pt idx="1904">
                  <c:v>830</c:v>
                </c:pt>
                <c:pt idx="1905">
                  <c:v>831</c:v>
                </c:pt>
                <c:pt idx="1906">
                  <c:v>832</c:v>
                </c:pt>
                <c:pt idx="1907">
                  <c:v>833</c:v>
                </c:pt>
                <c:pt idx="1908">
                  <c:v>834</c:v>
                </c:pt>
                <c:pt idx="1909">
                  <c:v>835</c:v>
                </c:pt>
                <c:pt idx="1910">
                  <c:v>836</c:v>
                </c:pt>
                <c:pt idx="1911">
                  <c:v>837</c:v>
                </c:pt>
                <c:pt idx="1912">
                  <c:v>838</c:v>
                </c:pt>
                <c:pt idx="1913">
                  <c:v>839</c:v>
                </c:pt>
                <c:pt idx="1914">
                  <c:v>840</c:v>
                </c:pt>
                <c:pt idx="1915">
                  <c:v>841</c:v>
                </c:pt>
                <c:pt idx="1916">
                  <c:v>842</c:v>
                </c:pt>
                <c:pt idx="1917">
                  <c:v>843</c:v>
                </c:pt>
                <c:pt idx="1918">
                  <c:v>844</c:v>
                </c:pt>
                <c:pt idx="1919">
                  <c:v>845</c:v>
                </c:pt>
                <c:pt idx="1920">
                  <c:v>846</c:v>
                </c:pt>
                <c:pt idx="1921">
                  <c:v>847</c:v>
                </c:pt>
                <c:pt idx="1922">
                  <c:v>848</c:v>
                </c:pt>
                <c:pt idx="1923">
                  <c:v>849</c:v>
                </c:pt>
                <c:pt idx="1924">
                  <c:v>850</c:v>
                </c:pt>
                <c:pt idx="1925">
                  <c:v>851</c:v>
                </c:pt>
                <c:pt idx="1926">
                  <c:v>852</c:v>
                </c:pt>
                <c:pt idx="1927">
                  <c:v>853</c:v>
                </c:pt>
                <c:pt idx="1928">
                  <c:v>854</c:v>
                </c:pt>
                <c:pt idx="1929">
                  <c:v>855</c:v>
                </c:pt>
                <c:pt idx="1930">
                  <c:v>856</c:v>
                </c:pt>
                <c:pt idx="1931">
                  <c:v>857</c:v>
                </c:pt>
                <c:pt idx="1932">
                  <c:v>858</c:v>
                </c:pt>
                <c:pt idx="1933">
                  <c:v>859</c:v>
                </c:pt>
                <c:pt idx="1934">
                  <c:v>860</c:v>
                </c:pt>
                <c:pt idx="1935">
                  <c:v>861</c:v>
                </c:pt>
                <c:pt idx="1936">
                  <c:v>862</c:v>
                </c:pt>
                <c:pt idx="1937">
                  <c:v>863</c:v>
                </c:pt>
                <c:pt idx="1938">
                  <c:v>864</c:v>
                </c:pt>
                <c:pt idx="1939">
                  <c:v>865</c:v>
                </c:pt>
                <c:pt idx="1940">
                  <c:v>866</c:v>
                </c:pt>
                <c:pt idx="1941">
                  <c:v>867</c:v>
                </c:pt>
                <c:pt idx="1942">
                  <c:v>868</c:v>
                </c:pt>
                <c:pt idx="1943">
                  <c:v>869</c:v>
                </c:pt>
                <c:pt idx="1944">
                  <c:v>870</c:v>
                </c:pt>
                <c:pt idx="1945">
                  <c:v>871</c:v>
                </c:pt>
                <c:pt idx="1946">
                  <c:v>872</c:v>
                </c:pt>
                <c:pt idx="1947">
                  <c:v>873</c:v>
                </c:pt>
                <c:pt idx="1948">
                  <c:v>874</c:v>
                </c:pt>
                <c:pt idx="1949">
                  <c:v>875</c:v>
                </c:pt>
                <c:pt idx="1950">
                  <c:v>876</c:v>
                </c:pt>
                <c:pt idx="1951">
                  <c:v>877</c:v>
                </c:pt>
                <c:pt idx="1952">
                  <c:v>878</c:v>
                </c:pt>
                <c:pt idx="1953">
                  <c:v>879</c:v>
                </c:pt>
                <c:pt idx="1954">
                  <c:v>880</c:v>
                </c:pt>
                <c:pt idx="1955">
                  <c:v>881</c:v>
                </c:pt>
                <c:pt idx="1956">
                  <c:v>882</c:v>
                </c:pt>
                <c:pt idx="1957">
                  <c:v>883</c:v>
                </c:pt>
                <c:pt idx="1958">
                  <c:v>884</c:v>
                </c:pt>
                <c:pt idx="1959">
                  <c:v>885</c:v>
                </c:pt>
                <c:pt idx="1960">
                  <c:v>886</c:v>
                </c:pt>
                <c:pt idx="1961">
                  <c:v>887</c:v>
                </c:pt>
                <c:pt idx="1962">
                  <c:v>888</c:v>
                </c:pt>
                <c:pt idx="1963">
                  <c:v>889</c:v>
                </c:pt>
                <c:pt idx="1964">
                  <c:v>890</c:v>
                </c:pt>
                <c:pt idx="1965">
                  <c:v>891</c:v>
                </c:pt>
                <c:pt idx="1966">
                  <c:v>892</c:v>
                </c:pt>
                <c:pt idx="1967">
                  <c:v>893</c:v>
                </c:pt>
                <c:pt idx="1968">
                  <c:v>894</c:v>
                </c:pt>
                <c:pt idx="1969">
                  <c:v>895</c:v>
                </c:pt>
                <c:pt idx="1970">
                  <c:v>896</c:v>
                </c:pt>
                <c:pt idx="1971">
                  <c:v>897</c:v>
                </c:pt>
                <c:pt idx="1972">
                  <c:v>898</c:v>
                </c:pt>
                <c:pt idx="1973">
                  <c:v>899</c:v>
                </c:pt>
                <c:pt idx="1974">
                  <c:v>900</c:v>
                </c:pt>
                <c:pt idx="1975">
                  <c:v>901</c:v>
                </c:pt>
                <c:pt idx="1976">
                  <c:v>902</c:v>
                </c:pt>
                <c:pt idx="1977">
                  <c:v>903</c:v>
                </c:pt>
                <c:pt idx="1978">
                  <c:v>904</c:v>
                </c:pt>
                <c:pt idx="1979">
                  <c:v>905</c:v>
                </c:pt>
                <c:pt idx="1980">
                  <c:v>906</c:v>
                </c:pt>
                <c:pt idx="1981">
                  <c:v>907</c:v>
                </c:pt>
                <c:pt idx="1982">
                  <c:v>908</c:v>
                </c:pt>
                <c:pt idx="1983">
                  <c:v>909</c:v>
                </c:pt>
                <c:pt idx="1984">
                  <c:v>910</c:v>
                </c:pt>
                <c:pt idx="1985">
                  <c:v>911</c:v>
                </c:pt>
                <c:pt idx="1986">
                  <c:v>912</c:v>
                </c:pt>
                <c:pt idx="1987">
                  <c:v>913</c:v>
                </c:pt>
                <c:pt idx="1988">
                  <c:v>914</c:v>
                </c:pt>
                <c:pt idx="1989">
                  <c:v>915</c:v>
                </c:pt>
                <c:pt idx="1990">
                  <c:v>916</c:v>
                </c:pt>
                <c:pt idx="1991">
                  <c:v>917</c:v>
                </c:pt>
                <c:pt idx="1992">
                  <c:v>918</c:v>
                </c:pt>
                <c:pt idx="1993">
                  <c:v>919</c:v>
                </c:pt>
                <c:pt idx="1994">
                  <c:v>920</c:v>
                </c:pt>
                <c:pt idx="1995">
                  <c:v>921</c:v>
                </c:pt>
                <c:pt idx="1996">
                  <c:v>922</c:v>
                </c:pt>
                <c:pt idx="1997">
                  <c:v>923</c:v>
                </c:pt>
                <c:pt idx="1998">
                  <c:v>924</c:v>
                </c:pt>
                <c:pt idx="1999">
                  <c:v>925</c:v>
                </c:pt>
                <c:pt idx="2000">
                  <c:v>926</c:v>
                </c:pt>
                <c:pt idx="2001">
                  <c:v>927</c:v>
                </c:pt>
                <c:pt idx="2002">
                  <c:v>928</c:v>
                </c:pt>
                <c:pt idx="2003">
                  <c:v>929</c:v>
                </c:pt>
                <c:pt idx="2004">
                  <c:v>930</c:v>
                </c:pt>
                <c:pt idx="2005">
                  <c:v>931</c:v>
                </c:pt>
                <c:pt idx="2006">
                  <c:v>932</c:v>
                </c:pt>
                <c:pt idx="2007">
                  <c:v>933</c:v>
                </c:pt>
                <c:pt idx="2008">
                  <c:v>934</c:v>
                </c:pt>
                <c:pt idx="2009">
                  <c:v>935</c:v>
                </c:pt>
                <c:pt idx="2010">
                  <c:v>936</c:v>
                </c:pt>
                <c:pt idx="2011">
                  <c:v>937</c:v>
                </c:pt>
                <c:pt idx="2012">
                  <c:v>938</c:v>
                </c:pt>
                <c:pt idx="2013">
                  <c:v>939</c:v>
                </c:pt>
                <c:pt idx="2014">
                  <c:v>940</c:v>
                </c:pt>
                <c:pt idx="2015">
                  <c:v>941</c:v>
                </c:pt>
                <c:pt idx="2016">
                  <c:v>942</c:v>
                </c:pt>
                <c:pt idx="2017">
                  <c:v>943</c:v>
                </c:pt>
                <c:pt idx="2018">
                  <c:v>944</c:v>
                </c:pt>
                <c:pt idx="2019">
                  <c:v>945</c:v>
                </c:pt>
                <c:pt idx="2020">
                  <c:v>946</c:v>
                </c:pt>
                <c:pt idx="2021">
                  <c:v>947</c:v>
                </c:pt>
                <c:pt idx="2022">
                  <c:v>948</c:v>
                </c:pt>
                <c:pt idx="2023">
                  <c:v>949</c:v>
                </c:pt>
                <c:pt idx="2024">
                  <c:v>950</c:v>
                </c:pt>
                <c:pt idx="2025">
                  <c:v>951</c:v>
                </c:pt>
                <c:pt idx="2026">
                  <c:v>952</c:v>
                </c:pt>
                <c:pt idx="2027">
                  <c:v>953</c:v>
                </c:pt>
                <c:pt idx="2028">
                  <c:v>954</c:v>
                </c:pt>
                <c:pt idx="2029">
                  <c:v>955</c:v>
                </c:pt>
                <c:pt idx="2030">
                  <c:v>956</c:v>
                </c:pt>
                <c:pt idx="2031">
                  <c:v>957</c:v>
                </c:pt>
                <c:pt idx="2032">
                  <c:v>958</c:v>
                </c:pt>
                <c:pt idx="2033">
                  <c:v>959</c:v>
                </c:pt>
                <c:pt idx="2034">
                  <c:v>960</c:v>
                </c:pt>
                <c:pt idx="2035">
                  <c:v>961</c:v>
                </c:pt>
                <c:pt idx="2036">
                  <c:v>962</c:v>
                </c:pt>
                <c:pt idx="2037">
                  <c:v>963</c:v>
                </c:pt>
                <c:pt idx="2038">
                  <c:v>964</c:v>
                </c:pt>
                <c:pt idx="2039">
                  <c:v>965</c:v>
                </c:pt>
                <c:pt idx="2040">
                  <c:v>966</c:v>
                </c:pt>
                <c:pt idx="2041">
                  <c:v>967</c:v>
                </c:pt>
                <c:pt idx="2042">
                  <c:v>968</c:v>
                </c:pt>
                <c:pt idx="2043">
                  <c:v>969</c:v>
                </c:pt>
                <c:pt idx="2044">
                  <c:v>970</c:v>
                </c:pt>
                <c:pt idx="2045">
                  <c:v>971</c:v>
                </c:pt>
                <c:pt idx="2046">
                  <c:v>972</c:v>
                </c:pt>
                <c:pt idx="2047">
                  <c:v>973</c:v>
                </c:pt>
                <c:pt idx="2048">
                  <c:v>974</c:v>
                </c:pt>
                <c:pt idx="2049">
                  <c:v>975</c:v>
                </c:pt>
                <c:pt idx="2050">
                  <c:v>976</c:v>
                </c:pt>
                <c:pt idx="2051">
                  <c:v>977</c:v>
                </c:pt>
                <c:pt idx="2052">
                  <c:v>978</c:v>
                </c:pt>
                <c:pt idx="2053">
                  <c:v>979</c:v>
                </c:pt>
                <c:pt idx="2054">
                  <c:v>980</c:v>
                </c:pt>
                <c:pt idx="2055">
                  <c:v>981</c:v>
                </c:pt>
                <c:pt idx="2056">
                  <c:v>982</c:v>
                </c:pt>
                <c:pt idx="2057">
                  <c:v>983</c:v>
                </c:pt>
                <c:pt idx="2058">
                  <c:v>984</c:v>
                </c:pt>
                <c:pt idx="2059">
                  <c:v>985</c:v>
                </c:pt>
                <c:pt idx="2060">
                  <c:v>986</c:v>
                </c:pt>
                <c:pt idx="2061">
                  <c:v>987</c:v>
                </c:pt>
                <c:pt idx="2062">
                  <c:v>988</c:v>
                </c:pt>
                <c:pt idx="2063">
                  <c:v>989</c:v>
                </c:pt>
                <c:pt idx="2064">
                  <c:v>990</c:v>
                </c:pt>
                <c:pt idx="2065">
                  <c:v>991</c:v>
                </c:pt>
                <c:pt idx="2066">
                  <c:v>992</c:v>
                </c:pt>
                <c:pt idx="2067">
                  <c:v>993</c:v>
                </c:pt>
                <c:pt idx="2068">
                  <c:v>994</c:v>
                </c:pt>
                <c:pt idx="2069">
                  <c:v>995</c:v>
                </c:pt>
                <c:pt idx="2070">
                  <c:v>996</c:v>
                </c:pt>
                <c:pt idx="2071">
                  <c:v>997</c:v>
                </c:pt>
                <c:pt idx="2072">
                  <c:v>998</c:v>
                </c:pt>
                <c:pt idx="2073">
                  <c:v>999</c:v>
                </c:pt>
                <c:pt idx="2074">
                  <c:v>1000</c:v>
                </c:pt>
                <c:pt idx="2075">
                  <c:v>1001</c:v>
                </c:pt>
                <c:pt idx="2076">
                  <c:v>1002</c:v>
                </c:pt>
                <c:pt idx="2077">
                  <c:v>1003</c:v>
                </c:pt>
                <c:pt idx="2078">
                  <c:v>1004</c:v>
                </c:pt>
                <c:pt idx="2079">
                  <c:v>1005</c:v>
                </c:pt>
                <c:pt idx="2080">
                  <c:v>1006</c:v>
                </c:pt>
                <c:pt idx="2081">
                  <c:v>1007</c:v>
                </c:pt>
                <c:pt idx="2082">
                  <c:v>1008</c:v>
                </c:pt>
                <c:pt idx="2083">
                  <c:v>1009</c:v>
                </c:pt>
                <c:pt idx="2084">
                  <c:v>1010</c:v>
                </c:pt>
                <c:pt idx="2085">
                  <c:v>1011</c:v>
                </c:pt>
                <c:pt idx="2086">
                  <c:v>1012</c:v>
                </c:pt>
                <c:pt idx="2087">
                  <c:v>1013</c:v>
                </c:pt>
                <c:pt idx="2088">
                  <c:v>1014</c:v>
                </c:pt>
                <c:pt idx="2089">
                  <c:v>1015</c:v>
                </c:pt>
                <c:pt idx="2090">
                  <c:v>1016</c:v>
                </c:pt>
                <c:pt idx="2091">
                  <c:v>1017</c:v>
                </c:pt>
                <c:pt idx="2092">
                  <c:v>1018</c:v>
                </c:pt>
                <c:pt idx="2093">
                  <c:v>1019</c:v>
                </c:pt>
                <c:pt idx="2094">
                  <c:v>1020</c:v>
                </c:pt>
                <c:pt idx="2095">
                  <c:v>1021</c:v>
                </c:pt>
                <c:pt idx="2096">
                  <c:v>1022</c:v>
                </c:pt>
                <c:pt idx="2097">
                  <c:v>1023</c:v>
                </c:pt>
                <c:pt idx="2098">
                  <c:v>1024</c:v>
                </c:pt>
                <c:pt idx="2099">
                  <c:v>1025</c:v>
                </c:pt>
                <c:pt idx="2100">
                  <c:v>1026</c:v>
                </c:pt>
                <c:pt idx="2101">
                  <c:v>1027</c:v>
                </c:pt>
                <c:pt idx="2102">
                  <c:v>1028</c:v>
                </c:pt>
                <c:pt idx="2103">
                  <c:v>1029</c:v>
                </c:pt>
                <c:pt idx="2104">
                  <c:v>1030</c:v>
                </c:pt>
                <c:pt idx="2105">
                  <c:v>1031</c:v>
                </c:pt>
                <c:pt idx="2106">
                  <c:v>1032</c:v>
                </c:pt>
                <c:pt idx="2107">
                  <c:v>1033</c:v>
                </c:pt>
                <c:pt idx="2108">
                  <c:v>1034</c:v>
                </c:pt>
                <c:pt idx="2109">
                  <c:v>1035</c:v>
                </c:pt>
                <c:pt idx="2110">
                  <c:v>1036</c:v>
                </c:pt>
                <c:pt idx="2111">
                  <c:v>1037</c:v>
                </c:pt>
                <c:pt idx="2112">
                  <c:v>1038</c:v>
                </c:pt>
                <c:pt idx="2113">
                  <c:v>1039</c:v>
                </c:pt>
                <c:pt idx="2114">
                  <c:v>1040</c:v>
                </c:pt>
                <c:pt idx="2115">
                  <c:v>1041</c:v>
                </c:pt>
                <c:pt idx="2116">
                  <c:v>1042</c:v>
                </c:pt>
                <c:pt idx="2117">
                  <c:v>1043</c:v>
                </c:pt>
                <c:pt idx="2118">
                  <c:v>1044</c:v>
                </c:pt>
                <c:pt idx="2119">
                  <c:v>1045</c:v>
                </c:pt>
                <c:pt idx="2120">
                  <c:v>1046</c:v>
                </c:pt>
                <c:pt idx="2121">
                  <c:v>1047</c:v>
                </c:pt>
                <c:pt idx="2122">
                  <c:v>1048</c:v>
                </c:pt>
                <c:pt idx="2123">
                  <c:v>1049</c:v>
                </c:pt>
                <c:pt idx="2124">
                  <c:v>1050</c:v>
                </c:pt>
                <c:pt idx="2125">
                  <c:v>1051</c:v>
                </c:pt>
                <c:pt idx="2126">
                  <c:v>1052</c:v>
                </c:pt>
                <c:pt idx="2127">
                  <c:v>1053</c:v>
                </c:pt>
                <c:pt idx="2128">
                  <c:v>1054</c:v>
                </c:pt>
                <c:pt idx="2129">
                  <c:v>1055</c:v>
                </c:pt>
                <c:pt idx="2130">
                  <c:v>1056</c:v>
                </c:pt>
                <c:pt idx="2131">
                  <c:v>1057</c:v>
                </c:pt>
                <c:pt idx="2132">
                  <c:v>1058</c:v>
                </c:pt>
                <c:pt idx="2133">
                  <c:v>1059</c:v>
                </c:pt>
                <c:pt idx="2134">
                  <c:v>1060</c:v>
                </c:pt>
                <c:pt idx="2135">
                  <c:v>1061</c:v>
                </c:pt>
                <c:pt idx="2136">
                  <c:v>1062</c:v>
                </c:pt>
                <c:pt idx="2137">
                  <c:v>1063</c:v>
                </c:pt>
                <c:pt idx="2138">
                  <c:v>1064</c:v>
                </c:pt>
                <c:pt idx="2139">
                  <c:v>1065</c:v>
                </c:pt>
                <c:pt idx="2140">
                  <c:v>1066</c:v>
                </c:pt>
                <c:pt idx="2141">
                  <c:v>1067</c:v>
                </c:pt>
                <c:pt idx="2142">
                  <c:v>1068</c:v>
                </c:pt>
                <c:pt idx="2143">
                  <c:v>1069</c:v>
                </c:pt>
                <c:pt idx="2144">
                  <c:v>1070</c:v>
                </c:pt>
                <c:pt idx="2145">
                  <c:v>1071</c:v>
                </c:pt>
                <c:pt idx="2146">
                  <c:v>1072</c:v>
                </c:pt>
                <c:pt idx="2147">
                  <c:v>1073</c:v>
                </c:pt>
                <c:pt idx="2148">
                  <c:v>1074</c:v>
                </c:pt>
                <c:pt idx="2149">
                  <c:v>1075</c:v>
                </c:pt>
                <c:pt idx="2150">
                  <c:v>1076</c:v>
                </c:pt>
                <c:pt idx="2151">
                  <c:v>1077</c:v>
                </c:pt>
                <c:pt idx="2152">
                  <c:v>1078</c:v>
                </c:pt>
                <c:pt idx="2153">
                  <c:v>1079</c:v>
                </c:pt>
                <c:pt idx="2154">
                  <c:v>1080</c:v>
                </c:pt>
                <c:pt idx="2155">
                  <c:v>1081</c:v>
                </c:pt>
                <c:pt idx="2156">
                  <c:v>1082</c:v>
                </c:pt>
                <c:pt idx="2157">
                  <c:v>1083</c:v>
                </c:pt>
                <c:pt idx="2158">
                  <c:v>1084</c:v>
                </c:pt>
                <c:pt idx="2159">
                  <c:v>1085</c:v>
                </c:pt>
                <c:pt idx="2160">
                  <c:v>1086</c:v>
                </c:pt>
                <c:pt idx="2161">
                  <c:v>1087</c:v>
                </c:pt>
                <c:pt idx="2162">
                  <c:v>1088</c:v>
                </c:pt>
                <c:pt idx="2163">
                  <c:v>1089</c:v>
                </c:pt>
                <c:pt idx="2164">
                  <c:v>1090</c:v>
                </c:pt>
                <c:pt idx="2165">
                  <c:v>1091</c:v>
                </c:pt>
                <c:pt idx="2166">
                  <c:v>1092</c:v>
                </c:pt>
                <c:pt idx="2167">
                  <c:v>1093</c:v>
                </c:pt>
                <c:pt idx="2168">
                  <c:v>1094</c:v>
                </c:pt>
                <c:pt idx="2169">
                  <c:v>1095</c:v>
                </c:pt>
                <c:pt idx="2170">
                  <c:v>1096</c:v>
                </c:pt>
                <c:pt idx="2171">
                  <c:v>1097</c:v>
                </c:pt>
                <c:pt idx="2172">
                  <c:v>1098</c:v>
                </c:pt>
                <c:pt idx="2173">
                  <c:v>1099</c:v>
                </c:pt>
                <c:pt idx="2174">
                  <c:v>1100</c:v>
                </c:pt>
                <c:pt idx="2175">
                  <c:v>1101</c:v>
                </c:pt>
                <c:pt idx="2176">
                  <c:v>1102</c:v>
                </c:pt>
                <c:pt idx="2177">
                  <c:v>1103</c:v>
                </c:pt>
                <c:pt idx="2178">
                  <c:v>1104</c:v>
                </c:pt>
                <c:pt idx="2179">
                  <c:v>1105</c:v>
                </c:pt>
                <c:pt idx="2180">
                  <c:v>1106</c:v>
                </c:pt>
                <c:pt idx="2181">
                  <c:v>1107</c:v>
                </c:pt>
                <c:pt idx="2182">
                  <c:v>1108</c:v>
                </c:pt>
                <c:pt idx="2183">
                  <c:v>1109</c:v>
                </c:pt>
                <c:pt idx="2184">
                  <c:v>1110</c:v>
                </c:pt>
                <c:pt idx="2185">
                  <c:v>1111</c:v>
                </c:pt>
                <c:pt idx="2186">
                  <c:v>1112</c:v>
                </c:pt>
                <c:pt idx="2187">
                  <c:v>1113</c:v>
                </c:pt>
                <c:pt idx="2188">
                  <c:v>1114</c:v>
                </c:pt>
                <c:pt idx="2189">
                  <c:v>1115</c:v>
                </c:pt>
                <c:pt idx="2190">
                  <c:v>1116</c:v>
                </c:pt>
                <c:pt idx="2191">
                  <c:v>1117</c:v>
                </c:pt>
                <c:pt idx="2192">
                  <c:v>1118</c:v>
                </c:pt>
                <c:pt idx="2193">
                  <c:v>1119</c:v>
                </c:pt>
                <c:pt idx="2194">
                  <c:v>1120</c:v>
                </c:pt>
                <c:pt idx="2195">
                  <c:v>1121</c:v>
                </c:pt>
                <c:pt idx="2196">
                  <c:v>1122</c:v>
                </c:pt>
                <c:pt idx="2197">
                  <c:v>1123</c:v>
                </c:pt>
                <c:pt idx="2198">
                  <c:v>1124</c:v>
                </c:pt>
                <c:pt idx="2199">
                  <c:v>1125</c:v>
                </c:pt>
                <c:pt idx="2200">
                  <c:v>1126</c:v>
                </c:pt>
                <c:pt idx="2201">
                  <c:v>1127</c:v>
                </c:pt>
                <c:pt idx="2202">
                  <c:v>1128</c:v>
                </c:pt>
                <c:pt idx="2203">
                  <c:v>1129</c:v>
                </c:pt>
                <c:pt idx="2204">
                  <c:v>1130</c:v>
                </c:pt>
                <c:pt idx="2205">
                  <c:v>1131</c:v>
                </c:pt>
                <c:pt idx="2206">
                  <c:v>1132</c:v>
                </c:pt>
                <c:pt idx="2207">
                  <c:v>1133</c:v>
                </c:pt>
                <c:pt idx="2208">
                  <c:v>1134</c:v>
                </c:pt>
                <c:pt idx="2209">
                  <c:v>1135</c:v>
                </c:pt>
                <c:pt idx="2210">
                  <c:v>1136</c:v>
                </c:pt>
                <c:pt idx="2211">
                  <c:v>1137</c:v>
                </c:pt>
                <c:pt idx="2212">
                  <c:v>1138</c:v>
                </c:pt>
                <c:pt idx="2213">
                  <c:v>1139</c:v>
                </c:pt>
                <c:pt idx="2214">
                  <c:v>1140</c:v>
                </c:pt>
                <c:pt idx="2215">
                  <c:v>1141</c:v>
                </c:pt>
                <c:pt idx="2216">
                  <c:v>1142</c:v>
                </c:pt>
                <c:pt idx="2217">
                  <c:v>1143</c:v>
                </c:pt>
                <c:pt idx="2218">
                  <c:v>1144</c:v>
                </c:pt>
                <c:pt idx="2219">
                  <c:v>1145</c:v>
                </c:pt>
                <c:pt idx="2220">
                  <c:v>1146</c:v>
                </c:pt>
                <c:pt idx="2221">
                  <c:v>1147</c:v>
                </c:pt>
                <c:pt idx="2222">
                  <c:v>1148</c:v>
                </c:pt>
                <c:pt idx="2223">
                  <c:v>1149</c:v>
                </c:pt>
                <c:pt idx="2224">
                  <c:v>1150</c:v>
                </c:pt>
                <c:pt idx="2225">
                  <c:v>1151</c:v>
                </c:pt>
                <c:pt idx="2226">
                  <c:v>1152</c:v>
                </c:pt>
                <c:pt idx="2227">
                  <c:v>1153</c:v>
                </c:pt>
                <c:pt idx="2228">
                  <c:v>1154</c:v>
                </c:pt>
                <c:pt idx="2229">
                  <c:v>1155</c:v>
                </c:pt>
                <c:pt idx="2230">
                  <c:v>1156</c:v>
                </c:pt>
                <c:pt idx="2231">
                  <c:v>1157</c:v>
                </c:pt>
                <c:pt idx="2232">
                  <c:v>1158</c:v>
                </c:pt>
                <c:pt idx="2233">
                  <c:v>1159</c:v>
                </c:pt>
                <c:pt idx="2234">
                  <c:v>1160</c:v>
                </c:pt>
                <c:pt idx="2235">
                  <c:v>1161</c:v>
                </c:pt>
                <c:pt idx="2236">
                  <c:v>1162</c:v>
                </c:pt>
                <c:pt idx="2237">
                  <c:v>1163</c:v>
                </c:pt>
                <c:pt idx="2238">
                  <c:v>1164</c:v>
                </c:pt>
                <c:pt idx="2239">
                  <c:v>1165</c:v>
                </c:pt>
                <c:pt idx="2240">
                  <c:v>1166</c:v>
                </c:pt>
                <c:pt idx="2241">
                  <c:v>1167</c:v>
                </c:pt>
                <c:pt idx="2242">
                  <c:v>1168</c:v>
                </c:pt>
                <c:pt idx="2243">
                  <c:v>1169</c:v>
                </c:pt>
                <c:pt idx="2244">
                  <c:v>1170</c:v>
                </c:pt>
                <c:pt idx="2245">
                  <c:v>1171</c:v>
                </c:pt>
                <c:pt idx="2246">
                  <c:v>1172</c:v>
                </c:pt>
                <c:pt idx="2247">
                  <c:v>1173</c:v>
                </c:pt>
                <c:pt idx="2248">
                  <c:v>1174</c:v>
                </c:pt>
                <c:pt idx="2249">
                  <c:v>1175</c:v>
                </c:pt>
                <c:pt idx="2250">
                  <c:v>1176</c:v>
                </c:pt>
                <c:pt idx="2251">
                  <c:v>1177</c:v>
                </c:pt>
                <c:pt idx="2252">
                  <c:v>1178</c:v>
                </c:pt>
                <c:pt idx="2253">
                  <c:v>1179</c:v>
                </c:pt>
                <c:pt idx="2254">
                  <c:v>1180</c:v>
                </c:pt>
                <c:pt idx="2255">
                  <c:v>1181</c:v>
                </c:pt>
                <c:pt idx="2256">
                  <c:v>1182</c:v>
                </c:pt>
                <c:pt idx="2257">
                  <c:v>1183</c:v>
                </c:pt>
                <c:pt idx="2258">
                  <c:v>1184</c:v>
                </c:pt>
                <c:pt idx="2259">
                  <c:v>1185</c:v>
                </c:pt>
                <c:pt idx="2260">
                  <c:v>1186</c:v>
                </c:pt>
                <c:pt idx="2261">
                  <c:v>1187</c:v>
                </c:pt>
                <c:pt idx="2262">
                  <c:v>1188</c:v>
                </c:pt>
                <c:pt idx="2263">
                  <c:v>1189</c:v>
                </c:pt>
                <c:pt idx="2264">
                  <c:v>1190</c:v>
                </c:pt>
                <c:pt idx="2265">
                  <c:v>1191</c:v>
                </c:pt>
                <c:pt idx="2266">
                  <c:v>1192</c:v>
                </c:pt>
                <c:pt idx="2267">
                  <c:v>1193</c:v>
                </c:pt>
                <c:pt idx="2268">
                  <c:v>1194</c:v>
                </c:pt>
                <c:pt idx="2269">
                  <c:v>1195</c:v>
                </c:pt>
                <c:pt idx="2270">
                  <c:v>1196</c:v>
                </c:pt>
                <c:pt idx="2271">
                  <c:v>1197</c:v>
                </c:pt>
                <c:pt idx="2272">
                  <c:v>1198</c:v>
                </c:pt>
                <c:pt idx="2273">
                  <c:v>1199</c:v>
                </c:pt>
                <c:pt idx="2274">
                  <c:v>1200</c:v>
                </c:pt>
                <c:pt idx="2275">
                  <c:v>1201</c:v>
                </c:pt>
                <c:pt idx="2276">
                  <c:v>1202</c:v>
                </c:pt>
                <c:pt idx="2277">
                  <c:v>1203</c:v>
                </c:pt>
                <c:pt idx="2278">
                  <c:v>1204</c:v>
                </c:pt>
                <c:pt idx="2279">
                  <c:v>1205</c:v>
                </c:pt>
                <c:pt idx="2280">
                  <c:v>1206</c:v>
                </c:pt>
                <c:pt idx="2281">
                  <c:v>1207</c:v>
                </c:pt>
                <c:pt idx="2282">
                  <c:v>1208</c:v>
                </c:pt>
                <c:pt idx="2283">
                  <c:v>1209</c:v>
                </c:pt>
                <c:pt idx="2284">
                  <c:v>1210</c:v>
                </c:pt>
                <c:pt idx="2285">
                  <c:v>1211</c:v>
                </c:pt>
                <c:pt idx="2286">
                  <c:v>1212</c:v>
                </c:pt>
                <c:pt idx="2287">
                  <c:v>1213</c:v>
                </c:pt>
                <c:pt idx="2288">
                  <c:v>1214</c:v>
                </c:pt>
                <c:pt idx="2289">
                  <c:v>1215</c:v>
                </c:pt>
                <c:pt idx="2290">
                  <c:v>1216</c:v>
                </c:pt>
                <c:pt idx="2291">
                  <c:v>1217</c:v>
                </c:pt>
                <c:pt idx="2292">
                  <c:v>1218</c:v>
                </c:pt>
                <c:pt idx="2293">
                  <c:v>1219</c:v>
                </c:pt>
                <c:pt idx="2294">
                  <c:v>1220</c:v>
                </c:pt>
                <c:pt idx="2295">
                  <c:v>1221</c:v>
                </c:pt>
                <c:pt idx="2296">
                  <c:v>1222</c:v>
                </c:pt>
                <c:pt idx="2297">
                  <c:v>1223</c:v>
                </c:pt>
                <c:pt idx="2298">
                  <c:v>1224</c:v>
                </c:pt>
                <c:pt idx="2299">
                  <c:v>1225</c:v>
                </c:pt>
                <c:pt idx="2300">
                  <c:v>1226</c:v>
                </c:pt>
                <c:pt idx="2301">
                  <c:v>1227</c:v>
                </c:pt>
                <c:pt idx="2302">
                  <c:v>1228</c:v>
                </c:pt>
                <c:pt idx="2303">
                  <c:v>1229</c:v>
                </c:pt>
                <c:pt idx="2304">
                  <c:v>1230</c:v>
                </c:pt>
                <c:pt idx="2305">
                  <c:v>1231</c:v>
                </c:pt>
                <c:pt idx="2306">
                  <c:v>1232</c:v>
                </c:pt>
                <c:pt idx="2307">
                  <c:v>1233</c:v>
                </c:pt>
                <c:pt idx="2308">
                  <c:v>1234</c:v>
                </c:pt>
                <c:pt idx="2309">
                  <c:v>1235</c:v>
                </c:pt>
                <c:pt idx="2310">
                  <c:v>1236</c:v>
                </c:pt>
                <c:pt idx="2311">
                  <c:v>1237</c:v>
                </c:pt>
                <c:pt idx="2312">
                  <c:v>1238</c:v>
                </c:pt>
                <c:pt idx="2313">
                  <c:v>1239</c:v>
                </c:pt>
                <c:pt idx="2314">
                  <c:v>1240</c:v>
                </c:pt>
                <c:pt idx="2315">
                  <c:v>1241</c:v>
                </c:pt>
                <c:pt idx="2316">
                  <c:v>1242</c:v>
                </c:pt>
                <c:pt idx="2317">
                  <c:v>1243</c:v>
                </c:pt>
                <c:pt idx="2318">
                  <c:v>1244</c:v>
                </c:pt>
                <c:pt idx="2319">
                  <c:v>1245</c:v>
                </c:pt>
                <c:pt idx="2320">
                  <c:v>1246</c:v>
                </c:pt>
                <c:pt idx="2321">
                  <c:v>1247</c:v>
                </c:pt>
                <c:pt idx="2322">
                  <c:v>1248</c:v>
                </c:pt>
                <c:pt idx="2323">
                  <c:v>1249</c:v>
                </c:pt>
                <c:pt idx="2324">
                  <c:v>1250</c:v>
                </c:pt>
                <c:pt idx="2325">
                  <c:v>1251</c:v>
                </c:pt>
                <c:pt idx="2326">
                  <c:v>1252</c:v>
                </c:pt>
                <c:pt idx="2327">
                  <c:v>1253</c:v>
                </c:pt>
                <c:pt idx="2328">
                  <c:v>1254</c:v>
                </c:pt>
                <c:pt idx="2329">
                  <c:v>1255</c:v>
                </c:pt>
                <c:pt idx="2330">
                  <c:v>1256</c:v>
                </c:pt>
                <c:pt idx="2331">
                  <c:v>1257</c:v>
                </c:pt>
                <c:pt idx="2332">
                  <c:v>1258</c:v>
                </c:pt>
                <c:pt idx="2333">
                  <c:v>1259</c:v>
                </c:pt>
                <c:pt idx="2334">
                  <c:v>1260</c:v>
                </c:pt>
                <c:pt idx="2335">
                  <c:v>1261</c:v>
                </c:pt>
                <c:pt idx="2336">
                  <c:v>1262</c:v>
                </c:pt>
                <c:pt idx="2337">
                  <c:v>1263</c:v>
                </c:pt>
                <c:pt idx="2338">
                  <c:v>1264</c:v>
                </c:pt>
                <c:pt idx="2339">
                  <c:v>1265</c:v>
                </c:pt>
                <c:pt idx="2340">
                  <c:v>1266</c:v>
                </c:pt>
                <c:pt idx="2341">
                  <c:v>1267</c:v>
                </c:pt>
                <c:pt idx="2342">
                  <c:v>1268</c:v>
                </c:pt>
                <c:pt idx="2343">
                  <c:v>1269</c:v>
                </c:pt>
                <c:pt idx="2344">
                  <c:v>1270</c:v>
                </c:pt>
                <c:pt idx="2345">
                  <c:v>1271</c:v>
                </c:pt>
                <c:pt idx="2346">
                  <c:v>1272</c:v>
                </c:pt>
                <c:pt idx="2347">
                  <c:v>1273</c:v>
                </c:pt>
                <c:pt idx="2348">
                  <c:v>1274</c:v>
                </c:pt>
                <c:pt idx="2349">
                  <c:v>1275</c:v>
                </c:pt>
                <c:pt idx="2350">
                  <c:v>1276</c:v>
                </c:pt>
                <c:pt idx="2351">
                  <c:v>1277</c:v>
                </c:pt>
                <c:pt idx="2352">
                  <c:v>1278</c:v>
                </c:pt>
                <c:pt idx="2353">
                  <c:v>1279</c:v>
                </c:pt>
                <c:pt idx="2354">
                  <c:v>1280</c:v>
                </c:pt>
                <c:pt idx="2355">
                  <c:v>1281</c:v>
                </c:pt>
                <c:pt idx="2356">
                  <c:v>1282</c:v>
                </c:pt>
                <c:pt idx="2357">
                  <c:v>1283</c:v>
                </c:pt>
                <c:pt idx="2358">
                  <c:v>1284</c:v>
                </c:pt>
                <c:pt idx="2359">
                  <c:v>1285</c:v>
                </c:pt>
                <c:pt idx="2360">
                  <c:v>1286</c:v>
                </c:pt>
                <c:pt idx="2361">
                  <c:v>1287</c:v>
                </c:pt>
                <c:pt idx="2362">
                  <c:v>1288</c:v>
                </c:pt>
                <c:pt idx="2363">
                  <c:v>1289</c:v>
                </c:pt>
                <c:pt idx="2364">
                  <c:v>1290</c:v>
                </c:pt>
                <c:pt idx="2365">
                  <c:v>1291</c:v>
                </c:pt>
                <c:pt idx="2366">
                  <c:v>1292</c:v>
                </c:pt>
                <c:pt idx="2367">
                  <c:v>1293</c:v>
                </c:pt>
                <c:pt idx="2368">
                  <c:v>1294</c:v>
                </c:pt>
                <c:pt idx="2369">
                  <c:v>1295</c:v>
                </c:pt>
                <c:pt idx="2370">
                  <c:v>1296</c:v>
                </c:pt>
                <c:pt idx="2371">
                  <c:v>1297</c:v>
                </c:pt>
                <c:pt idx="2372">
                  <c:v>1298</c:v>
                </c:pt>
                <c:pt idx="2373">
                  <c:v>1299</c:v>
                </c:pt>
                <c:pt idx="2374">
                  <c:v>1300</c:v>
                </c:pt>
                <c:pt idx="2375">
                  <c:v>1301</c:v>
                </c:pt>
                <c:pt idx="2376">
                  <c:v>1302</c:v>
                </c:pt>
                <c:pt idx="2377">
                  <c:v>1303</c:v>
                </c:pt>
                <c:pt idx="2378">
                  <c:v>1304</c:v>
                </c:pt>
                <c:pt idx="2379">
                  <c:v>1305</c:v>
                </c:pt>
                <c:pt idx="2380">
                  <c:v>1306</c:v>
                </c:pt>
                <c:pt idx="2381">
                  <c:v>1307</c:v>
                </c:pt>
                <c:pt idx="2382">
                  <c:v>1308</c:v>
                </c:pt>
                <c:pt idx="2383">
                  <c:v>1309</c:v>
                </c:pt>
                <c:pt idx="2384">
                  <c:v>1310</c:v>
                </c:pt>
                <c:pt idx="2385">
                  <c:v>1311</c:v>
                </c:pt>
                <c:pt idx="2386">
                  <c:v>1312</c:v>
                </c:pt>
                <c:pt idx="2387">
                  <c:v>1313</c:v>
                </c:pt>
                <c:pt idx="2388">
                  <c:v>1314</c:v>
                </c:pt>
                <c:pt idx="2389">
                  <c:v>1315</c:v>
                </c:pt>
                <c:pt idx="2390">
                  <c:v>1316</c:v>
                </c:pt>
                <c:pt idx="2391">
                  <c:v>1317</c:v>
                </c:pt>
                <c:pt idx="2392">
                  <c:v>1318</c:v>
                </c:pt>
                <c:pt idx="2393">
                  <c:v>1319</c:v>
                </c:pt>
                <c:pt idx="2394">
                  <c:v>1320</c:v>
                </c:pt>
                <c:pt idx="2395">
                  <c:v>1321</c:v>
                </c:pt>
                <c:pt idx="2396">
                  <c:v>1322</c:v>
                </c:pt>
                <c:pt idx="2397">
                  <c:v>1323</c:v>
                </c:pt>
                <c:pt idx="2398">
                  <c:v>1324</c:v>
                </c:pt>
                <c:pt idx="2399">
                  <c:v>1325</c:v>
                </c:pt>
                <c:pt idx="2400">
                  <c:v>1326</c:v>
                </c:pt>
                <c:pt idx="2401">
                  <c:v>1327</c:v>
                </c:pt>
                <c:pt idx="2402">
                  <c:v>1328</c:v>
                </c:pt>
                <c:pt idx="2403">
                  <c:v>1329</c:v>
                </c:pt>
                <c:pt idx="2404">
                  <c:v>1330</c:v>
                </c:pt>
                <c:pt idx="2405">
                  <c:v>1331</c:v>
                </c:pt>
                <c:pt idx="2406">
                  <c:v>1332</c:v>
                </c:pt>
                <c:pt idx="2407">
                  <c:v>1333</c:v>
                </c:pt>
                <c:pt idx="2408">
                  <c:v>1334</c:v>
                </c:pt>
                <c:pt idx="2409">
                  <c:v>1335</c:v>
                </c:pt>
                <c:pt idx="2410">
                  <c:v>1336</c:v>
                </c:pt>
                <c:pt idx="2411">
                  <c:v>1337</c:v>
                </c:pt>
                <c:pt idx="2412">
                  <c:v>1338</c:v>
                </c:pt>
                <c:pt idx="2413">
                  <c:v>1339</c:v>
                </c:pt>
                <c:pt idx="2414">
                  <c:v>1340</c:v>
                </c:pt>
                <c:pt idx="2415">
                  <c:v>1341</c:v>
                </c:pt>
                <c:pt idx="2416">
                  <c:v>1342</c:v>
                </c:pt>
                <c:pt idx="2417">
                  <c:v>1343</c:v>
                </c:pt>
                <c:pt idx="2418">
                  <c:v>1344</c:v>
                </c:pt>
                <c:pt idx="2419">
                  <c:v>1345</c:v>
                </c:pt>
                <c:pt idx="2420">
                  <c:v>1346</c:v>
                </c:pt>
                <c:pt idx="2421">
                  <c:v>1347</c:v>
                </c:pt>
                <c:pt idx="2422">
                  <c:v>1348</c:v>
                </c:pt>
                <c:pt idx="2423">
                  <c:v>1349</c:v>
                </c:pt>
                <c:pt idx="2424">
                  <c:v>1350</c:v>
                </c:pt>
                <c:pt idx="2425">
                  <c:v>1351</c:v>
                </c:pt>
                <c:pt idx="2426">
                  <c:v>1352</c:v>
                </c:pt>
                <c:pt idx="2427">
                  <c:v>1353</c:v>
                </c:pt>
                <c:pt idx="2428">
                  <c:v>1354</c:v>
                </c:pt>
                <c:pt idx="2429">
                  <c:v>1355</c:v>
                </c:pt>
                <c:pt idx="2430">
                  <c:v>1356</c:v>
                </c:pt>
                <c:pt idx="2431">
                  <c:v>1357</c:v>
                </c:pt>
                <c:pt idx="2432">
                  <c:v>1358</c:v>
                </c:pt>
                <c:pt idx="2433">
                  <c:v>1359</c:v>
                </c:pt>
                <c:pt idx="2434">
                  <c:v>1360</c:v>
                </c:pt>
                <c:pt idx="2435">
                  <c:v>1361</c:v>
                </c:pt>
                <c:pt idx="2436">
                  <c:v>1362</c:v>
                </c:pt>
                <c:pt idx="2437">
                  <c:v>1363</c:v>
                </c:pt>
                <c:pt idx="2438">
                  <c:v>1364</c:v>
                </c:pt>
                <c:pt idx="2439">
                  <c:v>1365</c:v>
                </c:pt>
                <c:pt idx="2440">
                  <c:v>1366</c:v>
                </c:pt>
                <c:pt idx="2441">
                  <c:v>1367</c:v>
                </c:pt>
                <c:pt idx="2442">
                  <c:v>1368</c:v>
                </c:pt>
                <c:pt idx="2443">
                  <c:v>1369</c:v>
                </c:pt>
                <c:pt idx="2444">
                  <c:v>1370</c:v>
                </c:pt>
                <c:pt idx="2445">
                  <c:v>1371</c:v>
                </c:pt>
                <c:pt idx="2446">
                  <c:v>1372</c:v>
                </c:pt>
                <c:pt idx="2447">
                  <c:v>1373</c:v>
                </c:pt>
                <c:pt idx="2448">
                  <c:v>1374</c:v>
                </c:pt>
                <c:pt idx="2449">
                  <c:v>1375</c:v>
                </c:pt>
                <c:pt idx="2450">
                  <c:v>1376</c:v>
                </c:pt>
                <c:pt idx="2451">
                  <c:v>1377</c:v>
                </c:pt>
                <c:pt idx="2452">
                  <c:v>1378</c:v>
                </c:pt>
                <c:pt idx="2453">
                  <c:v>1379</c:v>
                </c:pt>
                <c:pt idx="2454">
                  <c:v>1380</c:v>
                </c:pt>
                <c:pt idx="2455">
                  <c:v>1381</c:v>
                </c:pt>
                <c:pt idx="2456">
                  <c:v>1382</c:v>
                </c:pt>
                <c:pt idx="2457">
                  <c:v>1383</c:v>
                </c:pt>
                <c:pt idx="2458">
                  <c:v>1384</c:v>
                </c:pt>
                <c:pt idx="2459">
                  <c:v>1385</c:v>
                </c:pt>
                <c:pt idx="2460">
                  <c:v>1386</c:v>
                </c:pt>
                <c:pt idx="2461">
                  <c:v>1387</c:v>
                </c:pt>
                <c:pt idx="2462">
                  <c:v>1388</c:v>
                </c:pt>
                <c:pt idx="2463">
                  <c:v>1389</c:v>
                </c:pt>
                <c:pt idx="2464">
                  <c:v>1390</c:v>
                </c:pt>
                <c:pt idx="2465">
                  <c:v>1391</c:v>
                </c:pt>
                <c:pt idx="2466">
                  <c:v>1392</c:v>
                </c:pt>
                <c:pt idx="2467">
                  <c:v>1393</c:v>
                </c:pt>
                <c:pt idx="2468">
                  <c:v>1394</c:v>
                </c:pt>
                <c:pt idx="2469">
                  <c:v>1395</c:v>
                </c:pt>
                <c:pt idx="2470">
                  <c:v>1396</c:v>
                </c:pt>
                <c:pt idx="2471">
                  <c:v>1397</c:v>
                </c:pt>
                <c:pt idx="2472">
                  <c:v>1398</c:v>
                </c:pt>
                <c:pt idx="2473">
                  <c:v>1399</c:v>
                </c:pt>
                <c:pt idx="2474">
                  <c:v>1400</c:v>
                </c:pt>
                <c:pt idx="2475">
                  <c:v>1401</c:v>
                </c:pt>
                <c:pt idx="2476">
                  <c:v>1402</c:v>
                </c:pt>
                <c:pt idx="2477">
                  <c:v>1403</c:v>
                </c:pt>
                <c:pt idx="2478">
                  <c:v>1404</c:v>
                </c:pt>
                <c:pt idx="2479">
                  <c:v>1405</c:v>
                </c:pt>
                <c:pt idx="2480">
                  <c:v>1406</c:v>
                </c:pt>
                <c:pt idx="2481">
                  <c:v>1407</c:v>
                </c:pt>
                <c:pt idx="2482">
                  <c:v>1408</c:v>
                </c:pt>
                <c:pt idx="2483">
                  <c:v>1409</c:v>
                </c:pt>
                <c:pt idx="2484">
                  <c:v>1410</c:v>
                </c:pt>
                <c:pt idx="2485">
                  <c:v>1411</c:v>
                </c:pt>
                <c:pt idx="2486">
                  <c:v>1412</c:v>
                </c:pt>
                <c:pt idx="2487">
                  <c:v>1413</c:v>
                </c:pt>
                <c:pt idx="2488">
                  <c:v>1414</c:v>
                </c:pt>
                <c:pt idx="2489">
                  <c:v>1415</c:v>
                </c:pt>
                <c:pt idx="2490">
                  <c:v>1416</c:v>
                </c:pt>
                <c:pt idx="2491">
                  <c:v>1417</c:v>
                </c:pt>
                <c:pt idx="2492">
                  <c:v>1418</c:v>
                </c:pt>
                <c:pt idx="2493">
                  <c:v>1419</c:v>
                </c:pt>
                <c:pt idx="2494">
                  <c:v>1420</c:v>
                </c:pt>
                <c:pt idx="2495">
                  <c:v>1421</c:v>
                </c:pt>
                <c:pt idx="2496">
                  <c:v>1422</c:v>
                </c:pt>
                <c:pt idx="2497">
                  <c:v>1423</c:v>
                </c:pt>
                <c:pt idx="2498">
                  <c:v>1424</c:v>
                </c:pt>
                <c:pt idx="2499">
                  <c:v>1425</c:v>
                </c:pt>
                <c:pt idx="2500">
                  <c:v>1426</c:v>
                </c:pt>
                <c:pt idx="2501">
                  <c:v>1427</c:v>
                </c:pt>
                <c:pt idx="2502">
                  <c:v>1428</c:v>
                </c:pt>
                <c:pt idx="2503">
                  <c:v>1429</c:v>
                </c:pt>
                <c:pt idx="2504">
                  <c:v>1430</c:v>
                </c:pt>
                <c:pt idx="2505">
                  <c:v>1431</c:v>
                </c:pt>
                <c:pt idx="2506">
                  <c:v>1432</c:v>
                </c:pt>
                <c:pt idx="2507">
                  <c:v>1433</c:v>
                </c:pt>
                <c:pt idx="2508">
                  <c:v>1434</c:v>
                </c:pt>
                <c:pt idx="2509">
                  <c:v>1435</c:v>
                </c:pt>
                <c:pt idx="2510">
                  <c:v>1436</c:v>
                </c:pt>
                <c:pt idx="2511">
                  <c:v>1437</c:v>
                </c:pt>
                <c:pt idx="2512">
                  <c:v>1438</c:v>
                </c:pt>
                <c:pt idx="2513">
                  <c:v>1439</c:v>
                </c:pt>
                <c:pt idx="2514">
                  <c:v>1440</c:v>
                </c:pt>
                <c:pt idx="2515">
                  <c:v>1441</c:v>
                </c:pt>
                <c:pt idx="2516">
                  <c:v>1442</c:v>
                </c:pt>
                <c:pt idx="2517">
                  <c:v>1443</c:v>
                </c:pt>
                <c:pt idx="2518">
                  <c:v>1444</c:v>
                </c:pt>
                <c:pt idx="2519">
                  <c:v>1445</c:v>
                </c:pt>
                <c:pt idx="2520">
                  <c:v>1446</c:v>
                </c:pt>
                <c:pt idx="2521">
                  <c:v>1447</c:v>
                </c:pt>
                <c:pt idx="2522">
                  <c:v>1448</c:v>
                </c:pt>
                <c:pt idx="2523">
                  <c:v>1449</c:v>
                </c:pt>
                <c:pt idx="2524">
                  <c:v>1450</c:v>
                </c:pt>
                <c:pt idx="2525">
                  <c:v>1451</c:v>
                </c:pt>
                <c:pt idx="2526">
                  <c:v>1452</c:v>
                </c:pt>
                <c:pt idx="2527">
                  <c:v>1453</c:v>
                </c:pt>
                <c:pt idx="2528">
                  <c:v>1454</c:v>
                </c:pt>
                <c:pt idx="2529">
                  <c:v>1455</c:v>
                </c:pt>
                <c:pt idx="2530">
                  <c:v>1456</c:v>
                </c:pt>
                <c:pt idx="2531">
                  <c:v>1457</c:v>
                </c:pt>
                <c:pt idx="2532">
                  <c:v>1458</c:v>
                </c:pt>
                <c:pt idx="2533">
                  <c:v>1459</c:v>
                </c:pt>
                <c:pt idx="2534">
                  <c:v>1460</c:v>
                </c:pt>
                <c:pt idx="2535">
                  <c:v>1461</c:v>
                </c:pt>
                <c:pt idx="2536">
                  <c:v>1462</c:v>
                </c:pt>
                <c:pt idx="2537">
                  <c:v>1463</c:v>
                </c:pt>
                <c:pt idx="2538">
                  <c:v>1464</c:v>
                </c:pt>
                <c:pt idx="2539">
                  <c:v>1465</c:v>
                </c:pt>
                <c:pt idx="2540">
                  <c:v>1466</c:v>
                </c:pt>
                <c:pt idx="2541">
                  <c:v>1467</c:v>
                </c:pt>
                <c:pt idx="2542">
                  <c:v>1468</c:v>
                </c:pt>
                <c:pt idx="2543">
                  <c:v>1469</c:v>
                </c:pt>
                <c:pt idx="2544">
                  <c:v>1470</c:v>
                </c:pt>
                <c:pt idx="2545">
                  <c:v>1471</c:v>
                </c:pt>
                <c:pt idx="2546">
                  <c:v>1472</c:v>
                </c:pt>
                <c:pt idx="2547">
                  <c:v>1473</c:v>
                </c:pt>
                <c:pt idx="2548">
                  <c:v>1474</c:v>
                </c:pt>
                <c:pt idx="2549">
                  <c:v>1475</c:v>
                </c:pt>
                <c:pt idx="2550">
                  <c:v>1476</c:v>
                </c:pt>
                <c:pt idx="2551">
                  <c:v>1477</c:v>
                </c:pt>
                <c:pt idx="2552">
                  <c:v>1478</c:v>
                </c:pt>
                <c:pt idx="2553">
                  <c:v>1479</c:v>
                </c:pt>
                <c:pt idx="2554">
                  <c:v>1480</c:v>
                </c:pt>
                <c:pt idx="2555">
                  <c:v>1481</c:v>
                </c:pt>
                <c:pt idx="2556">
                  <c:v>1482</c:v>
                </c:pt>
                <c:pt idx="2557">
                  <c:v>1483</c:v>
                </c:pt>
                <c:pt idx="2558">
                  <c:v>1484</c:v>
                </c:pt>
                <c:pt idx="2559">
                  <c:v>1485</c:v>
                </c:pt>
                <c:pt idx="2560">
                  <c:v>1486</c:v>
                </c:pt>
                <c:pt idx="2561">
                  <c:v>1487</c:v>
                </c:pt>
                <c:pt idx="2562">
                  <c:v>1488</c:v>
                </c:pt>
                <c:pt idx="2563">
                  <c:v>1489</c:v>
                </c:pt>
                <c:pt idx="2564">
                  <c:v>1490</c:v>
                </c:pt>
                <c:pt idx="2565">
                  <c:v>1491</c:v>
                </c:pt>
                <c:pt idx="2566">
                  <c:v>1492</c:v>
                </c:pt>
                <c:pt idx="2567">
                  <c:v>1493</c:v>
                </c:pt>
                <c:pt idx="2568">
                  <c:v>1494</c:v>
                </c:pt>
                <c:pt idx="2569">
                  <c:v>1495</c:v>
                </c:pt>
                <c:pt idx="2570">
                  <c:v>1496</c:v>
                </c:pt>
                <c:pt idx="2571">
                  <c:v>1497</c:v>
                </c:pt>
                <c:pt idx="2572">
                  <c:v>1498</c:v>
                </c:pt>
                <c:pt idx="2573">
                  <c:v>1499</c:v>
                </c:pt>
                <c:pt idx="2574">
                  <c:v>1500</c:v>
                </c:pt>
                <c:pt idx="2575">
                  <c:v>1501</c:v>
                </c:pt>
                <c:pt idx="2576">
                  <c:v>1502</c:v>
                </c:pt>
                <c:pt idx="2577">
                  <c:v>1503</c:v>
                </c:pt>
                <c:pt idx="2578">
                  <c:v>1504</c:v>
                </c:pt>
                <c:pt idx="2579">
                  <c:v>1505</c:v>
                </c:pt>
                <c:pt idx="2580">
                  <c:v>1506</c:v>
                </c:pt>
                <c:pt idx="2581">
                  <c:v>1507</c:v>
                </c:pt>
                <c:pt idx="2582">
                  <c:v>1508</c:v>
                </c:pt>
                <c:pt idx="2583">
                  <c:v>1509</c:v>
                </c:pt>
                <c:pt idx="2584">
                  <c:v>1510</c:v>
                </c:pt>
                <c:pt idx="2585">
                  <c:v>1511</c:v>
                </c:pt>
                <c:pt idx="2586">
                  <c:v>1512</c:v>
                </c:pt>
                <c:pt idx="2587">
                  <c:v>1513</c:v>
                </c:pt>
                <c:pt idx="2588">
                  <c:v>1514</c:v>
                </c:pt>
                <c:pt idx="2589">
                  <c:v>1515</c:v>
                </c:pt>
                <c:pt idx="2590">
                  <c:v>1516</c:v>
                </c:pt>
                <c:pt idx="2591">
                  <c:v>1517</c:v>
                </c:pt>
                <c:pt idx="2592">
                  <c:v>1518</c:v>
                </c:pt>
                <c:pt idx="2593">
                  <c:v>1519</c:v>
                </c:pt>
                <c:pt idx="2594">
                  <c:v>1520</c:v>
                </c:pt>
                <c:pt idx="2595">
                  <c:v>1521</c:v>
                </c:pt>
                <c:pt idx="2596">
                  <c:v>1522</c:v>
                </c:pt>
                <c:pt idx="2597">
                  <c:v>1523</c:v>
                </c:pt>
                <c:pt idx="2598">
                  <c:v>1524</c:v>
                </c:pt>
                <c:pt idx="2599">
                  <c:v>1525</c:v>
                </c:pt>
                <c:pt idx="2600">
                  <c:v>1526</c:v>
                </c:pt>
                <c:pt idx="2601">
                  <c:v>1527</c:v>
                </c:pt>
                <c:pt idx="2602">
                  <c:v>1528</c:v>
                </c:pt>
                <c:pt idx="2603">
                  <c:v>1529</c:v>
                </c:pt>
                <c:pt idx="2604">
                  <c:v>1530</c:v>
                </c:pt>
                <c:pt idx="2605">
                  <c:v>1531</c:v>
                </c:pt>
                <c:pt idx="2606">
                  <c:v>1532</c:v>
                </c:pt>
                <c:pt idx="2607">
                  <c:v>1533</c:v>
                </c:pt>
                <c:pt idx="2608">
                  <c:v>1534</c:v>
                </c:pt>
                <c:pt idx="2609">
                  <c:v>1535</c:v>
                </c:pt>
                <c:pt idx="2610">
                  <c:v>1536</c:v>
                </c:pt>
                <c:pt idx="2611">
                  <c:v>1537</c:v>
                </c:pt>
                <c:pt idx="2612">
                  <c:v>1538</c:v>
                </c:pt>
                <c:pt idx="2613">
                  <c:v>1539</c:v>
                </c:pt>
                <c:pt idx="2614">
                  <c:v>1540</c:v>
                </c:pt>
                <c:pt idx="2615">
                  <c:v>1541</c:v>
                </c:pt>
                <c:pt idx="2616">
                  <c:v>1542</c:v>
                </c:pt>
                <c:pt idx="2617">
                  <c:v>1543</c:v>
                </c:pt>
                <c:pt idx="2618">
                  <c:v>1544</c:v>
                </c:pt>
                <c:pt idx="2619">
                  <c:v>1545</c:v>
                </c:pt>
                <c:pt idx="2620">
                  <c:v>1546</c:v>
                </c:pt>
                <c:pt idx="2621">
                  <c:v>1547</c:v>
                </c:pt>
                <c:pt idx="2622">
                  <c:v>1548</c:v>
                </c:pt>
                <c:pt idx="2623">
                  <c:v>1549</c:v>
                </c:pt>
                <c:pt idx="2624">
                  <c:v>1550</c:v>
                </c:pt>
                <c:pt idx="2625">
                  <c:v>1551</c:v>
                </c:pt>
                <c:pt idx="2626">
                  <c:v>1552</c:v>
                </c:pt>
                <c:pt idx="2627">
                  <c:v>1553</c:v>
                </c:pt>
                <c:pt idx="2628">
                  <c:v>1554</c:v>
                </c:pt>
                <c:pt idx="2629">
                  <c:v>1555</c:v>
                </c:pt>
                <c:pt idx="2630">
                  <c:v>1556</c:v>
                </c:pt>
                <c:pt idx="2631">
                  <c:v>1557</c:v>
                </c:pt>
                <c:pt idx="2632">
                  <c:v>1558</c:v>
                </c:pt>
                <c:pt idx="2633">
                  <c:v>1559</c:v>
                </c:pt>
                <c:pt idx="2634">
                  <c:v>1560</c:v>
                </c:pt>
                <c:pt idx="2635">
                  <c:v>1561</c:v>
                </c:pt>
                <c:pt idx="2636">
                  <c:v>1562</c:v>
                </c:pt>
                <c:pt idx="2637">
                  <c:v>1563</c:v>
                </c:pt>
                <c:pt idx="2638">
                  <c:v>1564</c:v>
                </c:pt>
                <c:pt idx="2639">
                  <c:v>1565</c:v>
                </c:pt>
                <c:pt idx="2640">
                  <c:v>1566</c:v>
                </c:pt>
                <c:pt idx="2641">
                  <c:v>1567</c:v>
                </c:pt>
                <c:pt idx="2642">
                  <c:v>1568</c:v>
                </c:pt>
                <c:pt idx="2643">
                  <c:v>1569</c:v>
                </c:pt>
                <c:pt idx="2644">
                  <c:v>1570</c:v>
                </c:pt>
                <c:pt idx="2645">
                  <c:v>1571</c:v>
                </c:pt>
                <c:pt idx="2646">
                  <c:v>1572</c:v>
                </c:pt>
                <c:pt idx="2647">
                  <c:v>1573</c:v>
                </c:pt>
                <c:pt idx="2648">
                  <c:v>1574</c:v>
                </c:pt>
                <c:pt idx="2649">
                  <c:v>1575</c:v>
                </c:pt>
                <c:pt idx="2650">
                  <c:v>1576</c:v>
                </c:pt>
                <c:pt idx="2651">
                  <c:v>1577</c:v>
                </c:pt>
                <c:pt idx="2652">
                  <c:v>1578</c:v>
                </c:pt>
                <c:pt idx="2653">
                  <c:v>1579</c:v>
                </c:pt>
                <c:pt idx="2654">
                  <c:v>1580</c:v>
                </c:pt>
                <c:pt idx="2655">
                  <c:v>1581</c:v>
                </c:pt>
                <c:pt idx="2656">
                  <c:v>1582</c:v>
                </c:pt>
                <c:pt idx="2657">
                  <c:v>1583</c:v>
                </c:pt>
                <c:pt idx="2658">
                  <c:v>1584</c:v>
                </c:pt>
                <c:pt idx="2659">
                  <c:v>1585</c:v>
                </c:pt>
                <c:pt idx="2660">
                  <c:v>1586</c:v>
                </c:pt>
                <c:pt idx="2661">
                  <c:v>1587</c:v>
                </c:pt>
                <c:pt idx="2662">
                  <c:v>1588</c:v>
                </c:pt>
                <c:pt idx="2663">
                  <c:v>1589</c:v>
                </c:pt>
                <c:pt idx="2664">
                  <c:v>1590</c:v>
                </c:pt>
                <c:pt idx="2665">
                  <c:v>1591</c:v>
                </c:pt>
                <c:pt idx="2666">
                  <c:v>1592</c:v>
                </c:pt>
                <c:pt idx="2667">
                  <c:v>1593</c:v>
                </c:pt>
                <c:pt idx="2668">
                  <c:v>1594</c:v>
                </c:pt>
                <c:pt idx="2669">
                  <c:v>1595</c:v>
                </c:pt>
                <c:pt idx="2670">
                  <c:v>1596</c:v>
                </c:pt>
                <c:pt idx="2671">
                  <c:v>1597</c:v>
                </c:pt>
                <c:pt idx="2672">
                  <c:v>1598</c:v>
                </c:pt>
                <c:pt idx="2673">
                  <c:v>1599</c:v>
                </c:pt>
                <c:pt idx="2674">
                  <c:v>1600</c:v>
                </c:pt>
                <c:pt idx="2675">
                  <c:v>1601</c:v>
                </c:pt>
                <c:pt idx="2676">
                  <c:v>1602</c:v>
                </c:pt>
                <c:pt idx="2677">
                  <c:v>1603</c:v>
                </c:pt>
                <c:pt idx="2678">
                  <c:v>1604</c:v>
                </c:pt>
                <c:pt idx="2679">
                  <c:v>1605</c:v>
                </c:pt>
                <c:pt idx="2680">
                  <c:v>1606</c:v>
                </c:pt>
                <c:pt idx="2681">
                  <c:v>1607</c:v>
                </c:pt>
                <c:pt idx="2682">
                  <c:v>1608</c:v>
                </c:pt>
                <c:pt idx="2683">
                  <c:v>1609</c:v>
                </c:pt>
                <c:pt idx="2684">
                  <c:v>1610</c:v>
                </c:pt>
                <c:pt idx="2685">
                  <c:v>1611</c:v>
                </c:pt>
                <c:pt idx="2686">
                  <c:v>1612</c:v>
                </c:pt>
                <c:pt idx="2687">
                  <c:v>1613</c:v>
                </c:pt>
                <c:pt idx="2688">
                  <c:v>1614</c:v>
                </c:pt>
                <c:pt idx="2689">
                  <c:v>1615</c:v>
                </c:pt>
                <c:pt idx="2690">
                  <c:v>1616</c:v>
                </c:pt>
                <c:pt idx="2691">
                  <c:v>1617</c:v>
                </c:pt>
                <c:pt idx="2692">
                  <c:v>1618</c:v>
                </c:pt>
                <c:pt idx="2693">
                  <c:v>1619</c:v>
                </c:pt>
                <c:pt idx="2694">
                  <c:v>1620</c:v>
                </c:pt>
                <c:pt idx="2695">
                  <c:v>1621</c:v>
                </c:pt>
                <c:pt idx="2696">
                  <c:v>1622</c:v>
                </c:pt>
                <c:pt idx="2697">
                  <c:v>1623</c:v>
                </c:pt>
                <c:pt idx="2698">
                  <c:v>1624</c:v>
                </c:pt>
                <c:pt idx="2699">
                  <c:v>1625</c:v>
                </c:pt>
                <c:pt idx="2700">
                  <c:v>1626</c:v>
                </c:pt>
                <c:pt idx="2701">
                  <c:v>1627</c:v>
                </c:pt>
                <c:pt idx="2702">
                  <c:v>1628</c:v>
                </c:pt>
                <c:pt idx="2703">
                  <c:v>1629</c:v>
                </c:pt>
                <c:pt idx="2704">
                  <c:v>1630</c:v>
                </c:pt>
                <c:pt idx="2705">
                  <c:v>1631</c:v>
                </c:pt>
                <c:pt idx="2706">
                  <c:v>1632</c:v>
                </c:pt>
                <c:pt idx="2707">
                  <c:v>1633</c:v>
                </c:pt>
                <c:pt idx="2708">
                  <c:v>1634</c:v>
                </c:pt>
                <c:pt idx="2709">
                  <c:v>1635</c:v>
                </c:pt>
                <c:pt idx="2710">
                  <c:v>1636</c:v>
                </c:pt>
                <c:pt idx="2711">
                  <c:v>1637</c:v>
                </c:pt>
                <c:pt idx="2712">
                  <c:v>1638</c:v>
                </c:pt>
                <c:pt idx="2713">
                  <c:v>1639</c:v>
                </c:pt>
                <c:pt idx="2714">
                  <c:v>1640</c:v>
                </c:pt>
                <c:pt idx="2715">
                  <c:v>1641</c:v>
                </c:pt>
                <c:pt idx="2716">
                  <c:v>1642</c:v>
                </c:pt>
                <c:pt idx="2717">
                  <c:v>1643</c:v>
                </c:pt>
                <c:pt idx="2718">
                  <c:v>1644</c:v>
                </c:pt>
                <c:pt idx="2719">
                  <c:v>1645</c:v>
                </c:pt>
                <c:pt idx="2720">
                  <c:v>1646</c:v>
                </c:pt>
                <c:pt idx="2721">
                  <c:v>1647</c:v>
                </c:pt>
                <c:pt idx="2722">
                  <c:v>1648</c:v>
                </c:pt>
                <c:pt idx="2723">
                  <c:v>1649</c:v>
                </c:pt>
                <c:pt idx="2724">
                  <c:v>1650</c:v>
                </c:pt>
                <c:pt idx="2725">
                  <c:v>1651</c:v>
                </c:pt>
                <c:pt idx="2726">
                  <c:v>1652</c:v>
                </c:pt>
                <c:pt idx="2727">
                  <c:v>1653</c:v>
                </c:pt>
                <c:pt idx="2728">
                  <c:v>1654</c:v>
                </c:pt>
                <c:pt idx="2729">
                  <c:v>1655</c:v>
                </c:pt>
                <c:pt idx="2730">
                  <c:v>1656</c:v>
                </c:pt>
                <c:pt idx="2731">
                  <c:v>1657</c:v>
                </c:pt>
                <c:pt idx="2732">
                  <c:v>1658</c:v>
                </c:pt>
                <c:pt idx="2733">
                  <c:v>1659</c:v>
                </c:pt>
                <c:pt idx="2734">
                  <c:v>1660</c:v>
                </c:pt>
                <c:pt idx="2735">
                  <c:v>1661</c:v>
                </c:pt>
                <c:pt idx="2736">
                  <c:v>1662</c:v>
                </c:pt>
                <c:pt idx="2737">
                  <c:v>1663</c:v>
                </c:pt>
                <c:pt idx="2738">
                  <c:v>1664</c:v>
                </c:pt>
                <c:pt idx="2739">
                  <c:v>1665</c:v>
                </c:pt>
                <c:pt idx="2740">
                  <c:v>1666</c:v>
                </c:pt>
                <c:pt idx="2741">
                  <c:v>1667</c:v>
                </c:pt>
                <c:pt idx="2742">
                  <c:v>1668</c:v>
                </c:pt>
                <c:pt idx="2743">
                  <c:v>1669</c:v>
                </c:pt>
                <c:pt idx="2744">
                  <c:v>1670</c:v>
                </c:pt>
                <c:pt idx="2745">
                  <c:v>1671</c:v>
                </c:pt>
                <c:pt idx="2746">
                  <c:v>1672</c:v>
                </c:pt>
                <c:pt idx="2747">
                  <c:v>1673</c:v>
                </c:pt>
                <c:pt idx="2748">
                  <c:v>1674</c:v>
                </c:pt>
                <c:pt idx="2749">
                  <c:v>1675</c:v>
                </c:pt>
                <c:pt idx="2750">
                  <c:v>1676</c:v>
                </c:pt>
                <c:pt idx="2751">
                  <c:v>1677</c:v>
                </c:pt>
                <c:pt idx="2752">
                  <c:v>1678</c:v>
                </c:pt>
                <c:pt idx="2753">
                  <c:v>1679</c:v>
                </c:pt>
                <c:pt idx="2754">
                  <c:v>1680</c:v>
                </c:pt>
                <c:pt idx="2755">
                  <c:v>1681</c:v>
                </c:pt>
                <c:pt idx="2756">
                  <c:v>1682</c:v>
                </c:pt>
                <c:pt idx="2757">
                  <c:v>1683</c:v>
                </c:pt>
                <c:pt idx="2758">
                  <c:v>1684</c:v>
                </c:pt>
                <c:pt idx="2759">
                  <c:v>1685</c:v>
                </c:pt>
                <c:pt idx="2760">
                  <c:v>1686</c:v>
                </c:pt>
                <c:pt idx="2761">
                  <c:v>1687</c:v>
                </c:pt>
                <c:pt idx="2762">
                  <c:v>1688</c:v>
                </c:pt>
                <c:pt idx="2763">
                  <c:v>1689</c:v>
                </c:pt>
                <c:pt idx="2764">
                  <c:v>1690</c:v>
                </c:pt>
                <c:pt idx="2765">
                  <c:v>1691</c:v>
                </c:pt>
                <c:pt idx="2766">
                  <c:v>1692</c:v>
                </c:pt>
                <c:pt idx="2767">
                  <c:v>1693</c:v>
                </c:pt>
                <c:pt idx="2768">
                  <c:v>1694</c:v>
                </c:pt>
                <c:pt idx="2769">
                  <c:v>1695</c:v>
                </c:pt>
                <c:pt idx="2770">
                  <c:v>1696</c:v>
                </c:pt>
                <c:pt idx="2771">
                  <c:v>1697</c:v>
                </c:pt>
                <c:pt idx="2772">
                  <c:v>1698</c:v>
                </c:pt>
                <c:pt idx="2773">
                  <c:v>1699</c:v>
                </c:pt>
                <c:pt idx="2774">
                  <c:v>1700</c:v>
                </c:pt>
                <c:pt idx="2775">
                  <c:v>1701</c:v>
                </c:pt>
                <c:pt idx="2776">
                  <c:v>1702</c:v>
                </c:pt>
                <c:pt idx="2777">
                  <c:v>1703</c:v>
                </c:pt>
                <c:pt idx="2778">
                  <c:v>1704</c:v>
                </c:pt>
                <c:pt idx="2779">
                  <c:v>1705</c:v>
                </c:pt>
                <c:pt idx="2780">
                  <c:v>1706</c:v>
                </c:pt>
                <c:pt idx="2781">
                  <c:v>1707</c:v>
                </c:pt>
                <c:pt idx="2782">
                  <c:v>1708</c:v>
                </c:pt>
                <c:pt idx="2783">
                  <c:v>1709</c:v>
                </c:pt>
                <c:pt idx="2784">
                  <c:v>1710</c:v>
                </c:pt>
                <c:pt idx="2785">
                  <c:v>1711</c:v>
                </c:pt>
                <c:pt idx="2786">
                  <c:v>1712</c:v>
                </c:pt>
                <c:pt idx="2787">
                  <c:v>1713</c:v>
                </c:pt>
                <c:pt idx="2788">
                  <c:v>1714</c:v>
                </c:pt>
                <c:pt idx="2789">
                  <c:v>1715</c:v>
                </c:pt>
                <c:pt idx="2790">
                  <c:v>1716</c:v>
                </c:pt>
                <c:pt idx="2791">
                  <c:v>1717</c:v>
                </c:pt>
                <c:pt idx="2792">
                  <c:v>1718</c:v>
                </c:pt>
                <c:pt idx="2793">
                  <c:v>1719</c:v>
                </c:pt>
                <c:pt idx="2794">
                  <c:v>1720</c:v>
                </c:pt>
                <c:pt idx="2795">
                  <c:v>1721</c:v>
                </c:pt>
                <c:pt idx="2796">
                  <c:v>1722</c:v>
                </c:pt>
                <c:pt idx="2797">
                  <c:v>1723</c:v>
                </c:pt>
                <c:pt idx="2798">
                  <c:v>1724</c:v>
                </c:pt>
                <c:pt idx="2799">
                  <c:v>1725</c:v>
                </c:pt>
                <c:pt idx="2800">
                  <c:v>1726</c:v>
                </c:pt>
                <c:pt idx="2801">
                  <c:v>1727</c:v>
                </c:pt>
                <c:pt idx="2802">
                  <c:v>1728</c:v>
                </c:pt>
                <c:pt idx="2803">
                  <c:v>1729</c:v>
                </c:pt>
                <c:pt idx="2804">
                  <c:v>1730</c:v>
                </c:pt>
                <c:pt idx="2805">
                  <c:v>1731</c:v>
                </c:pt>
                <c:pt idx="2806">
                  <c:v>1732</c:v>
                </c:pt>
                <c:pt idx="2807">
                  <c:v>1733</c:v>
                </c:pt>
                <c:pt idx="2808">
                  <c:v>1734</c:v>
                </c:pt>
                <c:pt idx="2809">
                  <c:v>1735</c:v>
                </c:pt>
                <c:pt idx="2810">
                  <c:v>1736</c:v>
                </c:pt>
                <c:pt idx="2811">
                  <c:v>1737</c:v>
                </c:pt>
                <c:pt idx="2812">
                  <c:v>1738</c:v>
                </c:pt>
                <c:pt idx="2813">
                  <c:v>1739</c:v>
                </c:pt>
                <c:pt idx="2814">
                  <c:v>1740</c:v>
                </c:pt>
                <c:pt idx="2815">
                  <c:v>1741</c:v>
                </c:pt>
                <c:pt idx="2816">
                  <c:v>1742</c:v>
                </c:pt>
                <c:pt idx="2817">
                  <c:v>1743</c:v>
                </c:pt>
                <c:pt idx="2818">
                  <c:v>1744</c:v>
                </c:pt>
                <c:pt idx="2819">
                  <c:v>1745</c:v>
                </c:pt>
                <c:pt idx="2820">
                  <c:v>1746</c:v>
                </c:pt>
                <c:pt idx="2821">
                  <c:v>1747</c:v>
                </c:pt>
                <c:pt idx="2822">
                  <c:v>1748</c:v>
                </c:pt>
                <c:pt idx="2823">
                  <c:v>1749</c:v>
                </c:pt>
                <c:pt idx="2824">
                  <c:v>1750</c:v>
                </c:pt>
                <c:pt idx="2825">
                  <c:v>1751</c:v>
                </c:pt>
                <c:pt idx="2826">
                  <c:v>1752</c:v>
                </c:pt>
                <c:pt idx="2827">
                  <c:v>1753</c:v>
                </c:pt>
                <c:pt idx="2828">
                  <c:v>1754</c:v>
                </c:pt>
                <c:pt idx="2829">
                  <c:v>1755</c:v>
                </c:pt>
                <c:pt idx="2830">
                  <c:v>1756</c:v>
                </c:pt>
                <c:pt idx="2831">
                  <c:v>1757</c:v>
                </c:pt>
                <c:pt idx="2832">
                  <c:v>1758</c:v>
                </c:pt>
                <c:pt idx="2833">
                  <c:v>1759</c:v>
                </c:pt>
                <c:pt idx="2834">
                  <c:v>1760</c:v>
                </c:pt>
                <c:pt idx="2835">
                  <c:v>1761</c:v>
                </c:pt>
                <c:pt idx="2836">
                  <c:v>1762</c:v>
                </c:pt>
                <c:pt idx="2837">
                  <c:v>1763</c:v>
                </c:pt>
                <c:pt idx="2838">
                  <c:v>1764</c:v>
                </c:pt>
                <c:pt idx="2839">
                  <c:v>1765</c:v>
                </c:pt>
                <c:pt idx="2840">
                  <c:v>1766</c:v>
                </c:pt>
                <c:pt idx="2841">
                  <c:v>1767</c:v>
                </c:pt>
                <c:pt idx="2842">
                  <c:v>1768</c:v>
                </c:pt>
                <c:pt idx="2843">
                  <c:v>1769</c:v>
                </c:pt>
                <c:pt idx="2844">
                  <c:v>1770</c:v>
                </c:pt>
                <c:pt idx="2845">
                  <c:v>1771</c:v>
                </c:pt>
                <c:pt idx="2846">
                  <c:v>1772</c:v>
                </c:pt>
                <c:pt idx="2847">
                  <c:v>1773</c:v>
                </c:pt>
                <c:pt idx="2848">
                  <c:v>1774</c:v>
                </c:pt>
                <c:pt idx="2849">
                  <c:v>1775</c:v>
                </c:pt>
                <c:pt idx="2850">
                  <c:v>1776</c:v>
                </c:pt>
                <c:pt idx="2851">
                  <c:v>1777</c:v>
                </c:pt>
                <c:pt idx="2852">
                  <c:v>1778</c:v>
                </c:pt>
                <c:pt idx="2853">
                  <c:v>1779</c:v>
                </c:pt>
                <c:pt idx="2854">
                  <c:v>1780</c:v>
                </c:pt>
                <c:pt idx="2855">
                  <c:v>1781</c:v>
                </c:pt>
                <c:pt idx="2856">
                  <c:v>1782</c:v>
                </c:pt>
                <c:pt idx="2857">
                  <c:v>1783</c:v>
                </c:pt>
                <c:pt idx="2858">
                  <c:v>1784</c:v>
                </c:pt>
                <c:pt idx="2859">
                  <c:v>1785</c:v>
                </c:pt>
                <c:pt idx="2860">
                  <c:v>1786</c:v>
                </c:pt>
                <c:pt idx="2861">
                  <c:v>1787</c:v>
                </c:pt>
                <c:pt idx="2862">
                  <c:v>1788</c:v>
                </c:pt>
                <c:pt idx="2863">
                  <c:v>1789</c:v>
                </c:pt>
                <c:pt idx="2864">
                  <c:v>1790</c:v>
                </c:pt>
                <c:pt idx="2865">
                  <c:v>1791</c:v>
                </c:pt>
                <c:pt idx="2866">
                  <c:v>1792</c:v>
                </c:pt>
                <c:pt idx="2867">
                  <c:v>1793</c:v>
                </c:pt>
                <c:pt idx="2868">
                  <c:v>1794</c:v>
                </c:pt>
                <c:pt idx="2869">
                  <c:v>1795</c:v>
                </c:pt>
                <c:pt idx="2870">
                  <c:v>1796</c:v>
                </c:pt>
                <c:pt idx="2871">
                  <c:v>1797</c:v>
                </c:pt>
                <c:pt idx="2872">
                  <c:v>1798</c:v>
                </c:pt>
                <c:pt idx="2873">
                  <c:v>1799</c:v>
                </c:pt>
                <c:pt idx="2874">
                  <c:v>1800</c:v>
                </c:pt>
                <c:pt idx="2875">
                  <c:v>1801</c:v>
                </c:pt>
                <c:pt idx="2876">
                  <c:v>1802</c:v>
                </c:pt>
                <c:pt idx="2877">
                  <c:v>1803</c:v>
                </c:pt>
                <c:pt idx="2878">
                  <c:v>1804</c:v>
                </c:pt>
                <c:pt idx="2879">
                  <c:v>1805</c:v>
                </c:pt>
                <c:pt idx="2880">
                  <c:v>1806</c:v>
                </c:pt>
                <c:pt idx="2881">
                  <c:v>1807</c:v>
                </c:pt>
                <c:pt idx="2882">
                  <c:v>1808</c:v>
                </c:pt>
                <c:pt idx="2883">
                  <c:v>1809</c:v>
                </c:pt>
                <c:pt idx="2884">
                  <c:v>1810</c:v>
                </c:pt>
                <c:pt idx="2885">
                  <c:v>1811</c:v>
                </c:pt>
                <c:pt idx="2886">
                  <c:v>1812</c:v>
                </c:pt>
                <c:pt idx="2887">
                  <c:v>1813</c:v>
                </c:pt>
                <c:pt idx="2888">
                  <c:v>1814</c:v>
                </c:pt>
                <c:pt idx="2889">
                  <c:v>1815</c:v>
                </c:pt>
                <c:pt idx="2890">
                  <c:v>1816</c:v>
                </c:pt>
                <c:pt idx="2891">
                  <c:v>1817</c:v>
                </c:pt>
                <c:pt idx="2892">
                  <c:v>1818</c:v>
                </c:pt>
                <c:pt idx="2893">
                  <c:v>1819</c:v>
                </c:pt>
                <c:pt idx="2894">
                  <c:v>1820</c:v>
                </c:pt>
                <c:pt idx="2895">
                  <c:v>1821</c:v>
                </c:pt>
                <c:pt idx="2896">
                  <c:v>1822</c:v>
                </c:pt>
                <c:pt idx="2897">
                  <c:v>1823</c:v>
                </c:pt>
                <c:pt idx="2898">
                  <c:v>1824</c:v>
                </c:pt>
                <c:pt idx="2899">
                  <c:v>1825</c:v>
                </c:pt>
                <c:pt idx="2900">
                  <c:v>1826</c:v>
                </c:pt>
                <c:pt idx="2901">
                  <c:v>1827</c:v>
                </c:pt>
                <c:pt idx="2902">
                  <c:v>1828</c:v>
                </c:pt>
                <c:pt idx="2903">
                  <c:v>1829</c:v>
                </c:pt>
                <c:pt idx="2904">
                  <c:v>1830</c:v>
                </c:pt>
                <c:pt idx="2905">
                  <c:v>1831</c:v>
                </c:pt>
                <c:pt idx="2906">
                  <c:v>1832</c:v>
                </c:pt>
                <c:pt idx="2907">
                  <c:v>1833</c:v>
                </c:pt>
                <c:pt idx="2908">
                  <c:v>1834</c:v>
                </c:pt>
                <c:pt idx="2909">
                  <c:v>1835</c:v>
                </c:pt>
                <c:pt idx="2910">
                  <c:v>1836</c:v>
                </c:pt>
                <c:pt idx="2911">
                  <c:v>1837</c:v>
                </c:pt>
                <c:pt idx="2912">
                  <c:v>1838</c:v>
                </c:pt>
                <c:pt idx="2913">
                  <c:v>1839</c:v>
                </c:pt>
                <c:pt idx="2914">
                  <c:v>1840</c:v>
                </c:pt>
                <c:pt idx="2915">
                  <c:v>1841</c:v>
                </c:pt>
                <c:pt idx="2916">
                  <c:v>1842</c:v>
                </c:pt>
                <c:pt idx="2917">
                  <c:v>1843</c:v>
                </c:pt>
                <c:pt idx="2918">
                  <c:v>1844</c:v>
                </c:pt>
                <c:pt idx="2919">
                  <c:v>1845</c:v>
                </c:pt>
                <c:pt idx="2920">
                  <c:v>1846</c:v>
                </c:pt>
                <c:pt idx="2921">
                  <c:v>1847</c:v>
                </c:pt>
                <c:pt idx="2922">
                  <c:v>1848</c:v>
                </c:pt>
                <c:pt idx="2923">
                  <c:v>1849</c:v>
                </c:pt>
                <c:pt idx="2924">
                  <c:v>1850</c:v>
                </c:pt>
                <c:pt idx="2925">
                  <c:v>1851</c:v>
                </c:pt>
                <c:pt idx="2926">
                  <c:v>1852</c:v>
                </c:pt>
                <c:pt idx="2927">
                  <c:v>1853</c:v>
                </c:pt>
                <c:pt idx="2928">
                  <c:v>1854</c:v>
                </c:pt>
                <c:pt idx="2929">
                  <c:v>1855</c:v>
                </c:pt>
                <c:pt idx="2930">
                  <c:v>1856</c:v>
                </c:pt>
                <c:pt idx="2931">
                  <c:v>1857</c:v>
                </c:pt>
                <c:pt idx="2932">
                  <c:v>1858</c:v>
                </c:pt>
                <c:pt idx="2933">
                  <c:v>1859</c:v>
                </c:pt>
                <c:pt idx="2934">
                  <c:v>1860</c:v>
                </c:pt>
                <c:pt idx="2935">
                  <c:v>1861</c:v>
                </c:pt>
                <c:pt idx="2936">
                  <c:v>1862</c:v>
                </c:pt>
                <c:pt idx="2937">
                  <c:v>1863</c:v>
                </c:pt>
                <c:pt idx="2938">
                  <c:v>1864</c:v>
                </c:pt>
                <c:pt idx="2939">
                  <c:v>1865</c:v>
                </c:pt>
                <c:pt idx="2940">
                  <c:v>1866</c:v>
                </c:pt>
                <c:pt idx="2941">
                  <c:v>1867</c:v>
                </c:pt>
                <c:pt idx="2942">
                  <c:v>1868</c:v>
                </c:pt>
                <c:pt idx="2943">
                  <c:v>1869</c:v>
                </c:pt>
                <c:pt idx="2944">
                  <c:v>1870</c:v>
                </c:pt>
                <c:pt idx="2945">
                  <c:v>1871</c:v>
                </c:pt>
                <c:pt idx="2946">
                  <c:v>1872</c:v>
                </c:pt>
                <c:pt idx="2947">
                  <c:v>1873</c:v>
                </c:pt>
                <c:pt idx="2948">
                  <c:v>1874</c:v>
                </c:pt>
                <c:pt idx="2949">
                  <c:v>1875</c:v>
                </c:pt>
                <c:pt idx="2950">
                  <c:v>1876</c:v>
                </c:pt>
                <c:pt idx="2951">
                  <c:v>1877</c:v>
                </c:pt>
                <c:pt idx="2952">
                  <c:v>1878</c:v>
                </c:pt>
                <c:pt idx="2953">
                  <c:v>1879</c:v>
                </c:pt>
                <c:pt idx="2954">
                  <c:v>1880</c:v>
                </c:pt>
                <c:pt idx="2955">
                  <c:v>1881</c:v>
                </c:pt>
                <c:pt idx="2956">
                  <c:v>1882</c:v>
                </c:pt>
                <c:pt idx="2957">
                  <c:v>1883</c:v>
                </c:pt>
                <c:pt idx="2958">
                  <c:v>1884</c:v>
                </c:pt>
                <c:pt idx="2959">
                  <c:v>1885</c:v>
                </c:pt>
                <c:pt idx="2960">
                  <c:v>1886</c:v>
                </c:pt>
                <c:pt idx="2961">
                  <c:v>1887</c:v>
                </c:pt>
                <c:pt idx="2962">
                  <c:v>1888</c:v>
                </c:pt>
                <c:pt idx="2963">
                  <c:v>1889</c:v>
                </c:pt>
                <c:pt idx="2964">
                  <c:v>1890</c:v>
                </c:pt>
                <c:pt idx="2965">
                  <c:v>1891</c:v>
                </c:pt>
                <c:pt idx="2966">
                  <c:v>1892</c:v>
                </c:pt>
                <c:pt idx="2967">
                  <c:v>1893</c:v>
                </c:pt>
                <c:pt idx="2968">
                  <c:v>1894</c:v>
                </c:pt>
                <c:pt idx="2969">
                  <c:v>1895</c:v>
                </c:pt>
                <c:pt idx="2970">
                  <c:v>1896</c:v>
                </c:pt>
                <c:pt idx="2971">
                  <c:v>1897</c:v>
                </c:pt>
                <c:pt idx="2972">
                  <c:v>1898</c:v>
                </c:pt>
                <c:pt idx="2973">
                  <c:v>1899</c:v>
                </c:pt>
                <c:pt idx="2974">
                  <c:v>1900</c:v>
                </c:pt>
                <c:pt idx="2975">
                  <c:v>1901</c:v>
                </c:pt>
                <c:pt idx="2976">
                  <c:v>1902</c:v>
                </c:pt>
                <c:pt idx="2977">
                  <c:v>1903</c:v>
                </c:pt>
                <c:pt idx="2978">
                  <c:v>1904</c:v>
                </c:pt>
                <c:pt idx="2979">
                  <c:v>1905</c:v>
                </c:pt>
                <c:pt idx="2980">
                  <c:v>1906</c:v>
                </c:pt>
                <c:pt idx="2981">
                  <c:v>1907</c:v>
                </c:pt>
                <c:pt idx="2982">
                  <c:v>1908</c:v>
                </c:pt>
                <c:pt idx="2983">
                  <c:v>1909</c:v>
                </c:pt>
                <c:pt idx="2984">
                  <c:v>1910</c:v>
                </c:pt>
                <c:pt idx="2985">
                  <c:v>1911</c:v>
                </c:pt>
                <c:pt idx="2986">
                  <c:v>1912</c:v>
                </c:pt>
                <c:pt idx="2987">
                  <c:v>1913</c:v>
                </c:pt>
                <c:pt idx="2988">
                  <c:v>1914</c:v>
                </c:pt>
                <c:pt idx="2989">
                  <c:v>1915</c:v>
                </c:pt>
                <c:pt idx="2990">
                  <c:v>1916</c:v>
                </c:pt>
                <c:pt idx="2991">
                  <c:v>1917</c:v>
                </c:pt>
                <c:pt idx="2992">
                  <c:v>1918</c:v>
                </c:pt>
                <c:pt idx="2993">
                  <c:v>1919</c:v>
                </c:pt>
                <c:pt idx="2994">
                  <c:v>1920</c:v>
                </c:pt>
                <c:pt idx="2995">
                  <c:v>1921</c:v>
                </c:pt>
                <c:pt idx="2996">
                  <c:v>1922</c:v>
                </c:pt>
                <c:pt idx="2997">
                  <c:v>1923</c:v>
                </c:pt>
                <c:pt idx="2998">
                  <c:v>1924</c:v>
                </c:pt>
                <c:pt idx="2999">
                  <c:v>1925</c:v>
                </c:pt>
                <c:pt idx="3000">
                  <c:v>1926</c:v>
                </c:pt>
                <c:pt idx="3001">
                  <c:v>1927</c:v>
                </c:pt>
                <c:pt idx="3002">
                  <c:v>1928</c:v>
                </c:pt>
                <c:pt idx="3003">
                  <c:v>1929</c:v>
                </c:pt>
                <c:pt idx="3004">
                  <c:v>1930</c:v>
                </c:pt>
                <c:pt idx="3005">
                  <c:v>1931</c:v>
                </c:pt>
                <c:pt idx="3006">
                  <c:v>1932</c:v>
                </c:pt>
                <c:pt idx="3007">
                  <c:v>1933</c:v>
                </c:pt>
                <c:pt idx="3008">
                  <c:v>1934</c:v>
                </c:pt>
                <c:pt idx="3009">
                  <c:v>1935</c:v>
                </c:pt>
                <c:pt idx="3010">
                  <c:v>1936</c:v>
                </c:pt>
                <c:pt idx="3011">
                  <c:v>1937</c:v>
                </c:pt>
                <c:pt idx="3012">
                  <c:v>1938</c:v>
                </c:pt>
                <c:pt idx="3013">
                  <c:v>1939</c:v>
                </c:pt>
                <c:pt idx="3014">
                  <c:v>1940</c:v>
                </c:pt>
                <c:pt idx="3015">
                  <c:v>1941</c:v>
                </c:pt>
                <c:pt idx="3016">
                  <c:v>1942</c:v>
                </c:pt>
                <c:pt idx="3017">
                  <c:v>1943</c:v>
                </c:pt>
                <c:pt idx="3018">
                  <c:v>1944</c:v>
                </c:pt>
                <c:pt idx="3019">
                  <c:v>1945</c:v>
                </c:pt>
                <c:pt idx="3020">
                  <c:v>1946</c:v>
                </c:pt>
                <c:pt idx="3021">
                  <c:v>1947</c:v>
                </c:pt>
                <c:pt idx="3022">
                  <c:v>1948</c:v>
                </c:pt>
                <c:pt idx="3023">
                  <c:v>1949</c:v>
                </c:pt>
                <c:pt idx="3024">
                  <c:v>1950</c:v>
                </c:pt>
                <c:pt idx="3025">
                  <c:v>1951</c:v>
                </c:pt>
                <c:pt idx="3026">
                  <c:v>1952</c:v>
                </c:pt>
                <c:pt idx="3027">
                  <c:v>1953</c:v>
                </c:pt>
                <c:pt idx="3028">
                  <c:v>1954</c:v>
                </c:pt>
                <c:pt idx="3029">
                  <c:v>1955</c:v>
                </c:pt>
                <c:pt idx="3030">
                  <c:v>1956</c:v>
                </c:pt>
                <c:pt idx="3031">
                  <c:v>1957</c:v>
                </c:pt>
                <c:pt idx="3032">
                  <c:v>1958</c:v>
                </c:pt>
                <c:pt idx="3033">
                  <c:v>1959</c:v>
                </c:pt>
                <c:pt idx="3034">
                  <c:v>1960</c:v>
                </c:pt>
                <c:pt idx="3035">
                  <c:v>1961</c:v>
                </c:pt>
                <c:pt idx="3036">
                  <c:v>1962</c:v>
                </c:pt>
                <c:pt idx="3037">
                  <c:v>1963</c:v>
                </c:pt>
                <c:pt idx="3038">
                  <c:v>1964</c:v>
                </c:pt>
                <c:pt idx="3039">
                  <c:v>1965</c:v>
                </c:pt>
                <c:pt idx="3040">
                  <c:v>1966</c:v>
                </c:pt>
                <c:pt idx="3041">
                  <c:v>1967</c:v>
                </c:pt>
                <c:pt idx="3042">
                  <c:v>1968</c:v>
                </c:pt>
                <c:pt idx="3043">
                  <c:v>1969</c:v>
                </c:pt>
                <c:pt idx="3044">
                  <c:v>1970</c:v>
                </c:pt>
                <c:pt idx="3045">
                  <c:v>1971</c:v>
                </c:pt>
                <c:pt idx="3046">
                  <c:v>1972</c:v>
                </c:pt>
                <c:pt idx="3047">
                  <c:v>1973</c:v>
                </c:pt>
                <c:pt idx="3048">
                  <c:v>1974</c:v>
                </c:pt>
                <c:pt idx="3049">
                  <c:v>1975</c:v>
                </c:pt>
                <c:pt idx="3050">
                  <c:v>1976</c:v>
                </c:pt>
                <c:pt idx="3051">
                  <c:v>1977</c:v>
                </c:pt>
                <c:pt idx="3052">
                  <c:v>1978</c:v>
                </c:pt>
                <c:pt idx="3053">
                  <c:v>1979</c:v>
                </c:pt>
                <c:pt idx="3054">
                  <c:v>1980</c:v>
                </c:pt>
                <c:pt idx="3055">
                  <c:v>1981</c:v>
                </c:pt>
                <c:pt idx="3056">
                  <c:v>1982</c:v>
                </c:pt>
                <c:pt idx="3057">
                  <c:v>1983</c:v>
                </c:pt>
                <c:pt idx="3058">
                  <c:v>1984</c:v>
                </c:pt>
                <c:pt idx="3059">
                  <c:v>1985</c:v>
                </c:pt>
                <c:pt idx="3060">
                  <c:v>1986</c:v>
                </c:pt>
                <c:pt idx="3061">
                  <c:v>1987</c:v>
                </c:pt>
                <c:pt idx="3062">
                  <c:v>1988</c:v>
                </c:pt>
                <c:pt idx="3063">
                  <c:v>1989</c:v>
                </c:pt>
                <c:pt idx="3064">
                  <c:v>1990</c:v>
                </c:pt>
                <c:pt idx="3065">
                  <c:v>1991</c:v>
                </c:pt>
                <c:pt idx="3066">
                  <c:v>1992</c:v>
                </c:pt>
                <c:pt idx="3067">
                  <c:v>1993</c:v>
                </c:pt>
                <c:pt idx="3068">
                  <c:v>1994</c:v>
                </c:pt>
                <c:pt idx="3069">
                  <c:v>1995</c:v>
                </c:pt>
                <c:pt idx="3070">
                  <c:v>1996</c:v>
                </c:pt>
                <c:pt idx="3071">
                  <c:v>1997</c:v>
                </c:pt>
                <c:pt idx="3072">
                  <c:v>1998</c:v>
                </c:pt>
                <c:pt idx="3073">
                  <c:v>1999</c:v>
                </c:pt>
                <c:pt idx="3074">
                  <c:v>2000</c:v>
                </c:pt>
                <c:pt idx="3075">
                  <c:v>2001</c:v>
                </c:pt>
                <c:pt idx="3076">
                  <c:v>2002</c:v>
                </c:pt>
                <c:pt idx="3077">
                  <c:v>2003</c:v>
                </c:pt>
                <c:pt idx="3078">
                  <c:v>2004</c:v>
                </c:pt>
                <c:pt idx="3079">
                  <c:v>2005</c:v>
                </c:pt>
                <c:pt idx="3080">
                  <c:v>2006</c:v>
                </c:pt>
                <c:pt idx="3081">
                  <c:v>2007</c:v>
                </c:pt>
                <c:pt idx="3082">
                  <c:v>2008</c:v>
                </c:pt>
                <c:pt idx="3083">
                  <c:v>2009</c:v>
                </c:pt>
                <c:pt idx="3084">
                  <c:v>2010</c:v>
                </c:pt>
                <c:pt idx="3085">
                  <c:v>2011</c:v>
                </c:pt>
                <c:pt idx="3086">
                  <c:v>2012</c:v>
                </c:pt>
                <c:pt idx="3087">
                  <c:v>2013</c:v>
                </c:pt>
                <c:pt idx="3088">
                  <c:v>2014</c:v>
                </c:pt>
                <c:pt idx="3089">
                  <c:v>2015</c:v>
                </c:pt>
                <c:pt idx="3090">
                  <c:v>2016</c:v>
                </c:pt>
                <c:pt idx="3091">
                  <c:v>2017</c:v>
                </c:pt>
                <c:pt idx="3092">
                  <c:v>2018</c:v>
                </c:pt>
                <c:pt idx="3093">
                  <c:v>2019</c:v>
                </c:pt>
              </c:numCache>
            </c:numRef>
          </c:xVal>
          <c:yVal>
            <c:numRef>
              <c:f>'draft 1'!$B$2:$B$3095</c:f>
              <c:numCache>
                <c:formatCode>General</c:formatCode>
                <c:ptCount val="3094"/>
                <c:pt idx="0">
                  <c:v>191</c:v>
                </c:pt>
                <c:pt idx="1">
                  <c:v>188.4</c:v>
                </c:pt>
                <c:pt idx="2">
                  <c:v>189.3</c:v>
                </c:pt>
                <c:pt idx="3">
                  <c:v>195.2</c:v>
                </c:pt>
                <c:pt idx="4">
                  <c:v>199.4</c:v>
                </c:pt>
                <c:pt idx="5">
                  <c:v>209</c:v>
                </c:pt>
                <c:pt idx="6">
                  <c:v>204</c:v>
                </c:pt>
                <c:pt idx="7">
                  <c:v>205.1</c:v>
                </c:pt>
                <c:pt idx="8">
                  <c:v>215.4</c:v>
                </c:pt>
                <c:pt idx="9">
                  <c:v>221.3</c:v>
                </c:pt>
                <c:pt idx="10">
                  <c:v>218.2</c:v>
                </c:pt>
                <c:pt idx="11">
                  <c:v>226.3</c:v>
                </c:pt>
                <c:pt idx="12">
                  <c:v>229.5</c:v>
                </c:pt>
                <c:pt idx="13">
                  <c:v>247.9</c:v>
                </c:pt>
                <c:pt idx="14">
                  <c:v>248.1</c:v>
                </c:pt>
                <c:pt idx="15">
                  <c:v>256.89999999999998</c:v>
                </c:pt>
                <c:pt idx="16">
                  <c:v>260.3</c:v>
                </c:pt>
                <c:pt idx="17">
                  <c:v>255.4</c:v>
                </c:pt>
                <c:pt idx="18">
                  <c:v>253.3</c:v>
                </c:pt>
                <c:pt idx="19">
                  <c:v>250.7</c:v>
                </c:pt>
                <c:pt idx="20">
                  <c:v>246.9</c:v>
                </c:pt>
                <c:pt idx="21">
                  <c:v>252.1</c:v>
                </c:pt>
                <c:pt idx="22">
                  <c:v>246.2</c:v>
                </c:pt>
                <c:pt idx="23">
                  <c:v>248.7</c:v>
                </c:pt>
                <c:pt idx="24">
                  <c:v>242.8</c:v>
                </c:pt>
                <c:pt idx="25">
                  <c:v>248.5</c:v>
                </c:pt>
                <c:pt idx="26">
                  <c:v>243.9</c:v>
                </c:pt>
                <c:pt idx="27">
                  <c:v>245.8</c:v>
                </c:pt>
                <c:pt idx="28">
                  <c:v>246.1</c:v>
                </c:pt>
                <c:pt idx="29">
                  <c:v>246.3</c:v>
                </c:pt>
                <c:pt idx="30">
                  <c:v>243.9</c:v>
                </c:pt>
                <c:pt idx="31">
                  <c:v>238.8</c:v>
                </c:pt>
                <c:pt idx="32">
                  <c:v>240.5</c:v>
                </c:pt>
                <c:pt idx="33">
                  <c:v>236.9</c:v>
                </c:pt>
                <c:pt idx="34">
                  <c:v>233.3</c:v>
                </c:pt>
                <c:pt idx="35">
                  <c:v>230</c:v>
                </c:pt>
                <c:pt idx="36">
                  <c:v>230.9</c:v>
                </c:pt>
                <c:pt idx="37">
                  <c:v>229.5</c:v>
                </c:pt>
                <c:pt idx="38">
                  <c:v>237.7</c:v>
                </c:pt>
                <c:pt idx="39">
                  <c:v>235.6</c:v>
                </c:pt>
                <c:pt idx="40">
                  <c:v>238.2</c:v>
                </c:pt>
                <c:pt idx="41">
                  <c:v>235.6</c:v>
                </c:pt>
                <c:pt idx="42">
                  <c:v>231.5</c:v>
                </c:pt>
                <c:pt idx="43">
                  <c:v>226</c:v>
                </c:pt>
                <c:pt idx="44">
                  <c:v>228.1</c:v>
                </c:pt>
                <c:pt idx="45">
                  <c:v>221.4</c:v>
                </c:pt>
                <c:pt idx="46">
                  <c:v>222.4</c:v>
                </c:pt>
                <c:pt idx="47">
                  <c:v>217.7</c:v>
                </c:pt>
                <c:pt idx="48">
                  <c:v>213.5</c:v>
                </c:pt>
                <c:pt idx="49">
                  <c:v>215.7</c:v>
                </c:pt>
                <c:pt idx="50">
                  <c:v>216.8</c:v>
                </c:pt>
                <c:pt idx="51">
                  <c:v>222.6</c:v>
                </c:pt>
                <c:pt idx="52">
                  <c:v>224.1</c:v>
                </c:pt>
                <c:pt idx="53">
                  <c:v>221.4</c:v>
                </c:pt>
                <c:pt idx="54">
                  <c:v>225.7</c:v>
                </c:pt>
                <c:pt idx="55">
                  <c:v>215</c:v>
                </c:pt>
                <c:pt idx="56">
                  <c:v>216</c:v>
                </c:pt>
                <c:pt idx="57">
                  <c:v>212</c:v>
                </c:pt>
                <c:pt idx="58">
                  <c:v>206.1</c:v>
                </c:pt>
                <c:pt idx="59">
                  <c:v>206.9</c:v>
                </c:pt>
                <c:pt idx="60">
                  <c:v>208.8</c:v>
                </c:pt>
                <c:pt idx="61">
                  <c:v>214.9</c:v>
                </c:pt>
                <c:pt idx="62">
                  <c:v>217.9</c:v>
                </c:pt>
                <c:pt idx="63">
                  <c:v>217.6</c:v>
                </c:pt>
                <c:pt idx="64">
                  <c:v>215.3</c:v>
                </c:pt>
                <c:pt idx="65">
                  <c:v>219.2</c:v>
                </c:pt>
                <c:pt idx="66">
                  <c:v>215</c:v>
                </c:pt>
                <c:pt idx="67">
                  <c:v>210.7</c:v>
                </c:pt>
                <c:pt idx="68">
                  <c:v>206</c:v>
                </c:pt>
                <c:pt idx="69">
                  <c:v>201.9</c:v>
                </c:pt>
                <c:pt idx="70">
                  <c:v>200.5</c:v>
                </c:pt>
                <c:pt idx="71">
                  <c:v>195.8</c:v>
                </c:pt>
                <c:pt idx="72">
                  <c:v>191.5</c:v>
                </c:pt>
                <c:pt idx="73">
                  <c:v>196.5</c:v>
                </c:pt>
                <c:pt idx="74">
                  <c:v>188</c:v>
                </c:pt>
                <c:pt idx="75">
                  <c:v>190.1</c:v>
                </c:pt>
                <c:pt idx="76">
                  <c:v>186.2</c:v>
                </c:pt>
                <c:pt idx="77">
                  <c:v>184</c:v>
                </c:pt>
                <c:pt idx="78">
                  <c:v>184.8</c:v>
                </c:pt>
                <c:pt idx="79">
                  <c:v>182.9</c:v>
                </c:pt>
                <c:pt idx="80">
                  <c:v>181.4</c:v>
                </c:pt>
                <c:pt idx="81">
                  <c:v>180.4</c:v>
                </c:pt>
                <c:pt idx="82">
                  <c:v>180.8</c:v>
                </c:pt>
                <c:pt idx="83">
                  <c:v>180.8</c:v>
                </c:pt>
                <c:pt idx="84">
                  <c:v>183.1</c:v>
                </c:pt>
                <c:pt idx="85">
                  <c:v>180.2</c:v>
                </c:pt>
                <c:pt idx="86">
                  <c:v>182</c:v>
                </c:pt>
                <c:pt idx="87">
                  <c:v>181.2</c:v>
                </c:pt>
                <c:pt idx="88">
                  <c:v>180.4</c:v>
                </c:pt>
                <c:pt idx="89">
                  <c:v>181.7</c:v>
                </c:pt>
                <c:pt idx="90">
                  <c:v>182.3</c:v>
                </c:pt>
                <c:pt idx="91">
                  <c:v>177.9</c:v>
                </c:pt>
                <c:pt idx="92">
                  <c:v>176.6</c:v>
                </c:pt>
                <c:pt idx="93">
                  <c:v>178.6</c:v>
                </c:pt>
                <c:pt idx="94">
                  <c:v>178.9</c:v>
                </c:pt>
                <c:pt idx="95">
                  <c:v>185</c:v>
                </c:pt>
                <c:pt idx="96">
                  <c:v>197.8</c:v>
                </c:pt>
                <c:pt idx="97">
                  <c:v>200.3</c:v>
                </c:pt>
                <c:pt idx="98">
                  <c:v>206.5</c:v>
                </c:pt>
                <c:pt idx="99">
                  <c:v>210.6</c:v>
                </c:pt>
                <c:pt idx="100">
                  <c:v>211.3</c:v>
                </c:pt>
                <c:pt idx="101">
                  <c:v>208.1</c:v>
                </c:pt>
                <c:pt idx="102">
                  <c:v>209.7</c:v>
                </c:pt>
                <c:pt idx="103">
                  <c:v>204.1</c:v>
                </c:pt>
                <c:pt idx="104">
                  <c:v>201.3</c:v>
                </c:pt>
                <c:pt idx="105">
                  <c:v>201.7</c:v>
                </c:pt>
                <c:pt idx="106">
                  <c:v>207.4</c:v>
                </c:pt>
                <c:pt idx="107">
                  <c:v>205.3</c:v>
                </c:pt>
                <c:pt idx="108">
                  <c:v>204.4</c:v>
                </c:pt>
                <c:pt idx="109">
                  <c:v>203.9</c:v>
                </c:pt>
                <c:pt idx="110">
                  <c:v>205.9</c:v>
                </c:pt>
                <c:pt idx="111">
                  <c:v>203.8</c:v>
                </c:pt>
                <c:pt idx="112">
                  <c:v>204.9</c:v>
                </c:pt>
                <c:pt idx="113">
                  <c:v>204.1</c:v>
                </c:pt>
                <c:pt idx="114">
                  <c:v>204</c:v>
                </c:pt>
                <c:pt idx="115">
                  <c:v>205.4</c:v>
                </c:pt>
                <c:pt idx="116">
                  <c:v>205.1</c:v>
                </c:pt>
                <c:pt idx="117">
                  <c:v>205.5</c:v>
                </c:pt>
                <c:pt idx="118">
                  <c:v>204.5</c:v>
                </c:pt>
                <c:pt idx="119">
                  <c:v>208.1</c:v>
                </c:pt>
                <c:pt idx="120">
                  <c:v>206.6</c:v>
                </c:pt>
                <c:pt idx="121">
                  <c:v>206.3</c:v>
                </c:pt>
                <c:pt idx="122">
                  <c:v>210.3</c:v>
                </c:pt>
                <c:pt idx="123">
                  <c:v>213.2</c:v>
                </c:pt>
                <c:pt idx="124">
                  <c:v>213.4</c:v>
                </c:pt>
                <c:pt idx="125">
                  <c:v>211.3</c:v>
                </c:pt>
                <c:pt idx="126">
                  <c:v>206.3</c:v>
                </c:pt>
                <c:pt idx="127">
                  <c:v>195.2</c:v>
                </c:pt>
                <c:pt idx="128">
                  <c:v>187.8</c:v>
                </c:pt>
                <c:pt idx="129">
                  <c:v>184.3</c:v>
                </c:pt>
                <c:pt idx="130">
                  <c:v>192.9</c:v>
                </c:pt>
                <c:pt idx="131">
                  <c:v>205</c:v>
                </c:pt>
                <c:pt idx="132">
                  <c:v>208.1</c:v>
                </c:pt>
                <c:pt idx="133">
                  <c:v>222.1</c:v>
                </c:pt>
                <c:pt idx="134">
                  <c:v>217.7</c:v>
                </c:pt>
                <c:pt idx="135">
                  <c:v>221.7</c:v>
                </c:pt>
                <c:pt idx="136">
                  <c:v>222.3</c:v>
                </c:pt>
                <c:pt idx="137">
                  <c:v>218.5</c:v>
                </c:pt>
                <c:pt idx="138">
                  <c:v>218.7</c:v>
                </c:pt>
                <c:pt idx="139">
                  <c:v>218.9</c:v>
                </c:pt>
                <c:pt idx="140">
                  <c:v>220.2</c:v>
                </c:pt>
                <c:pt idx="141">
                  <c:v>219.7</c:v>
                </c:pt>
                <c:pt idx="142">
                  <c:v>228.1</c:v>
                </c:pt>
                <c:pt idx="143">
                  <c:v>228.6</c:v>
                </c:pt>
                <c:pt idx="144">
                  <c:v>228.5</c:v>
                </c:pt>
                <c:pt idx="145">
                  <c:v>233.9</c:v>
                </c:pt>
                <c:pt idx="146">
                  <c:v>231.2</c:v>
                </c:pt>
                <c:pt idx="147">
                  <c:v>231.2</c:v>
                </c:pt>
                <c:pt idx="148">
                  <c:v>232.8</c:v>
                </c:pt>
                <c:pt idx="149">
                  <c:v>232.4</c:v>
                </c:pt>
                <c:pt idx="150">
                  <c:v>230.3</c:v>
                </c:pt>
                <c:pt idx="151">
                  <c:v>229.3</c:v>
                </c:pt>
                <c:pt idx="152">
                  <c:v>228.8</c:v>
                </c:pt>
                <c:pt idx="153">
                  <c:v>228.2</c:v>
                </c:pt>
                <c:pt idx="154">
                  <c:v>227.6</c:v>
                </c:pt>
                <c:pt idx="155">
                  <c:v>228.7</c:v>
                </c:pt>
                <c:pt idx="156">
                  <c:v>226</c:v>
                </c:pt>
                <c:pt idx="157">
                  <c:v>227.6</c:v>
                </c:pt>
                <c:pt idx="158">
                  <c:v>227.7</c:v>
                </c:pt>
                <c:pt idx="159">
                  <c:v>226.4</c:v>
                </c:pt>
                <c:pt idx="160">
                  <c:v>228</c:v>
                </c:pt>
                <c:pt idx="161">
                  <c:v>231</c:v>
                </c:pt>
                <c:pt idx="162">
                  <c:v>232.2</c:v>
                </c:pt>
                <c:pt idx="163">
                  <c:v>232.4</c:v>
                </c:pt>
                <c:pt idx="164">
                  <c:v>232.9</c:v>
                </c:pt>
                <c:pt idx="165">
                  <c:v>235.4</c:v>
                </c:pt>
                <c:pt idx="166">
                  <c:v>234.8</c:v>
                </c:pt>
                <c:pt idx="167">
                  <c:v>234.6</c:v>
                </c:pt>
                <c:pt idx="168">
                  <c:v>237.6</c:v>
                </c:pt>
                <c:pt idx="169">
                  <c:v>236.7</c:v>
                </c:pt>
                <c:pt idx="170">
                  <c:v>236.9</c:v>
                </c:pt>
                <c:pt idx="171">
                  <c:v>235.8</c:v>
                </c:pt>
                <c:pt idx="172">
                  <c:v>234.4</c:v>
                </c:pt>
                <c:pt idx="173">
                  <c:v>235.4</c:v>
                </c:pt>
                <c:pt idx="174">
                  <c:v>234.1</c:v>
                </c:pt>
                <c:pt idx="175">
                  <c:v>234.1</c:v>
                </c:pt>
                <c:pt idx="176">
                  <c:v>234.8</c:v>
                </c:pt>
                <c:pt idx="177">
                  <c:v>232.9</c:v>
                </c:pt>
                <c:pt idx="178">
                  <c:v>235.9</c:v>
                </c:pt>
                <c:pt idx="179">
                  <c:v>235.5</c:v>
                </c:pt>
                <c:pt idx="180">
                  <c:v>236.6</c:v>
                </c:pt>
                <c:pt idx="181">
                  <c:v>235.6</c:v>
                </c:pt>
                <c:pt idx="182">
                  <c:v>234</c:v>
                </c:pt>
                <c:pt idx="183">
                  <c:v>240</c:v>
                </c:pt>
                <c:pt idx="184">
                  <c:v>234.8</c:v>
                </c:pt>
                <c:pt idx="185">
                  <c:v>235.6</c:v>
                </c:pt>
                <c:pt idx="186">
                  <c:v>239.9</c:v>
                </c:pt>
                <c:pt idx="187">
                  <c:v>235.8</c:v>
                </c:pt>
                <c:pt idx="188">
                  <c:v>234.9</c:v>
                </c:pt>
                <c:pt idx="189">
                  <c:v>235.8</c:v>
                </c:pt>
                <c:pt idx="190">
                  <c:v>233</c:v>
                </c:pt>
                <c:pt idx="191">
                  <c:v>232.3</c:v>
                </c:pt>
                <c:pt idx="192">
                  <c:v>228.8</c:v>
                </c:pt>
                <c:pt idx="193">
                  <c:v>228.7</c:v>
                </c:pt>
                <c:pt idx="194">
                  <c:v>227.3</c:v>
                </c:pt>
                <c:pt idx="195">
                  <c:v>224.3</c:v>
                </c:pt>
                <c:pt idx="196">
                  <c:v>224.4</c:v>
                </c:pt>
                <c:pt idx="197">
                  <c:v>223.5</c:v>
                </c:pt>
                <c:pt idx="198">
                  <c:v>219.7</c:v>
                </c:pt>
                <c:pt idx="199">
                  <c:v>219.5</c:v>
                </c:pt>
                <c:pt idx="200">
                  <c:v>219.4</c:v>
                </c:pt>
                <c:pt idx="201">
                  <c:v>217.5</c:v>
                </c:pt>
                <c:pt idx="202">
                  <c:v>217.5</c:v>
                </c:pt>
                <c:pt idx="203">
                  <c:v>218.7</c:v>
                </c:pt>
                <c:pt idx="204">
                  <c:v>221.3</c:v>
                </c:pt>
                <c:pt idx="205">
                  <c:v>222.6</c:v>
                </c:pt>
                <c:pt idx="206">
                  <c:v>219.7</c:v>
                </c:pt>
                <c:pt idx="207">
                  <c:v>217.3</c:v>
                </c:pt>
                <c:pt idx="208">
                  <c:v>216.2</c:v>
                </c:pt>
                <c:pt idx="209">
                  <c:v>218.4</c:v>
                </c:pt>
                <c:pt idx="210">
                  <c:v>225</c:v>
                </c:pt>
                <c:pt idx="211">
                  <c:v>223</c:v>
                </c:pt>
                <c:pt idx="212">
                  <c:v>230.3</c:v>
                </c:pt>
                <c:pt idx="213">
                  <c:v>230.8</c:v>
                </c:pt>
                <c:pt idx="214">
                  <c:v>230</c:v>
                </c:pt>
                <c:pt idx="215">
                  <c:v>226.5</c:v>
                </c:pt>
                <c:pt idx="216">
                  <c:v>217.4</c:v>
                </c:pt>
                <c:pt idx="217">
                  <c:v>215.6</c:v>
                </c:pt>
                <c:pt idx="218">
                  <c:v>214</c:v>
                </c:pt>
                <c:pt idx="219">
                  <c:v>217.4</c:v>
                </c:pt>
                <c:pt idx="220">
                  <c:v>220</c:v>
                </c:pt>
                <c:pt idx="221">
                  <c:v>213.7</c:v>
                </c:pt>
                <c:pt idx="222">
                  <c:v>209.2</c:v>
                </c:pt>
                <c:pt idx="223">
                  <c:v>202.3</c:v>
                </c:pt>
                <c:pt idx="224">
                  <c:v>198.7</c:v>
                </c:pt>
                <c:pt idx="225">
                  <c:v>194.8</c:v>
                </c:pt>
                <c:pt idx="226">
                  <c:v>192.5</c:v>
                </c:pt>
                <c:pt idx="227">
                  <c:v>194.6</c:v>
                </c:pt>
                <c:pt idx="228">
                  <c:v>192.6</c:v>
                </c:pt>
                <c:pt idx="229">
                  <c:v>189.3</c:v>
                </c:pt>
                <c:pt idx="230">
                  <c:v>185.5</c:v>
                </c:pt>
                <c:pt idx="231">
                  <c:v>178.5</c:v>
                </c:pt>
                <c:pt idx="232">
                  <c:v>175.6</c:v>
                </c:pt>
                <c:pt idx="233">
                  <c:v>171.6</c:v>
                </c:pt>
                <c:pt idx="234">
                  <c:v>172.7</c:v>
                </c:pt>
                <c:pt idx="235">
                  <c:v>178.5</c:v>
                </c:pt>
                <c:pt idx="236">
                  <c:v>178.2</c:v>
                </c:pt>
                <c:pt idx="237">
                  <c:v>185.8</c:v>
                </c:pt>
                <c:pt idx="238">
                  <c:v>189.1</c:v>
                </c:pt>
                <c:pt idx="239">
                  <c:v>189</c:v>
                </c:pt>
                <c:pt idx="240">
                  <c:v>187.8</c:v>
                </c:pt>
                <c:pt idx="241">
                  <c:v>189.8</c:v>
                </c:pt>
                <c:pt idx="242">
                  <c:v>186.6</c:v>
                </c:pt>
                <c:pt idx="243">
                  <c:v>183.9</c:v>
                </c:pt>
                <c:pt idx="244">
                  <c:v>182.4</c:v>
                </c:pt>
                <c:pt idx="245">
                  <c:v>189.2</c:v>
                </c:pt>
                <c:pt idx="246">
                  <c:v>191.3</c:v>
                </c:pt>
                <c:pt idx="247">
                  <c:v>198.7</c:v>
                </c:pt>
                <c:pt idx="248">
                  <c:v>198.4</c:v>
                </c:pt>
                <c:pt idx="249">
                  <c:v>193.2</c:v>
                </c:pt>
                <c:pt idx="250">
                  <c:v>191.3</c:v>
                </c:pt>
                <c:pt idx="251">
                  <c:v>185.3</c:v>
                </c:pt>
                <c:pt idx="252">
                  <c:v>185.8</c:v>
                </c:pt>
                <c:pt idx="253">
                  <c:v>192</c:v>
                </c:pt>
                <c:pt idx="254">
                  <c:v>187.8</c:v>
                </c:pt>
                <c:pt idx="255">
                  <c:v>194.8</c:v>
                </c:pt>
                <c:pt idx="256">
                  <c:v>192.1</c:v>
                </c:pt>
                <c:pt idx="257">
                  <c:v>190.5</c:v>
                </c:pt>
                <c:pt idx="258">
                  <c:v>188.6</c:v>
                </c:pt>
                <c:pt idx="259">
                  <c:v>194.6</c:v>
                </c:pt>
                <c:pt idx="260">
                  <c:v>194.1</c:v>
                </c:pt>
                <c:pt idx="261">
                  <c:v>190.4</c:v>
                </c:pt>
                <c:pt idx="262">
                  <c:v>190.2</c:v>
                </c:pt>
                <c:pt idx="263">
                  <c:v>189.1</c:v>
                </c:pt>
                <c:pt idx="264">
                  <c:v>187.7</c:v>
                </c:pt>
                <c:pt idx="265">
                  <c:v>194.3</c:v>
                </c:pt>
                <c:pt idx="266">
                  <c:v>193</c:v>
                </c:pt>
                <c:pt idx="267">
                  <c:v>193.9</c:v>
                </c:pt>
                <c:pt idx="268">
                  <c:v>192.1</c:v>
                </c:pt>
                <c:pt idx="269">
                  <c:v>195.6</c:v>
                </c:pt>
                <c:pt idx="270">
                  <c:v>199.5</c:v>
                </c:pt>
                <c:pt idx="271">
                  <c:v>199.9</c:v>
                </c:pt>
                <c:pt idx="272">
                  <c:v>198.7</c:v>
                </c:pt>
                <c:pt idx="273">
                  <c:v>205</c:v>
                </c:pt>
                <c:pt idx="274">
                  <c:v>214.9</c:v>
                </c:pt>
                <c:pt idx="275">
                  <c:v>227.8</c:v>
                </c:pt>
                <c:pt idx="276">
                  <c:v>234.3</c:v>
                </c:pt>
                <c:pt idx="277">
                  <c:v>237.3</c:v>
                </c:pt>
                <c:pt idx="278">
                  <c:v>238.6</c:v>
                </c:pt>
                <c:pt idx="279">
                  <c:v>243</c:v>
                </c:pt>
                <c:pt idx="280">
                  <c:v>245.4</c:v>
                </c:pt>
                <c:pt idx="281">
                  <c:v>247.9</c:v>
                </c:pt>
                <c:pt idx="282">
                  <c:v>252.3</c:v>
                </c:pt>
                <c:pt idx="283">
                  <c:v>252.4</c:v>
                </c:pt>
                <c:pt idx="284">
                  <c:v>252.5</c:v>
                </c:pt>
                <c:pt idx="285">
                  <c:v>256</c:v>
                </c:pt>
                <c:pt idx="286">
                  <c:v>258</c:v>
                </c:pt>
                <c:pt idx="287">
                  <c:v>259.60000000000002</c:v>
                </c:pt>
                <c:pt idx="288">
                  <c:v>257.7</c:v>
                </c:pt>
                <c:pt idx="289">
                  <c:v>259.2</c:v>
                </c:pt>
                <c:pt idx="290">
                  <c:v>254.6</c:v>
                </c:pt>
                <c:pt idx="291">
                  <c:v>248.5</c:v>
                </c:pt>
                <c:pt idx="292">
                  <c:v>244.5</c:v>
                </c:pt>
                <c:pt idx="293">
                  <c:v>239.1</c:v>
                </c:pt>
                <c:pt idx="294">
                  <c:v>237.9</c:v>
                </c:pt>
                <c:pt idx="295">
                  <c:v>232.5</c:v>
                </c:pt>
                <c:pt idx="296">
                  <c:v>229.4</c:v>
                </c:pt>
                <c:pt idx="297">
                  <c:v>226</c:v>
                </c:pt>
                <c:pt idx="298">
                  <c:v>219</c:v>
                </c:pt>
                <c:pt idx="299">
                  <c:v>216.3</c:v>
                </c:pt>
                <c:pt idx="300">
                  <c:v>216.4</c:v>
                </c:pt>
                <c:pt idx="301">
                  <c:v>221.2</c:v>
                </c:pt>
                <c:pt idx="302">
                  <c:v>232.9</c:v>
                </c:pt>
                <c:pt idx="303">
                  <c:v>238</c:v>
                </c:pt>
                <c:pt idx="304">
                  <c:v>238.1</c:v>
                </c:pt>
                <c:pt idx="305">
                  <c:v>233.2</c:v>
                </c:pt>
                <c:pt idx="306">
                  <c:v>229.4</c:v>
                </c:pt>
                <c:pt idx="307">
                  <c:v>225.7</c:v>
                </c:pt>
                <c:pt idx="308">
                  <c:v>237.4</c:v>
                </c:pt>
                <c:pt idx="309">
                  <c:v>243.6</c:v>
                </c:pt>
                <c:pt idx="310">
                  <c:v>248.1</c:v>
                </c:pt>
                <c:pt idx="311">
                  <c:v>250.2</c:v>
                </c:pt>
                <c:pt idx="312">
                  <c:v>246.3</c:v>
                </c:pt>
                <c:pt idx="313">
                  <c:v>238.8</c:v>
                </c:pt>
                <c:pt idx="314">
                  <c:v>234.4</c:v>
                </c:pt>
                <c:pt idx="315">
                  <c:v>226</c:v>
                </c:pt>
                <c:pt idx="316">
                  <c:v>224</c:v>
                </c:pt>
                <c:pt idx="317">
                  <c:v>210.6</c:v>
                </c:pt>
                <c:pt idx="318">
                  <c:v>206.7</c:v>
                </c:pt>
                <c:pt idx="319">
                  <c:v>209.9</c:v>
                </c:pt>
                <c:pt idx="320">
                  <c:v>215.4</c:v>
                </c:pt>
                <c:pt idx="321">
                  <c:v>219.4</c:v>
                </c:pt>
                <c:pt idx="322">
                  <c:v>225.2</c:v>
                </c:pt>
                <c:pt idx="323">
                  <c:v>230.3</c:v>
                </c:pt>
                <c:pt idx="324">
                  <c:v>236.2</c:v>
                </c:pt>
                <c:pt idx="325">
                  <c:v>243.8</c:v>
                </c:pt>
                <c:pt idx="326">
                  <c:v>244.1</c:v>
                </c:pt>
                <c:pt idx="327">
                  <c:v>251.5</c:v>
                </c:pt>
                <c:pt idx="328">
                  <c:v>252.9</c:v>
                </c:pt>
                <c:pt idx="329">
                  <c:v>249.1</c:v>
                </c:pt>
                <c:pt idx="330">
                  <c:v>251.1</c:v>
                </c:pt>
                <c:pt idx="331">
                  <c:v>251.3</c:v>
                </c:pt>
                <c:pt idx="332">
                  <c:v>251.3</c:v>
                </c:pt>
                <c:pt idx="333">
                  <c:v>252.9</c:v>
                </c:pt>
                <c:pt idx="334">
                  <c:v>252.5</c:v>
                </c:pt>
                <c:pt idx="335">
                  <c:v>248.9</c:v>
                </c:pt>
                <c:pt idx="336">
                  <c:v>252.1</c:v>
                </c:pt>
                <c:pt idx="337">
                  <c:v>251.9</c:v>
                </c:pt>
                <c:pt idx="338">
                  <c:v>251.8</c:v>
                </c:pt>
                <c:pt idx="339">
                  <c:v>248.7</c:v>
                </c:pt>
                <c:pt idx="340">
                  <c:v>249.2</c:v>
                </c:pt>
                <c:pt idx="341">
                  <c:v>247.7</c:v>
                </c:pt>
                <c:pt idx="342">
                  <c:v>246.3</c:v>
                </c:pt>
                <c:pt idx="343">
                  <c:v>250.3</c:v>
                </c:pt>
                <c:pt idx="344">
                  <c:v>251.6</c:v>
                </c:pt>
                <c:pt idx="345">
                  <c:v>249.6</c:v>
                </c:pt>
                <c:pt idx="346">
                  <c:v>251.8</c:v>
                </c:pt>
                <c:pt idx="347">
                  <c:v>251.8</c:v>
                </c:pt>
                <c:pt idx="348">
                  <c:v>251.3</c:v>
                </c:pt>
                <c:pt idx="349">
                  <c:v>250</c:v>
                </c:pt>
                <c:pt idx="350">
                  <c:v>251.3</c:v>
                </c:pt>
                <c:pt idx="351">
                  <c:v>250.2</c:v>
                </c:pt>
                <c:pt idx="352">
                  <c:v>253</c:v>
                </c:pt>
                <c:pt idx="353">
                  <c:v>252.8</c:v>
                </c:pt>
                <c:pt idx="354">
                  <c:v>253.9</c:v>
                </c:pt>
                <c:pt idx="355">
                  <c:v>253.2</c:v>
                </c:pt>
                <c:pt idx="356">
                  <c:v>254.5</c:v>
                </c:pt>
                <c:pt idx="357">
                  <c:v>253.9</c:v>
                </c:pt>
                <c:pt idx="358">
                  <c:v>254.3</c:v>
                </c:pt>
                <c:pt idx="359">
                  <c:v>253.7</c:v>
                </c:pt>
                <c:pt idx="360">
                  <c:v>251.4</c:v>
                </c:pt>
                <c:pt idx="361">
                  <c:v>252.6</c:v>
                </c:pt>
                <c:pt idx="362">
                  <c:v>252.4</c:v>
                </c:pt>
                <c:pt idx="363">
                  <c:v>251.4</c:v>
                </c:pt>
                <c:pt idx="364">
                  <c:v>247.6</c:v>
                </c:pt>
                <c:pt idx="365">
                  <c:v>245.8</c:v>
                </c:pt>
                <c:pt idx="366">
                  <c:v>245.7</c:v>
                </c:pt>
                <c:pt idx="367">
                  <c:v>242.3</c:v>
                </c:pt>
                <c:pt idx="368">
                  <c:v>240.1</c:v>
                </c:pt>
                <c:pt idx="369">
                  <c:v>234.1</c:v>
                </c:pt>
                <c:pt idx="370">
                  <c:v>234.6</c:v>
                </c:pt>
                <c:pt idx="371">
                  <c:v>231.9</c:v>
                </c:pt>
                <c:pt idx="372">
                  <c:v>231.6</c:v>
                </c:pt>
                <c:pt idx="373">
                  <c:v>228.3</c:v>
                </c:pt>
                <c:pt idx="374">
                  <c:v>230.3</c:v>
                </c:pt>
                <c:pt idx="375">
                  <c:v>230.2</c:v>
                </c:pt>
                <c:pt idx="376">
                  <c:v>229.7</c:v>
                </c:pt>
                <c:pt idx="377">
                  <c:v>234.5</c:v>
                </c:pt>
                <c:pt idx="378">
                  <c:v>238.1</c:v>
                </c:pt>
                <c:pt idx="379">
                  <c:v>240.4</c:v>
                </c:pt>
                <c:pt idx="380">
                  <c:v>245.6</c:v>
                </c:pt>
                <c:pt idx="381">
                  <c:v>250.5</c:v>
                </c:pt>
                <c:pt idx="382">
                  <c:v>244</c:v>
                </c:pt>
                <c:pt idx="383">
                  <c:v>249.1</c:v>
                </c:pt>
                <c:pt idx="384">
                  <c:v>243</c:v>
                </c:pt>
                <c:pt idx="385">
                  <c:v>241</c:v>
                </c:pt>
                <c:pt idx="386">
                  <c:v>233.9</c:v>
                </c:pt>
                <c:pt idx="387">
                  <c:v>226.7</c:v>
                </c:pt>
                <c:pt idx="388">
                  <c:v>224.3</c:v>
                </c:pt>
                <c:pt idx="389">
                  <c:v>223.6</c:v>
                </c:pt>
                <c:pt idx="390">
                  <c:v>220.3</c:v>
                </c:pt>
                <c:pt idx="391">
                  <c:v>222.1</c:v>
                </c:pt>
                <c:pt idx="392">
                  <c:v>226.3</c:v>
                </c:pt>
                <c:pt idx="393">
                  <c:v>222.3</c:v>
                </c:pt>
                <c:pt idx="394">
                  <c:v>221.7</c:v>
                </c:pt>
                <c:pt idx="395">
                  <c:v>219.9</c:v>
                </c:pt>
                <c:pt idx="396">
                  <c:v>215.2</c:v>
                </c:pt>
                <c:pt idx="397">
                  <c:v>213.6</c:v>
                </c:pt>
                <c:pt idx="398">
                  <c:v>208.8</c:v>
                </c:pt>
                <c:pt idx="399">
                  <c:v>202.5</c:v>
                </c:pt>
                <c:pt idx="400">
                  <c:v>204.6</c:v>
                </c:pt>
                <c:pt idx="401">
                  <c:v>209.7</c:v>
                </c:pt>
                <c:pt idx="402">
                  <c:v>209.6</c:v>
                </c:pt>
                <c:pt idx="403">
                  <c:v>210.3</c:v>
                </c:pt>
                <c:pt idx="404">
                  <c:v>208.1</c:v>
                </c:pt>
                <c:pt idx="405">
                  <c:v>203.6</c:v>
                </c:pt>
                <c:pt idx="406">
                  <c:v>205</c:v>
                </c:pt>
                <c:pt idx="407">
                  <c:v>211.2</c:v>
                </c:pt>
                <c:pt idx="408">
                  <c:v>212.9</c:v>
                </c:pt>
                <c:pt idx="409">
                  <c:v>206.4</c:v>
                </c:pt>
                <c:pt idx="410">
                  <c:v>205</c:v>
                </c:pt>
                <c:pt idx="411">
                  <c:v>199.4</c:v>
                </c:pt>
                <c:pt idx="412">
                  <c:v>199.8</c:v>
                </c:pt>
                <c:pt idx="413">
                  <c:v>190.5</c:v>
                </c:pt>
                <c:pt idx="414">
                  <c:v>193.8</c:v>
                </c:pt>
                <c:pt idx="415">
                  <c:v>195.1</c:v>
                </c:pt>
                <c:pt idx="416">
                  <c:v>200</c:v>
                </c:pt>
                <c:pt idx="417">
                  <c:v>204.4</c:v>
                </c:pt>
                <c:pt idx="418">
                  <c:v>211.4</c:v>
                </c:pt>
                <c:pt idx="419">
                  <c:v>214.5</c:v>
                </c:pt>
                <c:pt idx="420">
                  <c:v>220.7</c:v>
                </c:pt>
                <c:pt idx="421">
                  <c:v>220.3</c:v>
                </c:pt>
                <c:pt idx="422">
                  <c:v>221.2</c:v>
                </c:pt>
                <c:pt idx="423">
                  <c:v>222.7</c:v>
                </c:pt>
                <c:pt idx="424">
                  <c:v>224.7</c:v>
                </c:pt>
                <c:pt idx="425">
                  <c:v>227.8</c:v>
                </c:pt>
                <c:pt idx="426">
                  <c:v>230.3</c:v>
                </c:pt>
                <c:pt idx="427">
                  <c:v>233.7</c:v>
                </c:pt>
                <c:pt idx="428">
                  <c:v>235.8</c:v>
                </c:pt>
                <c:pt idx="429">
                  <c:v>236.8</c:v>
                </c:pt>
                <c:pt idx="430">
                  <c:v>241.9</c:v>
                </c:pt>
                <c:pt idx="431">
                  <c:v>243.5</c:v>
                </c:pt>
                <c:pt idx="432">
                  <c:v>245.5</c:v>
                </c:pt>
                <c:pt idx="433">
                  <c:v>247.7</c:v>
                </c:pt>
                <c:pt idx="434">
                  <c:v>245.3</c:v>
                </c:pt>
                <c:pt idx="435">
                  <c:v>245.5</c:v>
                </c:pt>
                <c:pt idx="436">
                  <c:v>246.2</c:v>
                </c:pt>
                <c:pt idx="437">
                  <c:v>247.2</c:v>
                </c:pt>
                <c:pt idx="438">
                  <c:v>243</c:v>
                </c:pt>
                <c:pt idx="439">
                  <c:v>241.5</c:v>
                </c:pt>
                <c:pt idx="440">
                  <c:v>239.2</c:v>
                </c:pt>
                <c:pt idx="441">
                  <c:v>238.2</c:v>
                </c:pt>
                <c:pt idx="442">
                  <c:v>242</c:v>
                </c:pt>
                <c:pt idx="443">
                  <c:v>235.2</c:v>
                </c:pt>
                <c:pt idx="444">
                  <c:v>236.4</c:v>
                </c:pt>
                <c:pt idx="445">
                  <c:v>233.4</c:v>
                </c:pt>
                <c:pt idx="446">
                  <c:v>240.3</c:v>
                </c:pt>
                <c:pt idx="447">
                  <c:v>237</c:v>
                </c:pt>
                <c:pt idx="448">
                  <c:v>238.2</c:v>
                </c:pt>
                <c:pt idx="449">
                  <c:v>236</c:v>
                </c:pt>
                <c:pt idx="450">
                  <c:v>235.5</c:v>
                </c:pt>
                <c:pt idx="451">
                  <c:v>233.9</c:v>
                </c:pt>
                <c:pt idx="452">
                  <c:v>234.1</c:v>
                </c:pt>
                <c:pt idx="453">
                  <c:v>232.2</c:v>
                </c:pt>
                <c:pt idx="454">
                  <c:v>232</c:v>
                </c:pt>
                <c:pt idx="455">
                  <c:v>231.2</c:v>
                </c:pt>
                <c:pt idx="456">
                  <c:v>230.8</c:v>
                </c:pt>
                <c:pt idx="457">
                  <c:v>228.2</c:v>
                </c:pt>
                <c:pt idx="458">
                  <c:v>230.8</c:v>
                </c:pt>
                <c:pt idx="459">
                  <c:v>230.6</c:v>
                </c:pt>
                <c:pt idx="460">
                  <c:v>232.8</c:v>
                </c:pt>
                <c:pt idx="461">
                  <c:v>236.5</c:v>
                </c:pt>
                <c:pt idx="462">
                  <c:v>236.4</c:v>
                </c:pt>
                <c:pt idx="463">
                  <c:v>237.6</c:v>
                </c:pt>
                <c:pt idx="464">
                  <c:v>238.5</c:v>
                </c:pt>
                <c:pt idx="465">
                  <c:v>238.3</c:v>
                </c:pt>
                <c:pt idx="466">
                  <c:v>239.1</c:v>
                </c:pt>
                <c:pt idx="467">
                  <c:v>239.7</c:v>
                </c:pt>
                <c:pt idx="468">
                  <c:v>243.7</c:v>
                </c:pt>
                <c:pt idx="469">
                  <c:v>246.7</c:v>
                </c:pt>
                <c:pt idx="470">
                  <c:v>243.3</c:v>
                </c:pt>
                <c:pt idx="471">
                  <c:v>242.6</c:v>
                </c:pt>
                <c:pt idx="472">
                  <c:v>249.3</c:v>
                </c:pt>
                <c:pt idx="473">
                  <c:v>252.8</c:v>
                </c:pt>
                <c:pt idx="474">
                  <c:v>240.9</c:v>
                </c:pt>
                <c:pt idx="475">
                  <c:v>242</c:v>
                </c:pt>
                <c:pt idx="476">
                  <c:v>237.1</c:v>
                </c:pt>
                <c:pt idx="477">
                  <c:v>231.3</c:v>
                </c:pt>
                <c:pt idx="478">
                  <c:v>232.9</c:v>
                </c:pt>
                <c:pt idx="479">
                  <c:v>233</c:v>
                </c:pt>
                <c:pt idx="480">
                  <c:v>231.2</c:v>
                </c:pt>
                <c:pt idx="481">
                  <c:v>231.4</c:v>
                </c:pt>
                <c:pt idx="482">
                  <c:v>231.4</c:v>
                </c:pt>
                <c:pt idx="483">
                  <c:v>227.3</c:v>
                </c:pt>
                <c:pt idx="484">
                  <c:v>223.4</c:v>
                </c:pt>
                <c:pt idx="485">
                  <c:v>223.8</c:v>
                </c:pt>
                <c:pt idx="486">
                  <c:v>218.8</c:v>
                </c:pt>
                <c:pt idx="487">
                  <c:v>220.8</c:v>
                </c:pt>
                <c:pt idx="488">
                  <c:v>231.3</c:v>
                </c:pt>
                <c:pt idx="489">
                  <c:v>236.5</c:v>
                </c:pt>
                <c:pt idx="490">
                  <c:v>239.1</c:v>
                </c:pt>
                <c:pt idx="491">
                  <c:v>236.6</c:v>
                </c:pt>
                <c:pt idx="492">
                  <c:v>232.8</c:v>
                </c:pt>
                <c:pt idx="493">
                  <c:v>233.1</c:v>
                </c:pt>
                <c:pt idx="494">
                  <c:v>241.2</c:v>
                </c:pt>
                <c:pt idx="495">
                  <c:v>245.6</c:v>
                </c:pt>
                <c:pt idx="496">
                  <c:v>243.9</c:v>
                </c:pt>
                <c:pt idx="497">
                  <c:v>243.7</c:v>
                </c:pt>
                <c:pt idx="498">
                  <c:v>232.7</c:v>
                </c:pt>
                <c:pt idx="499">
                  <c:v>229.2</c:v>
                </c:pt>
                <c:pt idx="500">
                  <c:v>218.7</c:v>
                </c:pt>
                <c:pt idx="501">
                  <c:v>215.5</c:v>
                </c:pt>
                <c:pt idx="502">
                  <c:v>206.5</c:v>
                </c:pt>
                <c:pt idx="503">
                  <c:v>205.5</c:v>
                </c:pt>
                <c:pt idx="504">
                  <c:v>203.4</c:v>
                </c:pt>
                <c:pt idx="505">
                  <c:v>204.4</c:v>
                </c:pt>
                <c:pt idx="506">
                  <c:v>208.1</c:v>
                </c:pt>
                <c:pt idx="507">
                  <c:v>210</c:v>
                </c:pt>
                <c:pt idx="508">
                  <c:v>205.2</c:v>
                </c:pt>
                <c:pt idx="509">
                  <c:v>199.9</c:v>
                </c:pt>
                <c:pt idx="510">
                  <c:v>194.4</c:v>
                </c:pt>
                <c:pt idx="511">
                  <c:v>190.7</c:v>
                </c:pt>
                <c:pt idx="512">
                  <c:v>195.5</c:v>
                </c:pt>
                <c:pt idx="513">
                  <c:v>202.4</c:v>
                </c:pt>
                <c:pt idx="514">
                  <c:v>208.3</c:v>
                </c:pt>
                <c:pt idx="515">
                  <c:v>203.3</c:v>
                </c:pt>
                <c:pt idx="516">
                  <c:v>204.3</c:v>
                </c:pt>
                <c:pt idx="517">
                  <c:v>199.1</c:v>
                </c:pt>
                <c:pt idx="518">
                  <c:v>192.5</c:v>
                </c:pt>
                <c:pt idx="519">
                  <c:v>193.3</c:v>
                </c:pt>
                <c:pt idx="520">
                  <c:v>198.4</c:v>
                </c:pt>
                <c:pt idx="521">
                  <c:v>201.9</c:v>
                </c:pt>
                <c:pt idx="522">
                  <c:v>204.9</c:v>
                </c:pt>
                <c:pt idx="523">
                  <c:v>201.2</c:v>
                </c:pt>
                <c:pt idx="524">
                  <c:v>201.7</c:v>
                </c:pt>
                <c:pt idx="525">
                  <c:v>208.1</c:v>
                </c:pt>
                <c:pt idx="526">
                  <c:v>203.5</c:v>
                </c:pt>
                <c:pt idx="527">
                  <c:v>201.1</c:v>
                </c:pt>
                <c:pt idx="528">
                  <c:v>199.1</c:v>
                </c:pt>
                <c:pt idx="529">
                  <c:v>202</c:v>
                </c:pt>
                <c:pt idx="530">
                  <c:v>201.3</c:v>
                </c:pt>
                <c:pt idx="531">
                  <c:v>201.7</c:v>
                </c:pt>
                <c:pt idx="532">
                  <c:v>200.3</c:v>
                </c:pt>
                <c:pt idx="533">
                  <c:v>207.5</c:v>
                </c:pt>
                <c:pt idx="534">
                  <c:v>209.8</c:v>
                </c:pt>
                <c:pt idx="535">
                  <c:v>207.6</c:v>
                </c:pt>
                <c:pt idx="536">
                  <c:v>211.5</c:v>
                </c:pt>
                <c:pt idx="537">
                  <c:v>227.2</c:v>
                </c:pt>
                <c:pt idx="538">
                  <c:v>219.7</c:v>
                </c:pt>
                <c:pt idx="539">
                  <c:v>242.5</c:v>
                </c:pt>
                <c:pt idx="540">
                  <c:v>248.2</c:v>
                </c:pt>
                <c:pt idx="541">
                  <c:v>252.1</c:v>
                </c:pt>
                <c:pt idx="542">
                  <c:v>255.3</c:v>
                </c:pt>
                <c:pt idx="543">
                  <c:v>265.39999999999998</c:v>
                </c:pt>
                <c:pt idx="544">
                  <c:v>270</c:v>
                </c:pt>
                <c:pt idx="545">
                  <c:v>270.8</c:v>
                </c:pt>
                <c:pt idx="546">
                  <c:v>268.3</c:v>
                </c:pt>
                <c:pt idx="547">
                  <c:v>267.7</c:v>
                </c:pt>
                <c:pt idx="548">
                  <c:v>270.60000000000002</c:v>
                </c:pt>
                <c:pt idx="549">
                  <c:v>266.39999999999998</c:v>
                </c:pt>
                <c:pt idx="550">
                  <c:v>268.60000000000002</c:v>
                </c:pt>
                <c:pt idx="551">
                  <c:v>273.8</c:v>
                </c:pt>
                <c:pt idx="552">
                  <c:v>271.2</c:v>
                </c:pt>
                <c:pt idx="553">
                  <c:v>273.7</c:v>
                </c:pt>
                <c:pt idx="554">
                  <c:v>274.60000000000002</c:v>
                </c:pt>
                <c:pt idx="555">
                  <c:v>271.8</c:v>
                </c:pt>
                <c:pt idx="556">
                  <c:v>273.39999999999998</c:v>
                </c:pt>
                <c:pt idx="557">
                  <c:v>271.7</c:v>
                </c:pt>
                <c:pt idx="558">
                  <c:v>276.39999999999998</c:v>
                </c:pt>
                <c:pt idx="559">
                  <c:v>271.60000000000002</c:v>
                </c:pt>
                <c:pt idx="560">
                  <c:v>264.89999999999998</c:v>
                </c:pt>
                <c:pt idx="561">
                  <c:v>274.89999999999998</c:v>
                </c:pt>
                <c:pt idx="562">
                  <c:v>283.5</c:v>
                </c:pt>
                <c:pt idx="563">
                  <c:v>282.60000000000002</c:v>
                </c:pt>
                <c:pt idx="564">
                  <c:v>275.2</c:v>
                </c:pt>
                <c:pt idx="565">
                  <c:v>274.2</c:v>
                </c:pt>
                <c:pt idx="566">
                  <c:v>284.5</c:v>
                </c:pt>
                <c:pt idx="567">
                  <c:v>285.60000000000002</c:v>
                </c:pt>
                <c:pt idx="568">
                  <c:v>279.60000000000002</c:v>
                </c:pt>
                <c:pt idx="569">
                  <c:v>280.5</c:v>
                </c:pt>
                <c:pt idx="570">
                  <c:v>276.5</c:v>
                </c:pt>
                <c:pt idx="571">
                  <c:v>275.7</c:v>
                </c:pt>
                <c:pt idx="572">
                  <c:v>283.10000000000002</c:v>
                </c:pt>
                <c:pt idx="573">
                  <c:v>283.2</c:v>
                </c:pt>
                <c:pt idx="574">
                  <c:v>277.10000000000002</c:v>
                </c:pt>
                <c:pt idx="575">
                  <c:v>276.3</c:v>
                </c:pt>
                <c:pt idx="576">
                  <c:v>260.7</c:v>
                </c:pt>
                <c:pt idx="577">
                  <c:v>273.60000000000002</c:v>
                </c:pt>
                <c:pt idx="578">
                  <c:v>259.5</c:v>
                </c:pt>
                <c:pt idx="579">
                  <c:v>266.3</c:v>
                </c:pt>
                <c:pt idx="580">
                  <c:v>250.1</c:v>
                </c:pt>
                <c:pt idx="581">
                  <c:v>255.2</c:v>
                </c:pt>
                <c:pt idx="582">
                  <c:v>259.2</c:v>
                </c:pt>
                <c:pt idx="583">
                  <c:v>264.60000000000002</c:v>
                </c:pt>
                <c:pt idx="584">
                  <c:v>258.10000000000002</c:v>
                </c:pt>
                <c:pt idx="585">
                  <c:v>245.8</c:v>
                </c:pt>
                <c:pt idx="586">
                  <c:v>246.8</c:v>
                </c:pt>
                <c:pt idx="587">
                  <c:v>239.1</c:v>
                </c:pt>
                <c:pt idx="588">
                  <c:v>240</c:v>
                </c:pt>
                <c:pt idx="589">
                  <c:v>227</c:v>
                </c:pt>
                <c:pt idx="590">
                  <c:v>229.6</c:v>
                </c:pt>
                <c:pt idx="591">
                  <c:v>224.6</c:v>
                </c:pt>
                <c:pt idx="592">
                  <c:v>214.7</c:v>
                </c:pt>
                <c:pt idx="593">
                  <c:v>199.9</c:v>
                </c:pt>
                <c:pt idx="594">
                  <c:v>201.9</c:v>
                </c:pt>
                <c:pt idx="595">
                  <c:v>206.3</c:v>
                </c:pt>
                <c:pt idx="596">
                  <c:v>201.2</c:v>
                </c:pt>
                <c:pt idx="597">
                  <c:v>185.8</c:v>
                </c:pt>
                <c:pt idx="598">
                  <c:v>186.1</c:v>
                </c:pt>
                <c:pt idx="599">
                  <c:v>193</c:v>
                </c:pt>
                <c:pt idx="600">
                  <c:v>209.2</c:v>
                </c:pt>
                <c:pt idx="601">
                  <c:v>209.4</c:v>
                </c:pt>
                <c:pt idx="602">
                  <c:v>216.2</c:v>
                </c:pt>
                <c:pt idx="603">
                  <c:v>221.1</c:v>
                </c:pt>
                <c:pt idx="604">
                  <c:v>220.3</c:v>
                </c:pt>
                <c:pt idx="605">
                  <c:v>211.9</c:v>
                </c:pt>
                <c:pt idx="606">
                  <c:v>204.8</c:v>
                </c:pt>
                <c:pt idx="607">
                  <c:v>205.2</c:v>
                </c:pt>
                <c:pt idx="608">
                  <c:v>200.7</c:v>
                </c:pt>
                <c:pt idx="609">
                  <c:v>250.1</c:v>
                </c:pt>
                <c:pt idx="610">
                  <c:v>234.2</c:v>
                </c:pt>
                <c:pt idx="611">
                  <c:v>239.6</c:v>
                </c:pt>
                <c:pt idx="612">
                  <c:v>241.9</c:v>
                </c:pt>
                <c:pt idx="613">
                  <c:v>255.7</c:v>
                </c:pt>
                <c:pt idx="614">
                  <c:v>270.5</c:v>
                </c:pt>
                <c:pt idx="615">
                  <c:v>278.60000000000002</c:v>
                </c:pt>
                <c:pt idx="616">
                  <c:v>285.8</c:v>
                </c:pt>
                <c:pt idx="617">
                  <c:v>278.10000000000002</c:v>
                </c:pt>
                <c:pt idx="618">
                  <c:v>298.60000000000002</c:v>
                </c:pt>
                <c:pt idx="619">
                  <c:v>288.39999999999998</c:v>
                </c:pt>
                <c:pt idx="620">
                  <c:v>289.10000000000002</c:v>
                </c:pt>
                <c:pt idx="621">
                  <c:v>282.39999999999998</c:v>
                </c:pt>
                <c:pt idx="622">
                  <c:v>273.10000000000002</c:v>
                </c:pt>
                <c:pt idx="623">
                  <c:v>272.60000000000002</c:v>
                </c:pt>
                <c:pt idx="624">
                  <c:v>271.7</c:v>
                </c:pt>
                <c:pt idx="625">
                  <c:v>265</c:v>
                </c:pt>
                <c:pt idx="626">
                  <c:v>275.10000000000002</c:v>
                </c:pt>
                <c:pt idx="627">
                  <c:v>271.89999999999998</c:v>
                </c:pt>
                <c:pt idx="628">
                  <c:v>270.10000000000002</c:v>
                </c:pt>
                <c:pt idx="629">
                  <c:v>266.10000000000002</c:v>
                </c:pt>
                <c:pt idx="630">
                  <c:v>264</c:v>
                </c:pt>
                <c:pt idx="631">
                  <c:v>266.2</c:v>
                </c:pt>
                <c:pt idx="632">
                  <c:v>260.5</c:v>
                </c:pt>
                <c:pt idx="633">
                  <c:v>260.3</c:v>
                </c:pt>
                <c:pt idx="634">
                  <c:v>260.39999999999998</c:v>
                </c:pt>
                <c:pt idx="635">
                  <c:v>257.2</c:v>
                </c:pt>
                <c:pt idx="636">
                  <c:v>249.2</c:v>
                </c:pt>
                <c:pt idx="637">
                  <c:v>255.8</c:v>
                </c:pt>
                <c:pt idx="638">
                  <c:v>233.4</c:v>
                </c:pt>
                <c:pt idx="639">
                  <c:v>245.2</c:v>
                </c:pt>
                <c:pt idx="640">
                  <c:v>251.6</c:v>
                </c:pt>
                <c:pt idx="641">
                  <c:v>272.60000000000002</c:v>
                </c:pt>
                <c:pt idx="642">
                  <c:v>246.8</c:v>
                </c:pt>
                <c:pt idx="643">
                  <c:v>257.10000000000002</c:v>
                </c:pt>
                <c:pt idx="644">
                  <c:v>256.7</c:v>
                </c:pt>
                <c:pt idx="645">
                  <c:v>251.6</c:v>
                </c:pt>
                <c:pt idx="646">
                  <c:v>241.9</c:v>
                </c:pt>
                <c:pt idx="647">
                  <c:v>239</c:v>
                </c:pt>
                <c:pt idx="648">
                  <c:v>237.8</c:v>
                </c:pt>
                <c:pt idx="649">
                  <c:v>233.2</c:v>
                </c:pt>
                <c:pt idx="650">
                  <c:v>226.2</c:v>
                </c:pt>
                <c:pt idx="651">
                  <c:v>227.8</c:v>
                </c:pt>
                <c:pt idx="652">
                  <c:v>225.8</c:v>
                </c:pt>
                <c:pt idx="653">
                  <c:v>244.8</c:v>
                </c:pt>
                <c:pt idx="654">
                  <c:v>248.6</c:v>
                </c:pt>
                <c:pt idx="655">
                  <c:v>250.2</c:v>
                </c:pt>
                <c:pt idx="656">
                  <c:v>240.7</c:v>
                </c:pt>
                <c:pt idx="657">
                  <c:v>240.2</c:v>
                </c:pt>
                <c:pt idx="658">
                  <c:v>236</c:v>
                </c:pt>
                <c:pt idx="659">
                  <c:v>239</c:v>
                </c:pt>
                <c:pt idx="660">
                  <c:v>236.1</c:v>
                </c:pt>
                <c:pt idx="661">
                  <c:v>231</c:v>
                </c:pt>
                <c:pt idx="662">
                  <c:v>224.4</c:v>
                </c:pt>
                <c:pt idx="663">
                  <c:v>217.1</c:v>
                </c:pt>
                <c:pt idx="664">
                  <c:v>213.1</c:v>
                </c:pt>
                <c:pt idx="665">
                  <c:v>212.7</c:v>
                </c:pt>
                <c:pt idx="666">
                  <c:v>206.7</c:v>
                </c:pt>
                <c:pt idx="667">
                  <c:v>206</c:v>
                </c:pt>
                <c:pt idx="668">
                  <c:v>207.6</c:v>
                </c:pt>
                <c:pt idx="669">
                  <c:v>217.1</c:v>
                </c:pt>
                <c:pt idx="670">
                  <c:v>220.4</c:v>
                </c:pt>
                <c:pt idx="671">
                  <c:v>234.9</c:v>
                </c:pt>
                <c:pt idx="672">
                  <c:v>231</c:v>
                </c:pt>
                <c:pt idx="673">
                  <c:v>230.4</c:v>
                </c:pt>
                <c:pt idx="674">
                  <c:v>231.4</c:v>
                </c:pt>
                <c:pt idx="675">
                  <c:v>226.4</c:v>
                </c:pt>
                <c:pt idx="676">
                  <c:v>228</c:v>
                </c:pt>
                <c:pt idx="677">
                  <c:v>231.3</c:v>
                </c:pt>
                <c:pt idx="678">
                  <c:v>223.7</c:v>
                </c:pt>
                <c:pt idx="679">
                  <c:v>215.3</c:v>
                </c:pt>
                <c:pt idx="680">
                  <c:v>211</c:v>
                </c:pt>
                <c:pt idx="681">
                  <c:v>204.5</c:v>
                </c:pt>
                <c:pt idx="682">
                  <c:v>202.2</c:v>
                </c:pt>
                <c:pt idx="683">
                  <c:v>193.2</c:v>
                </c:pt>
                <c:pt idx="684">
                  <c:v>198.4</c:v>
                </c:pt>
                <c:pt idx="685">
                  <c:v>194.1</c:v>
                </c:pt>
                <c:pt idx="686">
                  <c:v>193.9</c:v>
                </c:pt>
                <c:pt idx="687">
                  <c:v>190.4</c:v>
                </c:pt>
                <c:pt idx="688">
                  <c:v>184.7</c:v>
                </c:pt>
                <c:pt idx="689">
                  <c:v>198.8</c:v>
                </c:pt>
                <c:pt idx="690">
                  <c:v>194.2</c:v>
                </c:pt>
                <c:pt idx="691">
                  <c:v>187.2</c:v>
                </c:pt>
                <c:pt idx="692">
                  <c:v>188.7</c:v>
                </c:pt>
                <c:pt idx="693">
                  <c:v>211.7</c:v>
                </c:pt>
                <c:pt idx="694">
                  <c:v>199.9</c:v>
                </c:pt>
                <c:pt idx="695">
                  <c:v>228.1</c:v>
                </c:pt>
                <c:pt idx="696">
                  <c:v>214.6</c:v>
                </c:pt>
                <c:pt idx="697">
                  <c:v>208.9</c:v>
                </c:pt>
                <c:pt idx="698">
                  <c:v>205.7</c:v>
                </c:pt>
                <c:pt idx="699">
                  <c:v>209.6</c:v>
                </c:pt>
                <c:pt idx="700">
                  <c:v>203.9</c:v>
                </c:pt>
                <c:pt idx="701">
                  <c:v>204</c:v>
                </c:pt>
                <c:pt idx="702">
                  <c:v>201.9</c:v>
                </c:pt>
                <c:pt idx="703">
                  <c:v>199</c:v>
                </c:pt>
                <c:pt idx="704">
                  <c:v>195.4</c:v>
                </c:pt>
                <c:pt idx="705">
                  <c:v>196.7</c:v>
                </c:pt>
                <c:pt idx="706">
                  <c:v>195.4</c:v>
                </c:pt>
                <c:pt idx="707">
                  <c:v>213.9</c:v>
                </c:pt>
                <c:pt idx="708">
                  <c:v>200.2</c:v>
                </c:pt>
                <c:pt idx="709">
                  <c:v>214.7</c:v>
                </c:pt>
                <c:pt idx="710">
                  <c:v>219.4</c:v>
                </c:pt>
                <c:pt idx="711">
                  <c:v>230.4</c:v>
                </c:pt>
                <c:pt idx="712">
                  <c:v>236.7</c:v>
                </c:pt>
                <c:pt idx="713">
                  <c:v>249.9</c:v>
                </c:pt>
                <c:pt idx="714">
                  <c:v>252.3</c:v>
                </c:pt>
                <c:pt idx="715">
                  <c:v>263.7</c:v>
                </c:pt>
                <c:pt idx="716">
                  <c:v>280.2</c:v>
                </c:pt>
                <c:pt idx="717">
                  <c:v>279</c:v>
                </c:pt>
                <c:pt idx="718">
                  <c:v>263.2</c:v>
                </c:pt>
                <c:pt idx="719">
                  <c:v>259.7</c:v>
                </c:pt>
                <c:pt idx="720">
                  <c:v>252.8</c:v>
                </c:pt>
                <c:pt idx="721">
                  <c:v>247.4</c:v>
                </c:pt>
                <c:pt idx="722">
                  <c:v>245.8</c:v>
                </c:pt>
                <c:pt idx="723">
                  <c:v>245.6</c:v>
                </c:pt>
                <c:pt idx="724">
                  <c:v>239.1</c:v>
                </c:pt>
                <c:pt idx="725">
                  <c:v>243.1</c:v>
                </c:pt>
                <c:pt idx="726">
                  <c:v>247.4</c:v>
                </c:pt>
                <c:pt idx="727">
                  <c:v>241.4</c:v>
                </c:pt>
                <c:pt idx="728">
                  <c:v>252.1</c:v>
                </c:pt>
                <c:pt idx="729">
                  <c:v>245.2</c:v>
                </c:pt>
                <c:pt idx="730">
                  <c:v>241.6</c:v>
                </c:pt>
                <c:pt idx="731">
                  <c:v>233.9</c:v>
                </c:pt>
                <c:pt idx="732">
                  <c:v>232.4</c:v>
                </c:pt>
                <c:pt idx="733">
                  <c:v>224.5</c:v>
                </c:pt>
                <c:pt idx="734">
                  <c:v>233.1</c:v>
                </c:pt>
                <c:pt idx="735">
                  <c:v>234.5</c:v>
                </c:pt>
                <c:pt idx="736">
                  <c:v>235.5</c:v>
                </c:pt>
                <c:pt idx="737">
                  <c:v>215.7</c:v>
                </c:pt>
                <c:pt idx="738">
                  <c:v>203.3</c:v>
                </c:pt>
                <c:pt idx="739">
                  <c:v>205.6</c:v>
                </c:pt>
                <c:pt idx="740">
                  <c:v>208.8</c:v>
                </c:pt>
                <c:pt idx="741">
                  <c:v>207.1</c:v>
                </c:pt>
                <c:pt idx="742">
                  <c:v>216.1</c:v>
                </c:pt>
                <c:pt idx="743">
                  <c:v>214.1</c:v>
                </c:pt>
                <c:pt idx="744">
                  <c:v>240.5</c:v>
                </c:pt>
                <c:pt idx="745">
                  <c:v>245.3</c:v>
                </c:pt>
                <c:pt idx="746">
                  <c:v>251.1</c:v>
                </c:pt>
                <c:pt idx="747">
                  <c:v>251.7</c:v>
                </c:pt>
                <c:pt idx="748">
                  <c:v>247.5</c:v>
                </c:pt>
                <c:pt idx="749">
                  <c:v>242.6</c:v>
                </c:pt>
                <c:pt idx="750">
                  <c:v>240.3</c:v>
                </c:pt>
                <c:pt idx="751">
                  <c:v>241.4</c:v>
                </c:pt>
                <c:pt idx="752">
                  <c:v>251.2</c:v>
                </c:pt>
                <c:pt idx="753">
                  <c:v>243.4</c:v>
                </c:pt>
                <c:pt idx="754">
                  <c:v>257.39999999999998</c:v>
                </c:pt>
                <c:pt idx="755">
                  <c:v>239.5</c:v>
                </c:pt>
                <c:pt idx="756">
                  <c:v>246.9</c:v>
                </c:pt>
                <c:pt idx="757">
                  <c:v>252</c:v>
                </c:pt>
                <c:pt idx="758">
                  <c:v>247.2</c:v>
                </c:pt>
                <c:pt idx="759">
                  <c:v>243.9</c:v>
                </c:pt>
                <c:pt idx="760">
                  <c:v>244.6</c:v>
                </c:pt>
                <c:pt idx="761">
                  <c:v>242.2</c:v>
                </c:pt>
                <c:pt idx="762">
                  <c:v>240.5</c:v>
                </c:pt>
                <c:pt idx="763">
                  <c:v>230</c:v>
                </c:pt>
                <c:pt idx="764">
                  <c:v>237.2</c:v>
                </c:pt>
                <c:pt idx="765">
                  <c:v>238.1</c:v>
                </c:pt>
                <c:pt idx="766">
                  <c:v>231.4</c:v>
                </c:pt>
                <c:pt idx="767">
                  <c:v>229.4</c:v>
                </c:pt>
                <c:pt idx="768">
                  <c:v>226.3</c:v>
                </c:pt>
                <c:pt idx="769">
                  <c:v>228.6</c:v>
                </c:pt>
                <c:pt idx="770">
                  <c:v>232.2</c:v>
                </c:pt>
                <c:pt idx="771">
                  <c:v>231.9</c:v>
                </c:pt>
                <c:pt idx="772">
                  <c:v>244.4</c:v>
                </c:pt>
                <c:pt idx="773">
                  <c:v>247.6</c:v>
                </c:pt>
                <c:pt idx="774">
                  <c:v>239.1</c:v>
                </c:pt>
                <c:pt idx="775">
                  <c:v>250.9</c:v>
                </c:pt>
                <c:pt idx="776">
                  <c:v>242.6</c:v>
                </c:pt>
                <c:pt idx="777">
                  <c:v>241.2</c:v>
                </c:pt>
                <c:pt idx="778">
                  <c:v>226.4</c:v>
                </c:pt>
                <c:pt idx="779">
                  <c:v>220</c:v>
                </c:pt>
                <c:pt idx="780">
                  <c:v>226.5</c:v>
                </c:pt>
                <c:pt idx="781">
                  <c:v>218</c:v>
                </c:pt>
                <c:pt idx="782">
                  <c:v>220.3</c:v>
                </c:pt>
                <c:pt idx="783">
                  <c:v>231.4</c:v>
                </c:pt>
                <c:pt idx="784">
                  <c:v>231.3</c:v>
                </c:pt>
                <c:pt idx="785">
                  <c:v>210.7</c:v>
                </c:pt>
                <c:pt idx="786">
                  <c:v>203.4</c:v>
                </c:pt>
                <c:pt idx="787">
                  <c:v>199.7</c:v>
                </c:pt>
                <c:pt idx="788">
                  <c:v>198.1</c:v>
                </c:pt>
                <c:pt idx="789">
                  <c:v>217.7</c:v>
                </c:pt>
                <c:pt idx="790">
                  <c:v>213.2</c:v>
                </c:pt>
                <c:pt idx="791">
                  <c:v>207.7</c:v>
                </c:pt>
                <c:pt idx="792">
                  <c:v>190.1</c:v>
                </c:pt>
                <c:pt idx="793">
                  <c:v>189.4</c:v>
                </c:pt>
                <c:pt idx="794">
                  <c:v>190.3</c:v>
                </c:pt>
                <c:pt idx="795">
                  <c:v>196</c:v>
                </c:pt>
                <c:pt idx="796">
                  <c:v>197.7</c:v>
                </c:pt>
                <c:pt idx="797">
                  <c:v>197.8</c:v>
                </c:pt>
                <c:pt idx="798">
                  <c:v>196.6</c:v>
                </c:pt>
                <c:pt idx="799">
                  <c:v>183.8</c:v>
                </c:pt>
                <c:pt idx="800">
                  <c:v>186.7</c:v>
                </c:pt>
                <c:pt idx="801">
                  <c:v>190.1</c:v>
                </c:pt>
                <c:pt idx="802">
                  <c:v>191.6</c:v>
                </c:pt>
                <c:pt idx="803">
                  <c:v>196.5</c:v>
                </c:pt>
                <c:pt idx="804">
                  <c:v>204.3</c:v>
                </c:pt>
                <c:pt idx="805">
                  <c:v>187.5</c:v>
                </c:pt>
                <c:pt idx="806">
                  <c:v>185.5</c:v>
                </c:pt>
                <c:pt idx="807">
                  <c:v>189</c:v>
                </c:pt>
                <c:pt idx="808">
                  <c:v>200.6</c:v>
                </c:pt>
                <c:pt idx="809">
                  <c:v>188.9</c:v>
                </c:pt>
                <c:pt idx="810">
                  <c:v>191.9</c:v>
                </c:pt>
                <c:pt idx="811">
                  <c:v>203</c:v>
                </c:pt>
                <c:pt idx="812">
                  <c:v>196.9</c:v>
                </c:pt>
                <c:pt idx="813">
                  <c:v>190.4</c:v>
                </c:pt>
                <c:pt idx="814">
                  <c:v>196.4</c:v>
                </c:pt>
                <c:pt idx="815">
                  <c:v>195.6</c:v>
                </c:pt>
                <c:pt idx="816">
                  <c:v>196.5</c:v>
                </c:pt>
                <c:pt idx="817">
                  <c:v>192.3</c:v>
                </c:pt>
                <c:pt idx="818">
                  <c:v>190.2</c:v>
                </c:pt>
                <c:pt idx="819">
                  <c:v>194.2</c:v>
                </c:pt>
                <c:pt idx="820">
                  <c:v>193.4</c:v>
                </c:pt>
                <c:pt idx="821">
                  <c:v>194.3</c:v>
                </c:pt>
                <c:pt idx="822">
                  <c:v>201.1</c:v>
                </c:pt>
                <c:pt idx="823">
                  <c:v>195.8</c:v>
                </c:pt>
                <c:pt idx="824">
                  <c:v>202.4</c:v>
                </c:pt>
                <c:pt idx="825">
                  <c:v>200.7</c:v>
                </c:pt>
                <c:pt idx="826">
                  <c:v>201.7</c:v>
                </c:pt>
                <c:pt idx="827">
                  <c:v>198</c:v>
                </c:pt>
                <c:pt idx="828">
                  <c:v>198</c:v>
                </c:pt>
                <c:pt idx="829">
                  <c:v>200.4</c:v>
                </c:pt>
                <c:pt idx="830">
                  <c:v>204.5</c:v>
                </c:pt>
                <c:pt idx="831">
                  <c:v>203.7</c:v>
                </c:pt>
                <c:pt idx="832">
                  <c:v>208.9</c:v>
                </c:pt>
                <c:pt idx="833">
                  <c:v>210.6</c:v>
                </c:pt>
                <c:pt idx="834">
                  <c:v>220.3</c:v>
                </c:pt>
                <c:pt idx="835">
                  <c:v>223.9</c:v>
                </c:pt>
                <c:pt idx="836">
                  <c:v>223.5</c:v>
                </c:pt>
                <c:pt idx="837">
                  <c:v>228.9</c:v>
                </c:pt>
                <c:pt idx="838">
                  <c:v>240.4</c:v>
                </c:pt>
                <c:pt idx="839">
                  <c:v>245</c:v>
                </c:pt>
                <c:pt idx="840">
                  <c:v>259</c:v>
                </c:pt>
                <c:pt idx="841">
                  <c:v>257.89999999999998</c:v>
                </c:pt>
                <c:pt idx="842">
                  <c:v>263.39999999999998</c:v>
                </c:pt>
                <c:pt idx="843">
                  <c:v>264.10000000000002</c:v>
                </c:pt>
                <c:pt idx="844">
                  <c:v>282.60000000000002</c:v>
                </c:pt>
                <c:pt idx="845">
                  <c:v>286.8</c:v>
                </c:pt>
                <c:pt idx="846">
                  <c:v>287.10000000000002</c:v>
                </c:pt>
                <c:pt idx="847">
                  <c:v>274</c:v>
                </c:pt>
                <c:pt idx="848">
                  <c:v>275.60000000000002</c:v>
                </c:pt>
                <c:pt idx="849">
                  <c:v>275.3</c:v>
                </c:pt>
                <c:pt idx="850">
                  <c:v>262.60000000000002</c:v>
                </c:pt>
                <c:pt idx="851">
                  <c:v>262.5</c:v>
                </c:pt>
                <c:pt idx="852">
                  <c:v>267.10000000000002</c:v>
                </c:pt>
                <c:pt idx="853">
                  <c:v>273.7</c:v>
                </c:pt>
                <c:pt idx="854">
                  <c:v>277.10000000000002</c:v>
                </c:pt>
                <c:pt idx="855">
                  <c:v>273</c:v>
                </c:pt>
                <c:pt idx="856">
                  <c:v>279.7</c:v>
                </c:pt>
                <c:pt idx="857">
                  <c:v>266.3</c:v>
                </c:pt>
                <c:pt idx="858">
                  <c:v>266.60000000000002</c:v>
                </c:pt>
                <c:pt idx="859">
                  <c:v>268.7</c:v>
                </c:pt>
                <c:pt idx="860">
                  <c:v>276.39999999999998</c:v>
                </c:pt>
                <c:pt idx="861">
                  <c:v>272.10000000000002</c:v>
                </c:pt>
                <c:pt idx="862">
                  <c:v>277.60000000000002</c:v>
                </c:pt>
                <c:pt idx="863">
                  <c:v>265.2</c:v>
                </c:pt>
                <c:pt idx="864">
                  <c:v>271.89999999999998</c:v>
                </c:pt>
                <c:pt idx="865">
                  <c:v>273.7</c:v>
                </c:pt>
                <c:pt idx="866">
                  <c:v>267.60000000000002</c:v>
                </c:pt>
                <c:pt idx="867">
                  <c:v>262.5</c:v>
                </c:pt>
                <c:pt idx="868">
                  <c:v>273.2</c:v>
                </c:pt>
                <c:pt idx="869">
                  <c:v>274.5</c:v>
                </c:pt>
                <c:pt idx="870">
                  <c:v>261.39999999999998</c:v>
                </c:pt>
                <c:pt idx="871">
                  <c:v>266.3</c:v>
                </c:pt>
                <c:pt idx="872">
                  <c:v>256.7</c:v>
                </c:pt>
                <c:pt idx="873">
                  <c:v>251.2</c:v>
                </c:pt>
                <c:pt idx="874">
                  <c:v>245.6</c:v>
                </c:pt>
                <c:pt idx="875">
                  <c:v>238.2</c:v>
                </c:pt>
                <c:pt idx="876">
                  <c:v>230.6</c:v>
                </c:pt>
                <c:pt idx="877">
                  <c:v>236.9</c:v>
                </c:pt>
                <c:pt idx="878">
                  <c:v>228.1</c:v>
                </c:pt>
                <c:pt idx="879">
                  <c:v>236.9</c:v>
                </c:pt>
                <c:pt idx="880">
                  <c:v>230.8</c:v>
                </c:pt>
                <c:pt idx="881">
                  <c:v>225.8</c:v>
                </c:pt>
                <c:pt idx="882">
                  <c:v>232</c:v>
                </c:pt>
                <c:pt idx="883">
                  <c:v>228.3</c:v>
                </c:pt>
                <c:pt idx="884">
                  <c:v>224.2</c:v>
                </c:pt>
                <c:pt idx="885">
                  <c:v>208</c:v>
                </c:pt>
                <c:pt idx="886">
                  <c:v>217</c:v>
                </c:pt>
                <c:pt idx="887">
                  <c:v>214.2</c:v>
                </c:pt>
                <c:pt idx="888">
                  <c:v>228</c:v>
                </c:pt>
                <c:pt idx="889">
                  <c:v>236.4</c:v>
                </c:pt>
                <c:pt idx="890">
                  <c:v>241.1</c:v>
                </c:pt>
                <c:pt idx="891">
                  <c:v>230.9</c:v>
                </c:pt>
                <c:pt idx="892">
                  <c:v>221.7</c:v>
                </c:pt>
                <c:pt idx="893">
                  <c:v>217.1</c:v>
                </c:pt>
                <c:pt idx="894">
                  <c:v>229.1</c:v>
                </c:pt>
                <c:pt idx="895">
                  <c:v>227.3</c:v>
                </c:pt>
                <c:pt idx="896">
                  <c:v>194.9</c:v>
                </c:pt>
                <c:pt idx="897">
                  <c:v>191.4</c:v>
                </c:pt>
                <c:pt idx="898">
                  <c:v>195.3</c:v>
                </c:pt>
                <c:pt idx="899">
                  <c:v>210.4</c:v>
                </c:pt>
                <c:pt idx="900">
                  <c:v>221.7</c:v>
                </c:pt>
                <c:pt idx="901">
                  <c:v>190.4</c:v>
                </c:pt>
                <c:pt idx="902">
                  <c:v>215.7</c:v>
                </c:pt>
                <c:pt idx="903">
                  <c:v>210.1</c:v>
                </c:pt>
                <c:pt idx="904">
                  <c:v>188.4</c:v>
                </c:pt>
                <c:pt idx="905">
                  <c:v>189.3</c:v>
                </c:pt>
                <c:pt idx="906">
                  <c:v>209.1</c:v>
                </c:pt>
                <c:pt idx="907">
                  <c:v>209.1</c:v>
                </c:pt>
                <c:pt idx="908">
                  <c:v>205.3</c:v>
                </c:pt>
                <c:pt idx="909">
                  <c:v>191.7</c:v>
                </c:pt>
                <c:pt idx="910">
                  <c:v>188.5</c:v>
                </c:pt>
                <c:pt idx="911">
                  <c:v>191.6</c:v>
                </c:pt>
                <c:pt idx="912">
                  <c:v>189.2</c:v>
                </c:pt>
                <c:pt idx="913">
                  <c:v>184.4</c:v>
                </c:pt>
                <c:pt idx="914">
                  <c:v>185.7</c:v>
                </c:pt>
                <c:pt idx="915">
                  <c:v>186.1</c:v>
                </c:pt>
                <c:pt idx="916">
                  <c:v>184.7</c:v>
                </c:pt>
                <c:pt idx="917">
                  <c:v>186.5</c:v>
                </c:pt>
                <c:pt idx="918">
                  <c:v>186.9</c:v>
                </c:pt>
                <c:pt idx="919">
                  <c:v>187.8</c:v>
                </c:pt>
                <c:pt idx="920">
                  <c:v>195</c:v>
                </c:pt>
                <c:pt idx="921">
                  <c:v>188.2</c:v>
                </c:pt>
                <c:pt idx="922">
                  <c:v>188</c:v>
                </c:pt>
                <c:pt idx="923">
                  <c:v>190</c:v>
                </c:pt>
                <c:pt idx="924">
                  <c:v>188.8</c:v>
                </c:pt>
                <c:pt idx="925">
                  <c:v>188.7</c:v>
                </c:pt>
                <c:pt idx="926">
                  <c:v>188.3</c:v>
                </c:pt>
                <c:pt idx="927">
                  <c:v>192.3</c:v>
                </c:pt>
                <c:pt idx="928">
                  <c:v>189.4</c:v>
                </c:pt>
                <c:pt idx="929">
                  <c:v>188.6</c:v>
                </c:pt>
                <c:pt idx="930">
                  <c:v>187</c:v>
                </c:pt>
                <c:pt idx="931">
                  <c:v>189.2</c:v>
                </c:pt>
                <c:pt idx="932">
                  <c:v>188.5</c:v>
                </c:pt>
                <c:pt idx="933">
                  <c:v>188.5</c:v>
                </c:pt>
                <c:pt idx="934">
                  <c:v>191</c:v>
                </c:pt>
                <c:pt idx="935">
                  <c:v>193.9</c:v>
                </c:pt>
                <c:pt idx="936">
                  <c:v>195.2</c:v>
                </c:pt>
                <c:pt idx="937">
                  <c:v>200.8</c:v>
                </c:pt>
                <c:pt idx="938">
                  <c:v>202.9</c:v>
                </c:pt>
                <c:pt idx="939">
                  <c:v>207.7</c:v>
                </c:pt>
                <c:pt idx="940">
                  <c:v>207.5</c:v>
                </c:pt>
                <c:pt idx="941">
                  <c:v>214</c:v>
                </c:pt>
                <c:pt idx="942">
                  <c:v>219.4</c:v>
                </c:pt>
                <c:pt idx="943">
                  <c:v>220.9</c:v>
                </c:pt>
                <c:pt idx="944">
                  <c:v>221</c:v>
                </c:pt>
                <c:pt idx="945">
                  <c:v>222</c:v>
                </c:pt>
                <c:pt idx="946">
                  <c:v>224.5</c:v>
                </c:pt>
                <c:pt idx="947">
                  <c:v>225.2</c:v>
                </c:pt>
                <c:pt idx="948">
                  <c:v>226.1</c:v>
                </c:pt>
                <c:pt idx="949">
                  <c:v>228.4</c:v>
                </c:pt>
                <c:pt idx="950">
                  <c:v>228.5</c:v>
                </c:pt>
                <c:pt idx="951">
                  <c:v>239.1</c:v>
                </c:pt>
                <c:pt idx="952">
                  <c:v>238.6</c:v>
                </c:pt>
                <c:pt idx="953">
                  <c:v>238.6</c:v>
                </c:pt>
                <c:pt idx="954">
                  <c:v>239.2</c:v>
                </c:pt>
                <c:pt idx="955">
                  <c:v>236.4</c:v>
                </c:pt>
                <c:pt idx="956">
                  <c:v>237.6</c:v>
                </c:pt>
                <c:pt idx="957">
                  <c:v>237.9</c:v>
                </c:pt>
                <c:pt idx="958">
                  <c:v>237.3</c:v>
                </c:pt>
                <c:pt idx="959">
                  <c:v>238.3</c:v>
                </c:pt>
                <c:pt idx="960">
                  <c:v>234.2</c:v>
                </c:pt>
                <c:pt idx="961">
                  <c:v>237.6</c:v>
                </c:pt>
                <c:pt idx="962">
                  <c:v>237.5</c:v>
                </c:pt>
                <c:pt idx="963">
                  <c:v>240.3</c:v>
                </c:pt>
                <c:pt idx="964">
                  <c:v>243.2</c:v>
                </c:pt>
                <c:pt idx="965">
                  <c:v>246.6</c:v>
                </c:pt>
                <c:pt idx="966">
                  <c:v>245.3</c:v>
                </c:pt>
                <c:pt idx="967">
                  <c:v>245.3</c:v>
                </c:pt>
                <c:pt idx="968">
                  <c:v>250.7</c:v>
                </c:pt>
                <c:pt idx="969">
                  <c:v>251.1</c:v>
                </c:pt>
                <c:pt idx="970">
                  <c:v>249.7</c:v>
                </c:pt>
                <c:pt idx="971">
                  <c:v>250.7</c:v>
                </c:pt>
                <c:pt idx="972">
                  <c:v>253.8</c:v>
                </c:pt>
                <c:pt idx="973">
                  <c:v>253.9</c:v>
                </c:pt>
                <c:pt idx="974">
                  <c:v>255.4</c:v>
                </c:pt>
                <c:pt idx="975">
                  <c:v>260.8</c:v>
                </c:pt>
                <c:pt idx="976">
                  <c:v>258.8</c:v>
                </c:pt>
                <c:pt idx="977">
                  <c:v>265.2</c:v>
                </c:pt>
                <c:pt idx="978">
                  <c:v>263</c:v>
                </c:pt>
                <c:pt idx="979">
                  <c:v>264</c:v>
                </c:pt>
                <c:pt idx="980">
                  <c:v>264.5</c:v>
                </c:pt>
                <c:pt idx="981">
                  <c:v>264.2</c:v>
                </c:pt>
                <c:pt idx="982">
                  <c:v>264.10000000000002</c:v>
                </c:pt>
                <c:pt idx="983">
                  <c:v>264.39999999999998</c:v>
                </c:pt>
                <c:pt idx="984">
                  <c:v>265.3</c:v>
                </c:pt>
                <c:pt idx="985">
                  <c:v>265</c:v>
                </c:pt>
                <c:pt idx="986">
                  <c:v>264.8</c:v>
                </c:pt>
                <c:pt idx="987">
                  <c:v>264.8</c:v>
                </c:pt>
                <c:pt idx="988">
                  <c:v>267.60000000000002</c:v>
                </c:pt>
                <c:pt idx="989">
                  <c:v>265.10000000000002</c:v>
                </c:pt>
                <c:pt idx="990">
                  <c:v>266</c:v>
                </c:pt>
                <c:pt idx="991">
                  <c:v>266.89999999999998</c:v>
                </c:pt>
                <c:pt idx="992">
                  <c:v>267.5</c:v>
                </c:pt>
                <c:pt idx="993">
                  <c:v>264.89999999999998</c:v>
                </c:pt>
                <c:pt idx="994">
                  <c:v>265.7</c:v>
                </c:pt>
                <c:pt idx="995">
                  <c:v>263.39999999999998</c:v>
                </c:pt>
                <c:pt idx="996">
                  <c:v>264</c:v>
                </c:pt>
                <c:pt idx="997">
                  <c:v>264.2</c:v>
                </c:pt>
                <c:pt idx="998">
                  <c:v>264.39999999999998</c:v>
                </c:pt>
                <c:pt idx="999">
                  <c:v>263.8</c:v>
                </c:pt>
                <c:pt idx="1000">
                  <c:v>263</c:v>
                </c:pt>
                <c:pt idx="1001">
                  <c:v>260.89999999999998</c:v>
                </c:pt>
                <c:pt idx="1002">
                  <c:v>260.60000000000002</c:v>
                </c:pt>
                <c:pt idx="1003">
                  <c:v>265.2</c:v>
                </c:pt>
                <c:pt idx="1004">
                  <c:v>263.8</c:v>
                </c:pt>
                <c:pt idx="1005">
                  <c:v>263.7</c:v>
                </c:pt>
                <c:pt idx="1006">
                  <c:v>262</c:v>
                </c:pt>
                <c:pt idx="1007">
                  <c:v>259.3</c:v>
                </c:pt>
                <c:pt idx="1008">
                  <c:v>260.39999999999998</c:v>
                </c:pt>
                <c:pt idx="1009">
                  <c:v>260.89999999999998</c:v>
                </c:pt>
                <c:pt idx="1010">
                  <c:v>259</c:v>
                </c:pt>
                <c:pt idx="1011">
                  <c:v>261.8</c:v>
                </c:pt>
                <c:pt idx="1012">
                  <c:v>260.7</c:v>
                </c:pt>
                <c:pt idx="1013">
                  <c:v>261.3</c:v>
                </c:pt>
                <c:pt idx="1014">
                  <c:v>258.3</c:v>
                </c:pt>
                <c:pt idx="1015">
                  <c:v>259.3</c:v>
                </c:pt>
                <c:pt idx="1016">
                  <c:v>259.60000000000002</c:v>
                </c:pt>
                <c:pt idx="1017">
                  <c:v>260.8</c:v>
                </c:pt>
                <c:pt idx="1018">
                  <c:v>259.2</c:v>
                </c:pt>
                <c:pt idx="1019">
                  <c:v>259.7</c:v>
                </c:pt>
                <c:pt idx="1020">
                  <c:v>260.39999999999998</c:v>
                </c:pt>
                <c:pt idx="1021">
                  <c:v>260.10000000000002</c:v>
                </c:pt>
                <c:pt idx="1022">
                  <c:v>258.39999999999998</c:v>
                </c:pt>
                <c:pt idx="1023">
                  <c:v>260.7</c:v>
                </c:pt>
                <c:pt idx="1024">
                  <c:v>263</c:v>
                </c:pt>
                <c:pt idx="1025">
                  <c:v>262.3</c:v>
                </c:pt>
                <c:pt idx="1026">
                  <c:v>257.60000000000002</c:v>
                </c:pt>
                <c:pt idx="1027">
                  <c:v>258.10000000000002</c:v>
                </c:pt>
                <c:pt idx="1028">
                  <c:v>262.89999999999998</c:v>
                </c:pt>
                <c:pt idx="1029">
                  <c:v>262.10000000000002</c:v>
                </c:pt>
                <c:pt idx="1030">
                  <c:v>259.39999999999998</c:v>
                </c:pt>
                <c:pt idx="1031">
                  <c:v>261.10000000000002</c:v>
                </c:pt>
                <c:pt idx="1032">
                  <c:v>261.2</c:v>
                </c:pt>
                <c:pt idx="1033">
                  <c:v>262.7</c:v>
                </c:pt>
                <c:pt idx="1034">
                  <c:v>263.2</c:v>
                </c:pt>
                <c:pt idx="1035">
                  <c:v>265.5</c:v>
                </c:pt>
                <c:pt idx="1036">
                  <c:v>266.7</c:v>
                </c:pt>
                <c:pt idx="1037">
                  <c:v>260.7</c:v>
                </c:pt>
                <c:pt idx="1038">
                  <c:v>265.5</c:v>
                </c:pt>
                <c:pt idx="1039">
                  <c:v>265.89999999999998</c:v>
                </c:pt>
                <c:pt idx="1040">
                  <c:v>267.60000000000002</c:v>
                </c:pt>
                <c:pt idx="1041">
                  <c:v>265.2</c:v>
                </c:pt>
                <c:pt idx="1042">
                  <c:v>265.3</c:v>
                </c:pt>
                <c:pt idx="1043">
                  <c:v>267.60000000000002</c:v>
                </c:pt>
                <c:pt idx="1044">
                  <c:v>269.8</c:v>
                </c:pt>
                <c:pt idx="1045">
                  <c:v>268.60000000000002</c:v>
                </c:pt>
                <c:pt idx="1046">
                  <c:v>269.3</c:v>
                </c:pt>
                <c:pt idx="1047">
                  <c:v>270.7</c:v>
                </c:pt>
                <c:pt idx="1048">
                  <c:v>271.5</c:v>
                </c:pt>
                <c:pt idx="1049">
                  <c:v>269.8</c:v>
                </c:pt>
                <c:pt idx="1050">
                  <c:v>269.10000000000002</c:v>
                </c:pt>
                <c:pt idx="1051">
                  <c:v>271.10000000000002</c:v>
                </c:pt>
                <c:pt idx="1052">
                  <c:v>271.5</c:v>
                </c:pt>
                <c:pt idx="1053">
                  <c:v>272.8</c:v>
                </c:pt>
                <c:pt idx="1054">
                  <c:v>271.60000000000002</c:v>
                </c:pt>
                <c:pt idx="1055">
                  <c:v>271.7</c:v>
                </c:pt>
                <c:pt idx="1056">
                  <c:v>274.89999999999998</c:v>
                </c:pt>
                <c:pt idx="1057">
                  <c:v>275.39999999999998</c:v>
                </c:pt>
                <c:pt idx="1058">
                  <c:v>271.5</c:v>
                </c:pt>
                <c:pt idx="1059">
                  <c:v>273</c:v>
                </c:pt>
                <c:pt idx="1060">
                  <c:v>273.39999999999998</c:v>
                </c:pt>
                <c:pt idx="1061">
                  <c:v>275</c:v>
                </c:pt>
                <c:pt idx="1062">
                  <c:v>274</c:v>
                </c:pt>
                <c:pt idx="1063">
                  <c:v>273.10000000000002</c:v>
                </c:pt>
                <c:pt idx="1064">
                  <c:v>276.3</c:v>
                </c:pt>
                <c:pt idx="1065">
                  <c:v>274.60000000000002</c:v>
                </c:pt>
                <c:pt idx="1066">
                  <c:v>276.3</c:v>
                </c:pt>
                <c:pt idx="1067">
                  <c:v>274.7</c:v>
                </c:pt>
                <c:pt idx="1068">
                  <c:v>275.3</c:v>
                </c:pt>
                <c:pt idx="1069">
                  <c:v>278.89999999999998</c:v>
                </c:pt>
                <c:pt idx="1070">
                  <c:v>273.89999999999998</c:v>
                </c:pt>
                <c:pt idx="1071">
                  <c:v>277.89999999999998</c:v>
                </c:pt>
                <c:pt idx="1072">
                  <c:v>277.60000000000002</c:v>
                </c:pt>
                <c:pt idx="1073">
                  <c:v>276.7</c:v>
                </c:pt>
                <c:pt idx="1074">
                  <c:v>276.7</c:v>
                </c:pt>
                <c:pt idx="1075">
                  <c:v>276.7</c:v>
                </c:pt>
                <c:pt idx="1076">
                  <c:v>276.8</c:v>
                </c:pt>
                <c:pt idx="1077">
                  <c:v>276.8</c:v>
                </c:pt>
                <c:pt idx="1078">
                  <c:v>276.89999999999998</c:v>
                </c:pt>
                <c:pt idx="1079">
                  <c:v>276.89999999999998</c:v>
                </c:pt>
                <c:pt idx="1080">
                  <c:v>277</c:v>
                </c:pt>
                <c:pt idx="1081">
                  <c:v>277.10000000000002</c:v>
                </c:pt>
                <c:pt idx="1082">
                  <c:v>277.10000000000002</c:v>
                </c:pt>
                <c:pt idx="1083">
                  <c:v>277.2</c:v>
                </c:pt>
                <c:pt idx="1084">
                  <c:v>277.2</c:v>
                </c:pt>
                <c:pt idx="1085">
                  <c:v>277.3</c:v>
                </c:pt>
                <c:pt idx="1086">
                  <c:v>277.3</c:v>
                </c:pt>
                <c:pt idx="1087">
                  <c:v>277.39999999999998</c:v>
                </c:pt>
                <c:pt idx="1088">
                  <c:v>277.39999999999998</c:v>
                </c:pt>
                <c:pt idx="1089">
                  <c:v>277.5</c:v>
                </c:pt>
                <c:pt idx="1090">
                  <c:v>277.5</c:v>
                </c:pt>
                <c:pt idx="1091">
                  <c:v>277.60000000000002</c:v>
                </c:pt>
                <c:pt idx="1092">
                  <c:v>277.60000000000002</c:v>
                </c:pt>
                <c:pt idx="1093">
                  <c:v>277.60000000000002</c:v>
                </c:pt>
                <c:pt idx="1094">
                  <c:v>277.7</c:v>
                </c:pt>
                <c:pt idx="1095">
                  <c:v>277.7</c:v>
                </c:pt>
                <c:pt idx="1096">
                  <c:v>277.7</c:v>
                </c:pt>
                <c:pt idx="1097">
                  <c:v>277.8</c:v>
                </c:pt>
                <c:pt idx="1098">
                  <c:v>277.8</c:v>
                </c:pt>
                <c:pt idx="1099">
                  <c:v>277.8</c:v>
                </c:pt>
                <c:pt idx="1100">
                  <c:v>277.89999999999998</c:v>
                </c:pt>
                <c:pt idx="1101">
                  <c:v>277.89999999999998</c:v>
                </c:pt>
                <c:pt idx="1102">
                  <c:v>277.89999999999998</c:v>
                </c:pt>
                <c:pt idx="1103">
                  <c:v>277.89999999999998</c:v>
                </c:pt>
                <c:pt idx="1104">
                  <c:v>277.89999999999998</c:v>
                </c:pt>
                <c:pt idx="1105">
                  <c:v>277.89999999999998</c:v>
                </c:pt>
                <c:pt idx="1106">
                  <c:v>277.89999999999998</c:v>
                </c:pt>
                <c:pt idx="1107">
                  <c:v>277.89999999999998</c:v>
                </c:pt>
                <c:pt idx="1108">
                  <c:v>277.89999999999998</c:v>
                </c:pt>
                <c:pt idx="1109">
                  <c:v>277.89999999999998</c:v>
                </c:pt>
                <c:pt idx="1110">
                  <c:v>277.89999999999998</c:v>
                </c:pt>
                <c:pt idx="1111">
                  <c:v>277.89999999999998</c:v>
                </c:pt>
                <c:pt idx="1112">
                  <c:v>277.8</c:v>
                </c:pt>
                <c:pt idx="1113">
                  <c:v>277.8</c:v>
                </c:pt>
                <c:pt idx="1114">
                  <c:v>277.8</c:v>
                </c:pt>
                <c:pt idx="1115">
                  <c:v>277.8</c:v>
                </c:pt>
                <c:pt idx="1116">
                  <c:v>277.8</c:v>
                </c:pt>
                <c:pt idx="1117">
                  <c:v>277.7</c:v>
                </c:pt>
                <c:pt idx="1118">
                  <c:v>277.7</c:v>
                </c:pt>
                <c:pt idx="1119">
                  <c:v>277.7</c:v>
                </c:pt>
                <c:pt idx="1120">
                  <c:v>277.7</c:v>
                </c:pt>
                <c:pt idx="1121">
                  <c:v>277.60000000000002</c:v>
                </c:pt>
                <c:pt idx="1122">
                  <c:v>277.60000000000002</c:v>
                </c:pt>
                <c:pt idx="1123">
                  <c:v>277.60000000000002</c:v>
                </c:pt>
                <c:pt idx="1124">
                  <c:v>277.5</c:v>
                </c:pt>
                <c:pt idx="1125">
                  <c:v>277.5</c:v>
                </c:pt>
                <c:pt idx="1126">
                  <c:v>277.5</c:v>
                </c:pt>
                <c:pt idx="1127">
                  <c:v>277.5</c:v>
                </c:pt>
                <c:pt idx="1128">
                  <c:v>277.39999999999998</c:v>
                </c:pt>
                <c:pt idx="1129">
                  <c:v>277.39999999999998</c:v>
                </c:pt>
                <c:pt idx="1130">
                  <c:v>277.39999999999998</c:v>
                </c:pt>
                <c:pt idx="1131">
                  <c:v>277.39999999999998</c:v>
                </c:pt>
                <c:pt idx="1132">
                  <c:v>277.39999999999998</c:v>
                </c:pt>
                <c:pt idx="1133">
                  <c:v>277.3</c:v>
                </c:pt>
                <c:pt idx="1134">
                  <c:v>277.3</c:v>
                </c:pt>
                <c:pt idx="1135">
                  <c:v>277.3</c:v>
                </c:pt>
                <c:pt idx="1136">
                  <c:v>277.3</c:v>
                </c:pt>
                <c:pt idx="1137">
                  <c:v>277.3</c:v>
                </c:pt>
                <c:pt idx="1138">
                  <c:v>277.3</c:v>
                </c:pt>
                <c:pt idx="1139">
                  <c:v>277.3</c:v>
                </c:pt>
                <c:pt idx="1140">
                  <c:v>277.3</c:v>
                </c:pt>
                <c:pt idx="1141">
                  <c:v>277.3</c:v>
                </c:pt>
                <c:pt idx="1142">
                  <c:v>277.3</c:v>
                </c:pt>
                <c:pt idx="1143">
                  <c:v>277.3</c:v>
                </c:pt>
                <c:pt idx="1144">
                  <c:v>277.3</c:v>
                </c:pt>
                <c:pt idx="1145">
                  <c:v>277.3</c:v>
                </c:pt>
                <c:pt idx="1146">
                  <c:v>277.2</c:v>
                </c:pt>
                <c:pt idx="1147">
                  <c:v>277.3</c:v>
                </c:pt>
                <c:pt idx="1148">
                  <c:v>277.3</c:v>
                </c:pt>
                <c:pt idx="1149">
                  <c:v>277.3</c:v>
                </c:pt>
                <c:pt idx="1150">
                  <c:v>277.3</c:v>
                </c:pt>
                <c:pt idx="1151">
                  <c:v>277.3</c:v>
                </c:pt>
                <c:pt idx="1152">
                  <c:v>277.3</c:v>
                </c:pt>
                <c:pt idx="1153">
                  <c:v>277.3</c:v>
                </c:pt>
                <c:pt idx="1154">
                  <c:v>277.3</c:v>
                </c:pt>
                <c:pt idx="1155">
                  <c:v>277.3</c:v>
                </c:pt>
                <c:pt idx="1156">
                  <c:v>277.3</c:v>
                </c:pt>
                <c:pt idx="1157">
                  <c:v>277.3</c:v>
                </c:pt>
                <c:pt idx="1158">
                  <c:v>277.3</c:v>
                </c:pt>
                <c:pt idx="1159">
                  <c:v>277.3</c:v>
                </c:pt>
                <c:pt idx="1160">
                  <c:v>277.3</c:v>
                </c:pt>
                <c:pt idx="1161">
                  <c:v>277.3</c:v>
                </c:pt>
                <c:pt idx="1162">
                  <c:v>277.3</c:v>
                </c:pt>
                <c:pt idx="1163">
                  <c:v>277.3</c:v>
                </c:pt>
                <c:pt idx="1164">
                  <c:v>277.39999999999998</c:v>
                </c:pt>
                <c:pt idx="1165">
                  <c:v>277.39999999999998</c:v>
                </c:pt>
                <c:pt idx="1166">
                  <c:v>277.39999999999998</c:v>
                </c:pt>
                <c:pt idx="1167">
                  <c:v>277.39999999999998</c:v>
                </c:pt>
                <c:pt idx="1168">
                  <c:v>277.39999999999998</c:v>
                </c:pt>
                <c:pt idx="1169">
                  <c:v>277.39999999999998</c:v>
                </c:pt>
                <c:pt idx="1170">
                  <c:v>277.39999999999998</c:v>
                </c:pt>
                <c:pt idx="1171">
                  <c:v>277.39999999999998</c:v>
                </c:pt>
                <c:pt idx="1172">
                  <c:v>277.39999999999998</c:v>
                </c:pt>
                <c:pt idx="1173">
                  <c:v>277.39999999999998</c:v>
                </c:pt>
                <c:pt idx="1174">
                  <c:v>277.5</c:v>
                </c:pt>
                <c:pt idx="1175">
                  <c:v>277.5</c:v>
                </c:pt>
                <c:pt idx="1176">
                  <c:v>277.5</c:v>
                </c:pt>
                <c:pt idx="1177">
                  <c:v>277.5</c:v>
                </c:pt>
                <c:pt idx="1178">
                  <c:v>277.5</c:v>
                </c:pt>
                <c:pt idx="1179">
                  <c:v>277.5</c:v>
                </c:pt>
                <c:pt idx="1180">
                  <c:v>277.5</c:v>
                </c:pt>
                <c:pt idx="1181">
                  <c:v>277.5</c:v>
                </c:pt>
                <c:pt idx="1182">
                  <c:v>277.5</c:v>
                </c:pt>
                <c:pt idx="1183">
                  <c:v>277.5</c:v>
                </c:pt>
                <c:pt idx="1184">
                  <c:v>277.5</c:v>
                </c:pt>
                <c:pt idx="1185">
                  <c:v>277.5</c:v>
                </c:pt>
                <c:pt idx="1186">
                  <c:v>277.60000000000002</c:v>
                </c:pt>
                <c:pt idx="1187">
                  <c:v>277.60000000000002</c:v>
                </c:pt>
                <c:pt idx="1188">
                  <c:v>277.60000000000002</c:v>
                </c:pt>
                <c:pt idx="1189">
                  <c:v>277.60000000000002</c:v>
                </c:pt>
                <c:pt idx="1190">
                  <c:v>277.60000000000002</c:v>
                </c:pt>
                <c:pt idx="1191">
                  <c:v>277.60000000000002</c:v>
                </c:pt>
                <c:pt idx="1192">
                  <c:v>277.60000000000002</c:v>
                </c:pt>
                <c:pt idx="1193">
                  <c:v>277.60000000000002</c:v>
                </c:pt>
                <c:pt idx="1194">
                  <c:v>277.60000000000002</c:v>
                </c:pt>
                <c:pt idx="1195">
                  <c:v>277.7</c:v>
                </c:pt>
                <c:pt idx="1196">
                  <c:v>277.7</c:v>
                </c:pt>
                <c:pt idx="1197">
                  <c:v>277.7</c:v>
                </c:pt>
                <c:pt idx="1198">
                  <c:v>277.7</c:v>
                </c:pt>
                <c:pt idx="1199">
                  <c:v>277.7</c:v>
                </c:pt>
                <c:pt idx="1200">
                  <c:v>277.8</c:v>
                </c:pt>
                <c:pt idx="1201">
                  <c:v>277.8</c:v>
                </c:pt>
                <c:pt idx="1202">
                  <c:v>277.8</c:v>
                </c:pt>
                <c:pt idx="1203">
                  <c:v>277.8</c:v>
                </c:pt>
                <c:pt idx="1204">
                  <c:v>277.89999999999998</c:v>
                </c:pt>
                <c:pt idx="1205">
                  <c:v>277.89999999999998</c:v>
                </c:pt>
                <c:pt idx="1206">
                  <c:v>277.89999999999998</c:v>
                </c:pt>
                <c:pt idx="1207">
                  <c:v>278</c:v>
                </c:pt>
                <c:pt idx="1208">
                  <c:v>278</c:v>
                </c:pt>
                <c:pt idx="1209">
                  <c:v>278.10000000000002</c:v>
                </c:pt>
                <c:pt idx="1210">
                  <c:v>278.10000000000002</c:v>
                </c:pt>
                <c:pt idx="1211">
                  <c:v>278.2</c:v>
                </c:pt>
                <c:pt idx="1212">
                  <c:v>278.2</c:v>
                </c:pt>
                <c:pt idx="1213">
                  <c:v>278.3</c:v>
                </c:pt>
                <c:pt idx="1214">
                  <c:v>278.3</c:v>
                </c:pt>
                <c:pt idx="1215">
                  <c:v>278.39999999999998</c:v>
                </c:pt>
                <c:pt idx="1216">
                  <c:v>278.39999999999998</c:v>
                </c:pt>
                <c:pt idx="1217">
                  <c:v>278.5</c:v>
                </c:pt>
                <c:pt idx="1218">
                  <c:v>278.60000000000002</c:v>
                </c:pt>
                <c:pt idx="1219">
                  <c:v>278.60000000000002</c:v>
                </c:pt>
                <c:pt idx="1220">
                  <c:v>278.7</c:v>
                </c:pt>
                <c:pt idx="1221">
                  <c:v>278.8</c:v>
                </c:pt>
                <c:pt idx="1222">
                  <c:v>278.8</c:v>
                </c:pt>
                <c:pt idx="1223">
                  <c:v>278.89999999999998</c:v>
                </c:pt>
                <c:pt idx="1224">
                  <c:v>279</c:v>
                </c:pt>
                <c:pt idx="1225">
                  <c:v>279</c:v>
                </c:pt>
                <c:pt idx="1226">
                  <c:v>279.10000000000002</c:v>
                </c:pt>
                <c:pt idx="1227">
                  <c:v>279.2</c:v>
                </c:pt>
                <c:pt idx="1228">
                  <c:v>279.3</c:v>
                </c:pt>
                <c:pt idx="1229">
                  <c:v>279.3</c:v>
                </c:pt>
                <c:pt idx="1230">
                  <c:v>279.39999999999998</c:v>
                </c:pt>
                <c:pt idx="1231">
                  <c:v>279.5</c:v>
                </c:pt>
                <c:pt idx="1232">
                  <c:v>279.5</c:v>
                </c:pt>
                <c:pt idx="1233">
                  <c:v>279.60000000000002</c:v>
                </c:pt>
                <c:pt idx="1234">
                  <c:v>279.7</c:v>
                </c:pt>
                <c:pt idx="1235">
                  <c:v>279.7</c:v>
                </c:pt>
                <c:pt idx="1236">
                  <c:v>279.8</c:v>
                </c:pt>
                <c:pt idx="1237">
                  <c:v>279.8</c:v>
                </c:pt>
                <c:pt idx="1238">
                  <c:v>279.89999999999998</c:v>
                </c:pt>
                <c:pt idx="1239">
                  <c:v>279.89999999999998</c:v>
                </c:pt>
                <c:pt idx="1240">
                  <c:v>280</c:v>
                </c:pt>
                <c:pt idx="1241">
                  <c:v>280</c:v>
                </c:pt>
                <c:pt idx="1242">
                  <c:v>280.10000000000002</c:v>
                </c:pt>
                <c:pt idx="1243">
                  <c:v>280.10000000000002</c:v>
                </c:pt>
                <c:pt idx="1244">
                  <c:v>280.2</c:v>
                </c:pt>
                <c:pt idx="1245">
                  <c:v>280.2</c:v>
                </c:pt>
                <c:pt idx="1246">
                  <c:v>280.2</c:v>
                </c:pt>
                <c:pt idx="1247">
                  <c:v>280.3</c:v>
                </c:pt>
                <c:pt idx="1248">
                  <c:v>280.3</c:v>
                </c:pt>
                <c:pt idx="1249">
                  <c:v>280.3</c:v>
                </c:pt>
                <c:pt idx="1250">
                  <c:v>280.3</c:v>
                </c:pt>
                <c:pt idx="1251">
                  <c:v>280.39999999999998</c:v>
                </c:pt>
                <c:pt idx="1252">
                  <c:v>280.39999999999998</c:v>
                </c:pt>
                <c:pt idx="1253">
                  <c:v>280.39999999999998</c:v>
                </c:pt>
                <c:pt idx="1254">
                  <c:v>280.39999999999998</c:v>
                </c:pt>
                <c:pt idx="1255">
                  <c:v>280.39999999999998</c:v>
                </c:pt>
                <c:pt idx="1256">
                  <c:v>280.39999999999998</c:v>
                </c:pt>
                <c:pt idx="1257">
                  <c:v>280.39999999999998</c:v>
                </c:pt>
                <c:pt idx="1258">
                  <c:v>280.5</c:v>
                </c:pt>
                <c:pt idx="1259">
                  <c:v>280.5</c:v>
                </c:pt>
                <c:pt idx="1260">
                  <c:v>280.5</c:v>
                </c:pt>
                <c:pt idx="1261">
                  <c:v>280.5</c:v>
                </c:pt>
                <c:pt idx="1262">
                  <c:v>280.5</c:v>
                </c:pt>
                <c:pt idx="1263">
                  <c:v>280.5</c:v>
                </c:pt>
                <c:pt idx="1264">
                  <c:v>280.5</c:v>
                </c:pt>
                <c:pt idx="1265">
                  <c:v>280.5</c:v>
                </c:pt>
                <c:pt idx="1266">
                  <c:v>280.5</c:v>
                </c:pt>
                <c:pt idx="1267">
                  <c:v>280.5</c:v>
                </c:pt>
                <c:pt idx="1268">
                  <c:v>280.60000000000002</c:v>
                </c:pt>
                <c:pt idx="1269">
                  <c:v>280.60000000000002</c:v>
                </c:pt>
                <c:pt idx="1270">
                  <c:v>280.60000000000002</c:v>
                </c:pt>
                <c:pt idx="1271">
                  <c:v>280.60000000000002</c:v>
                </c:pt>
                <c:pt idx="1272">
                  <c:v>280.60000000000002</c:v>
                </c:pt>
                <c:pt idx="1273">
                  <c:v>280.60000000000002</c:v>
                </c:pt>
                <c:pt idx="1274">
                  <c:v>280.60000000000002</c:v>
                </c:pt>
                <c:pt idx="1275">
                  <c:v>280.7</c:v>
                </c:pt>
                <c:pt idx="1276">
                  <c:v>280.7</c:v>
                </c:pt>
                <c:pt idx="1277">
                  <c:v>280.7</c:v>
                </c:pt>
                <c:pt idx="1278">
                  <c:v>280.7</c:v>
                </c:pt>
                <c:pt idx="1279">
                  <c:v>280.8</c:v>
                </c:pt>
                <c:pt idx="1280">
                  <c:v>280.8</c:v>
                </c:pt>
                <c:pt idx="1281">
                  <c:v>280.8</c:v>
                </c:pt>
                <c:pt idx="1282">
                  <c:v>280.89999999999998</c:v>
                </c:pt>
                <c:pt idx="1283">
                  <c:v>280.89999999999998</c:v>
                </c:pt>
                <c:pt idx="1284">
                  <c:v>281</c:v>
                </c:pt>
                <c:pt idx="1285">
                  <c:v>281</c:v>
                </c:pt>
                <c:pt idx="1286">
                  <c:v>281</c:v>
                </c:pt>
                <c:pt idx="1287">
                  <c:v>281.10000000000002</c:v>
                </c:pt>
                <c:pt idx="1288">
                  <c:v>281.10000000000002</c:v>
                </c:pt>
                <c:pt idx="1289">
                  <c:v>281.10000000000002</c:v>
                </c:pt>
                <c:pt idx="1290">
                  <c:v>281.2</c:v>
                </c:pt>
                <c:pt idx="1291">
                  <c:v>281.2</c:v>
                </c:pt>
                <c:pt idx="1292">
                  <c:v>281.3</c:v>
                </c:pt>
                <c:pt idx="1293">
                  <c:v>281.3</c:v>
                </c:pt>
                <c:pt idx="1294">
                  <c:v>281.3</c:v>
                </c:pt>
                <c:pt idx="1295">
                  <c:v>281.39999999999998</c:v>
                </c:pt>
                <c:pt idx="1296">
                  <c:v>281.39999999999998</c:v>
                </c:pt>
                <c:pt idx="1297">
                  <c:v>281.39999999999998</c:v>
                </c:pt>
                <c:pt idx="1298">
                  <c:v>281.39999999999998</c:v>
                </c:pt>
                <c:pt idx="1299">
                  <c:v>281.5</c:v>
                </c:pt>
                <c:pt idx="1300">
                  <c:v>281.5</c:v>
                </c:pt>
                <c:pt idx="1301">
                  <c:v>281.5</c:v>
                </c:pt>
                <c:pt idx="1302">
                  <c:v>281.5</c:v>
                </c:pt>
                <c:pt idx="1303">
                  <c:v>281.5</c:v>
                </c:pt>
                <c:pt idx="1304">
                  <c:v>281.5</c:v>
                </c:pt>
                <c:pt idx="1305">
                  <c:v>281.5</c:v>
                </c:pt>
                <c:pt idx="1306">
                  <c:v>281.5</c:v>
                </c:pt>
                <c:pt idx="1307">
                  <c:v>281.5</c:v>
                </c:pt>
                <c:pt idx="1308">
                  <c:v>281.5</c:v>
                </c:pt>
                <c:pt idx="1309">
                  <c:v>281.5</c:v>
                </c:pt>
                <c:pt idx="1310">
                  <c:v>281.5</c:v>
                </c:pt>
                <c:pt idx="1311">
                  <c:v>281.39999999999998</c:v>
                </c:pt>
                <c:pt idx="1312">
                  <c:v>281.39999999999998</c:v>
                </c:pt>
                <c:pt idx="1313">
                  <c:v>281.39999999999998</c:v>
                </c:pt>
                <c:pt idx="1314">
                  <c:v>281.39999999999998</c:v>
                </c:pt>
                <c:pt idx="1315">
                  <c:v>281.39999999999998</c:v>
                </c:pt>
                <c:pt idx="1316">
                  <c:v>281.3</c:v>
                </c:pt>
                <c:pt idx="1317">
                  <c:v>281.3</c:v>
                </c:pt>
                <c:pt idx="1318">
                  <c:v>281.3</c:v>
                </c:pt>
                <c:pt idx="1319">
                  <c:v>281.2</c:v>
                </c:pt>
                <c:pt idx="1320">
                  <c:v>281.2</c:v>
                </c:pt>
                <c:pt idx="1321">
                  <c:v>281.2</c:v>
                </c:pt>
                <c:pt idx="1322">
                  <c:v>281.10000000000002</c:v>
                </c:pt>
                <c:pt idx="1323">
                  <c:v>281.10000000000002</c:v>
                </c:pt>
                <c:pt idx="1324">
                  <c:v>281</c:v>
                </c:pt>
                <c:pt idx="1325">
                  <c:v>281</c:v>
                </c:pt>
                <c:pt idx="1326">
                  <c:v>281</c:v>
                </c:pt>
                <c:pt idx="1327">
                  <c:v>280.89999999999998</c:v>
                </c:pt>
                <c:pt idx="1328">
                  <c:v>280.89999999999998</c:v>
                </c:pt>
                <c:pt idx="1329">
                  <c:v>280.8</c:v>
                </c:pt>
                <c:pt idx="1330">
                  <c:v>280.8</c:v>
                </c:pt>
                <c:pt idx="1331">
                  <c:v>280.7</c:v>
                </c:pt>
                <c:pt idx="1332">
                  <c:v>280.7</c:v>
                </c:pt>
                <c:pt idx="1333">
                  <c:v>280.7</c:v>
                </c:pt>
                <c:pt idx="1334">
                  <c:v>280.60000000000002</c:v>
                </c:pt>
                <c:pt idx="1335">
                  <c:v>280.60000000000002</c:v>
                </c:pt>
                <c:pt idx="1336">
                  <c:v>280.5</c:v>
                </c:pt>
                <c:pt idx="1337">
                  <c:v>280.5</c:v>
                </c:pt>
                <c:pt idx="1338">
                  <c:v>280.39999999999998</c:v>
                </c:pt>
                <c:pt idx="1339">
                  <c:v>280.39999999999998</c:v>
                </c:pt>
                <c:pt idx="1340">
                  <c:v>280.39999999999998</c:v>
                </c:pt>
                <c:pt idx="1341">
                  <c:v>280.3</c:v>
                </c:pt>
                <c:pt idx="1342">
                  <c:v>280.3</c:v>
                </c:pt>
                <c:pt idx="1343">
                  <c:v>280.3</c:v>
                </c:pt>
                <c:pt idx="1344">
                  <c:v>280.2</c:v>
                </c:pt>
                <c:pt idx="1345">
                  <c:v>280.2</c:v>
                </c:pt>
                <c:pt idx="1346">
                  <c:v>280.2</c:v>
                </c:pt>
                <c:pt idx="1347">
                  <c:v>280.10000000000002</c:v>
                </c:pt>
                <c:pt idx="1348">
                  <c:v>280.10000000000002</c:v>
                </c:pt>
                <c:pt idx="1349">
                  <c:v>280.10000000000002</c:v>
                </c:pt>
                <c:pt idx="1350">
                  <c:v>280.10000000000002</c:v>
                </c:pt>
                <c:pt idx="1351">
                  <c:v>280</c:v>
                </c:pt>
                <c:pt idx="1352">
                  <c:v>280</c:v>
                </c:pt>
                <c:pt idx="1353">
                  <c:v>280</c:v>
                </c:pt>
                <c:pt idx="1354">
                  <c:v>280</c:v>
                </c:pt>
                <c:pt idx="1355">
                  <c:v>280</c:v>
                </c:pt>
                <c:pt idx="1356">
                  <c:v>280</c:v>
                </c:pt>
                <c:pt idx="1357">
                  <c:v>280</c:v>
                </c:pt>
                <c:pt idx="1358">
                  <c:v>279.89999999999998</c:v>
                </c:pt>
                <c:pt idx="1359">
                  <c:v>279.89999999999998</c:v>
                </c:pt>
                <c:pt idx="1360">
                  <c:v>279.89999999999998</c:v>
                </c:pt>
                <c:pt idx="1361">
                  <c:v>279.89999999999998</c:v>
                </c:pt>
                <c:pt idx="1362">
                  <c:v>279.89999999999998</c:v>
                </c:pt>
                <c:pt idx="1363">
                  <c:v>279.89999999999998</c:v>
                </c:pt>
                <c:pt idx="1364">
                  <c:v>279.89999999999998</c:v>
                </c:pt>
                <c:pt idx="1365">
                  <c:v>279.89999999999998</c:v>
                </c:pt>
                <c:pt idx="1366">
                  <c:v>279.89999999999998</c:v>
                </c:pt>
                <c:pt idx="1367">
                  <c:v>279.89999999999998</c:v>
                </c:pt>
                <c:pt idx="1368">
                  <c:v>279.89999999999998</c:v>
                </c:pt>
                <c:pt idx="1369">
                  <c:v>279.89999999999998</c:v>
                </c:pt>
                <c:pt idx="1370">
                  <c:v>279.89999999999998</c:v>
                </c:pt>
                <c:pt idx="1371">
                  <c:v>279.89999999999998</c:v>
                </c:pt>
                <c:pt idx="1372">
                  <c:v>279.8</c:v>
                </c:pt>
                <c:pt idx="1373">
                  <c:v>279.8</c:v>
                </c:pt>
                <c:pt idx="1374">
                  <c:v>279.8</c:v>
                </c:pt>
                <c:pt idx="1375">
                  <c:v>279.8</c:v>
                </c:pt>
                <c:pt idx="1376">
                  <c:v>279.8</c:v>
                </c:pt>
                <c:pt idx="1377">
                  <c:v>279.8</c:v>
                </c:pt>
                <c:pt idx="1378">
                  <c:v>279.8</c:v>
                </c:pt>
                <c:pt idx="1379">
                  <c:v>279.8</c:v>
                </c:pt>
                <c:pt idx="1380">
                  <c:v>279.7</c:v>
                </c:pt>
                <c:pt idx="1381">
                  <c:v>279.7</c:v>
                </c:pt>
                <c:pt idx="1382">
                  <c:v>279.7</c:v>
                </c:pt>
                <c:pt idx="1383">
                  <c:v>279.7</c:v>
                </c:pt>
                <c:pt idx="1384">
                  <c:v>279.60000000000002</c:v>
                </c:pt>
                <c:pt idx="1385">
                  <c:v>279.60000000000002</c:v>
                </c:pt>
                <c:pt idx="1386">
                  <c:v>279.60000000000002</c:v>
                </c:pt>
                <c:pt idx="1387">
                  <c:v>279.60000000000002</c:v>
                </c:pt>
                <c:pt idx="1388">
                  <c:v>279.5</c:v>
                </c:pt>
                <c:pt idx="1389">
                  <c:v>279.5</c:v>
                </c:pt>
                <c:pt idx="1390">
                  <c:v>279.5</c:v>
                </c:pt>
                <c:pt idx="1391">
                  <c:v>279.39999999999998</c:v>
                </c:pt>
                <c:pt idx="1392">
                  <c:v>279.39999999999998</c:v>
                </c:pt>
                <c:pt idx="1393">
                  <c:v>279.39999999999998</c:v>
                </c:pt>
                <c:pt idx="1394">
                  <c:v>279.3</c:v>
                </c:pt>
                <c:pt idx="1395">
                  <c:v>279.3</c:v>
                </c:pt>
                <c:pt idx="1396">
                  <c:v>279.2</c:v>
                </c:pt>
                <c:pt idx="1397">
                  <c:v>279.2</c:v>
                </c:pt>
                <c:pt idx="1398">
                  <c:v>279.10000000000002</c:v>
                </c:pt>
                <c:pt idx="1399">
                  <c:v>279.10000000000002</c:v>
                </c:pt>
                <c:pt idx="1400">
                  <c:v>279.10000000000002</c:v>
                </c:pt>
                <c:pt idx="1401">
                  <c:v>279</c:v>
                </c:pt>
                <c:pt idx="1402">
                  <c:v>279</c:v>
                </c:pt>
                <c:pt idx="1403">
                  <c:v>278.89999999999998</c:v>
                </c:pt>
                <c:pt idx="1404">
                  <c:v>278.89999999999998</c:v>
                </c:pt>
                <c:pt idx="1405">
                  <c:v>278.8</c:v>
                </c:pt>
                <c:pt idx="1406">
                  <c:v>278.8</c:v>
                </c:pt>
                <c:pt idx="1407">
                  <c:v>278.7</c:v>
                </c:pt>
                <c:pt idx="1408">
                  <c:v>278.60000000000002</c:v>
                </c:pt>
                <c:pt idx="1409">
                  <c:v>278.60000000000002</c:v>
                </c:pt>
                <c:pt idx="1410">
                  <c:v>278.5</c:v>
                </c:pt>
                <c:pt idx="1411">
                  <c:v>278.5</c:v>
                </c:pt>
                <c:pt idx="1412">
                  <c:v>278.39999999999998</c:v>
                </c:pt>
                <c:pt idx="1413">
                  <c:v>278.39999999999998</c:v>
                </c:pt>
                <c:pt idx="1414">
                  <c:v>278.3</c:v>
                </c:pt>
                <c:pt idx="1415">
                  <c:v>278.2</c:v>
                </c:pt>
                <c:pt idx="1416">
                  <c:v>278.2</c:v>
                </c:pt>
                <c:pt idx="1417">
                  <c:v>278.10000000000002</c:v>
                </c:pt>
                <c:pt idx="1418">
                  <c:v>278.10000000000002</c:v>
                </c:pt>
                <c:pt idx="1419">
                  <c:v>278</c:v>
                </c:pt>
                <c:pt idx="1420">
                  <c:v>277.89999999999998</c:v>
                </c:pt>
                <c:pt idx="1421">
                  <c:v>277.89999999999998</c:v>
                </c:pt>
                <c:pt idx="1422">
                  <c:v>277.8</c:v>
                </c:pt>
                <c:pt idx="1423">
                  <c:v>277.8</c:v>
                </c:pt>
                <c:pt idx="1424">
                  <c:v>277.7</c:v>
                </c:pt>
                <c:pt idx="1425">
                  <c:v>277.60000000000002</c:v>
                </c:pt>
                <c:pt idx="1426">
                  <c:v>277.60000000000002</c:v>
                </c:pt>
                <c:pt idx="1427">
                  <c:v>277.5</c:v>
                </c:pt>
                <c:pt idx="1428">
                  <c:v>277.5</c:v>
                </c:pt>
                <c:pt idx="1429">
                  <c:v>277.39999999999998</c:v>
                </c:pt>
                <c:pt idx="1430">
                  <c:v>277.39999999999998</c:v>
                </c:pt>
                <c:pt idx="1431">
                  <c:v>277.3</c:v>
                </c:pt>
                <c:pt idx="1432">
                  <c:v>277.3</c:v>
                </c:pt>
                <c:pt idx="1433">
                  <c:v>277.2</c:v>
                </c:pt>
                <c:pt idx="1434">
                  <c:v>277.2</c:v>
                </c:pt>
                <c:pt idx="1435">
                  <c:v>277.10000000000002</c:v>
                </c:pt>
                <c:pt idx="1436">
                  <c:v>277.10000000000002</c:v>
                </c:pt>
                <c:pt idx="1437">
                  <c:v>277.10000000000002</c:v>
                </c:pt>
                <c:pt idx="1438">
                  <c:v>277</c:v>
                </c:pt>
                <c:pt idx="1439">
                  <c:v>277</c:v>
                </c:pt>
                <c:pt idx="1440">
                  <c:v>277</c:v>
                </c:pt>
                <c:pt idx="1441">
                  <c:v>276.89999999999998</c:v>
                </c:pt>
                <c:pt idx="1442">
                  <c:v>276.89999999999998</c:v>
                </c:pt>
                <c:pt idx="1443">
                  <c:v>276.89999999999998</c:v>
                </c:pt>
                <c:pt idx="1444">
                  <c:v>276.8</c:v>
                </c:pt>
                <c:pt idx="1445">
                  <c:v>276.8</c:v>
                </c:pt>
                <c:pt idx="1446">
                  <c:v>276.8</c:v>
                </c:pt>
                <c:pt idx="1447">
                  <c:v>276.8</c:v>
                </c:pt>
                <c:pt idx="1448">
                  <c:v>276.7</c:v>
                </c:pt>
                <c:pt idx="1449">
                  <c:v>276.7</c:v>
                </c:pt>
                <c:pt idx="1450">
                  <c:v>276.7</c:v>
                </c:pt>
                <c:pt idx="1451">
                  <c:v>276.7</c:v>
                </c:pt>
                <c:pt idx="1452">
                  <c:v>276.7</c:v>
                </c:pt>
                <c:pt idx="1453">
                  <c:v>276.7</c:v>
                </c:pt>
                <c:pt idx="1454">
                  <c:v>276.7</c:v>
                </c:pt>
                <c:pt idx="1455">
                  <c:v>276.7</c:v>
                </c:pt>
                <c:pt idx="1456">
                  <c:v>276.60000000000002</c:v>
                </c:pt>
                <c:pt idx="1457">
                  <c:v>276.60000000000002</c:v>
                </c:pt>
                <c:pt idx="1458">
                  <c:v>276.60000000000002</c:v>
                </c:pt>
                <c:pt idx="1459">
                  <c:v>276.60000000000002</c:v>
                </c:pt>
                <c:pt idx="1460">
                  <c:v>276.60000000000002</c:v>
                </c:pt>
                <c:pt idx="1461">
                  <c:v>276.60000000000002</c:v>
                </c:pt>
                <c:pt idx="1462">
                  <c:v>276.60000000000002</c:v>
                </c:pt>
                <c:pt idx="1463">
                  <c:v>276.60000000000002</c:v>
                </c:pt>
                <c:pt idx="1464">
                  <c:v>276.60000000000002</c:v>
                </c:pt>
                <c:pt idx="1465">
                  <c:v>276.60000000000002</c:v>
                </c:pt>
                <c:pt idx="1466">
                  <c:v>276.60000000000002</c:v>
                </c:pt>
                <c:pt idx="1467">
                  <c:v>276.60000000000002</c:v>
                </c:pt>
                <c:pt idx="1468">
                  <c:v>276.60000000000002</c:v>
                </c:pt>
                <c:pt idx="1469">
                  <c:v>276.60000000000002</c:v>
                </c:pt>
                <c:pt idx="1470">
                  <c:v>276.60000000000002</c:v>
                </c:pt>
                <c:pt idx="1471">
                  <c:v>276.7</c:v>
                </c:pt>
                <c:pt idx="1472">
                  <c:v>276.7</c:v>
                </c:pt>
                <c:pt idx="1473">
                  <c:v>276.7</c:v>
                </c:pt>
                <c:pt idx="1474">
                  <c:v>276.7</c:v>
                </c:pt>
                <c:pt idx="1475">
                  <c:v>276.7</c:v>
                </c:pt>
                <c:pt idx="1476">
                  <c:v>276.7</c:v>
                </c:pt>
                <c:pt idx="1477">
                  <c:v>276.7</c:v>
                </c:pt>
                <c:pt idx="1478">
                  <c:v>276.7</c:v>
                </c:pt>
                <c:pt idx="1479">
                  <c:v>276.7</c:v>
                </c:pt>
                <c:pt idx="1480">
                  <c:v>276.7</c:v>
                </c:pt>
                <c:pt idx="1481">
                  <c:v>276.7</c:v>
                </c:pt>
                <c:pt idx="1482">
                  <c:v>276.8</c:v>
                </c:pt>
                <c:pt idx="1483">
                  <c:v>276.8</c:v>
                </c:pt>
                <c:pt idx="1484">
                  <c:v>276.8</c:v>
                </c:pt>
                <c:pt idx="1485">
                  <c:v>276.8</c:v>
                </c:pt>
                <c:pt idx="1486">
                  <c:v>276.8</c:v>
                </c:pt>
                <c:pt idx="1487">
                  <c:v>276.8</c:v>
                </c:pt>
                <c:pt idx="1488">
                  <c:v>276.8</c:v>
                </c:pt>
                <c:pt idx="1489">
                  <c:v>276.8</c:v>
                </c:pt>
                <c:pt idx="1490">
                  <c:v>276.8</c:v>
                </c:pt>
                <c:pt idx="1491">
                  <c:v>276.8</c:v>
                </c:pt>
                <c:pt idx="1492">
                  <c:v>276.8</c:v>
                </c:pt>
                <c:pt idx="1493">
                  <c:v>276.89999999999998</c:v>
                </c:pt>
                <c:pt idx="1494">
                  <c:v>276.89999999999998</c:v>
                </c:pt>
                <c:pt idx="1495">
                  <c:v>276.89999999999998</c:v>
                </c:pt>
                <c:pt idx="1496">
                  <c:v>276.89999999999998</c:v>
                </c:pt>
                <c:pt idx="1497">
                  <c:v>276.89999999999998</c:v>
                </c:pt>
                <c:pt idx="1498">
                  <c:v>276.89999999999998</c:v>
                </c:pt>
                <c:pt idx="1499">
                  <c:v>276.89999999999998</c:v>
                </c:pt>
                <c:pt idx="1500">
                  <c:v>276.89999999999998</c:v>
                </c:pt>
                <c:pt idx="1501">
                  <c:v>276.89999999999998</c:v>
                </c:pt>
                <c:pt idx="1502">
                  <c:v>276.89999999999998</c:v>
                </c:pt>
                <c:pt idx="1503">
                  <c:v>276.89999999999998</c:v>
                </c:pt>
                <c:pt idx="1504">
                  <c:v>276.89999999999998</c:v>
                </c:pt>
                <c:pt idx="1505">
                  <c:v>276.89999999999998</c:v>
                </c:pt>
                <c:pt idx="1506">
                  <c:v>276.89999999999998</c:v>
                </c:pt>
                <c:pt idx="1507">
                  <c:v>276.89999999999998</c:v>
                </c:pt>
                <c:pt idx="1508">
                  <c:v>276.89999999999998</c:v>
                </c:pt>
                <c:pt idx="1509">
                  <c:v>276.89999999999998</c:v>
                </c:pt>
                <c:pt idx="1510">
                  <c:v>276.89999999999998</c:v>
                </c:pt>
                <c:pt idx="1511">
                  <c:v>276.89999999999998</c:v>
                </c:pt>
                <c:pt idx="1512">
                  <c:v>276.89999999999998</c:v>
                </c:pt>
                <c:pt idx="1513">
                  <c:v>276.89999999999998</c:v>
                </c:pt>
                <c:pt idx="1514">
                  <c:v>276.89999999999998</c:v>
                </c:pt>
                <c:pt idx="1515">
                  <c:v>276.89999999999998</c:v>
                </c:pt>
                <c:pt idx="1516">
                  <c:v>276.89999999999998</c:v>
                </c:pt>
                <c:pt idx="1517">
                  <c:v>276.8</c:v>
                </c:pt>
                <c:pt idx="1518">
                  <c:v>276.8</c:v>
                </c:pt>
                <c:pt idx="1519">
                  <c:v>276.8</c:v>
                </c:pt>
                <c:pt idx="1520">
                  <c:v>276.8</c:v>
                </c:pt>
                <c:pt idx="1521">
                  <c:v>276.8</c:v>
                </c:pt>
                <c:pt idx="1522">
                  <c:v>276.8</c:v>
                </c:pt>
                <c:pt idx="1523">
                  <c:v>276.8</c:v>
                </c:pt>
                <c:pt idx="1524">
                  <c:v>276.8</c:v>
                </c:pt>
                <c:pt idx="1525">
                  <c:v>276.8</c:v>
                </c:pt>
                <c:pt idx="1526">
                  <c:v>276.8</c:v>
                </c:pt>
                <c:pt idx="1527">
                  <c:v>276.8</c:v>
                </c:pt>
                <c:pt idx="1528">
                  <c:v>276.8</c:v>
                </c:pt>
                <c:pt idx="1529">
                  <c:v>276.7</c:v>
                </c:pt>
                <c:pt idx="1530">
                  <c:v>276.7</c:v>
                </c:pt>
                <c:pt idx="1531">
                  <c:v>276.7</c:v>
                </c:pt>
                <c:pt idx="1532">
                  <c:v>276.7</c:v>
                </c:pt>
                <c:pt idx="1533">
                  <c:v>276.7</c:v>
                </c:pt>
                <c:pt idx="1534">
                  <c:v>276.7</c:v>
                </c:pt>
                <c:pt idx="1535">
                  <c:v>276.7</c:v>
                </c:pt>
                <c:pt idx="1536">
                  <c:v>276.7</c:v>
                </c:pt>
                <c:pt idx="1537">
                  <c:v>276.7</c:v>
                </c:pt>
                <c:pt idx="1538">
                  <c:v>276.7</c:v>
                </c:pt>
                <c:pt idx="1539">
                  <c:v>276.7</c:v>
                </c:pt>
                <c:pt idx="1540">
                  <c:v>276.7</c:v>
                </c:pt>
                <c:pt idx="1541">
                  <c:v>276.7</c:v>
                </c:pt>
                <c:pt idx="1542">
                  <c:v>276.7</c:v>
                </c:pt>
                <c:pt idx="1543">
                  <c:v>276.7</c:v>
                </c:pt>
                <c:pt idx="1544">
                  <c:v>276.7</c:v>
                </c:pt>
                <c:pt idx="1545">
                  <c:v>276.7</c:v>
                </c:pt>
                <c:pt idx="1546">
                  <c:v>276.7</c:v>
                </c:pt>
                <c:pt idx="1547">
                  <c:v>276.7</c:v>
                </c:pt>
                <c:pt idx="1548">
                  <c:v>276.60000000000002</c:v>
                </c:pt>
                <c:pt idx="1549">
                  <c:v>276.60000000000002</c:v>
                </c:pt>
                <c:pt idx="1550">
                  <c:v>276.60000000000002</c:v>
                </c:pt>
                <c:pt idx="1551">
                  <c:v>276.60000000000002</c:v>
                </c:pt>
                <c:pt idx="1552">
                  <c:v>276.60000000000002</c:v>
                </c:pt>
                <c:pt idx="1553">
                  <c:v>276.60000000000002</c:v>
                </c:pt>
                <c:pt idx="1554">
                  <c:v>276.60000000000002</c:v>
                </c:pt>
                <c:pt idx="1555">
                  <c:v>276.60000000000002</c:v>
                </c:pt>
                <c:pt idx="1556">
                  <c:v>276.60000000000002</c:v>
                </c:pt>
                <c:pt idx="1557">
                  <c:v>276.60000000000002</c:v>
                </c:pt>
                <c:pt idx="1558">
                  <c:v>276.60000000000002</c:v>
                </c:pt>
                <c:pt idx="1559">
                  <c:v>276.60000000000002</c:v>
                </c:pt>
                <c:pt idx="1560">
                  <c:v>276.60000000000002</c:v>
                </c:pt>
                <c:pt idx="1561">
                  <c:v>276.60000000000002</c:v>
                </c:pt>
                <c:pt idx="1562">
                  <c:v>276.60000000000002</c:v>
                </c:pt>
                <c:pt idx="1563">
                  <c:v>276.60000000000002</c:v>
                </c:pt>
                <c:pt idx="1564">
                  <c:v>276.5</c:v>
                </c:pt>
                <c:pt idx="1565">
                  <c:v>276.5</c:v>
                </c:pt>
                <c:pt idx="1566">
                  <c:v>276.5</c:v>
                </c:pt>
                <c:pt idx="1567">
                  <c:v>276.5</c:v>
                </c:pt>
                <c:pt idx="1568">
                  <c:v>276.5</c:v>
                </c:pt>
                <c:pt idx="1569">
                  <c:v>276.5</c:v>
                </c:pt>
                <c:pt idx="1570">
                  <c:v>276.5</c:v>
                </c:pt>
                <c:pt idx="1571">
                  <c:v>276.5</c:v>
                </c:pt>
                <c:pt idx="1572">
                  <c:v>276.39999999999998</c:v>
                </c:pt>
                <c:pt idx="1573">
                  <c:v>276.39999999999998</c:v>
                </c:pt>
                <c:pt idx="1574">
                  <c:v>276.39999999999998</c:v>
                </c:pt>
                <c:pt idx="1575">
                  <c:v>276.39999999999998</c:v>
                </c:pt>
                <c:pt idx="1576">
                  <c:v>276.3</c:v>
                </c:pt>
                <c:pt idx="1577">
                  <c:v>276.3</c:v>
                </c:pt>
                <c:pt idx="1578">
                  <c:v>276.3</c:v>
                </c:pt>
                <c:pt idx="1579">
                  <c:v>276.3</c:v>
                </c:pt>
                <c:pt idx="1580">
                  <c:v>276.3</c:v>
                </c:pt>
                <c:pt idx="1581">
                  <c:v>276.2</c:v>
                </c:pt>
                <c:pt idx="1582">
                  <c:v>276.2</c:v>
                </c:pt>
                <c:pt idx="1583">
                  <c:v>276.2</c:v>
                </c:pt>
                <c:pt idx="1584">
                  <c:v>276.10000000000002</c:v>
                </c:pt>
                <c:pt idx="1585">
                  <c:v>276.10000000000002</c:v>
                </c:pt>
                <c:pt idx="1586">
                  <c:v>276.10000000000002</c:v>
                </c:pt>
                <c:pt idx="1587">
                  <c:v>276.10000000000002</c:v>
                </c:pt>
                <c:pt idx="1588">
                  <c:v>276</c:v>
                </c:pt>
                <c:pt idx="1589">
                  <c:v>276</c:v>
                </c:pt>
                <c:pt idx="1590">
                  <c:v>276</c:v>
                </c:pt>
                <c:pt idx="1591">
                  <c:v>276</c:v>
                </c:pt>
                <c:pt idx="1592">
                  <c:v>276</c:v>
                </c:pt>
                <c:pt idx="1593">
                  <c:v>275.89999999999998</c:v>
                </c:pt>
                <c:pt idx="1594">
                  <c:v>275.89999999999998</c:v>
                </c:pt>
                <c:pt idx="1595">
                  <c:v>275.89999999999998</c:v>
                </c:pt>
                <c:pt idx="1596">
                  <c:v>275.89999999999998</c:v>
                </c:pt>
                <c:pt idx="1597">
                  <c:v>275.89999999999998</c:v>
                </c:pt>
                <c:pt idx="1598">
                  <c:v>275.89999999999998</c:v>
                </c:pt>
                <c:pt idx="1599">
                  <c:v>275.89999999999998</c:v>
                </c:pt>
                <c:pt idx="1600">
                  <c:v>275.89999999999998</c:v>
                </c:pt>
                <c:pt idx="1601">
                  <c:v>275.89999999999998</c:v>
                </c:pt>
                <c:pt idx="1602">
                  <c:v>275.89999999999998</c:v>
                </c:pt>
                <c:pt idx="1603">
                  <c:v>275.89999999999998</c:v>
                </c:pt>
                <c:pt idx="1604">
                  <c:v>275.89999999999998</c:v>
                </c:pt>
                <c:pt idx="1605">
                  <c:v>275.89999999999998</c:v>
                </c:pt>
                <c:pt idx="1606">
                  <c:v>275.89999999999998</c:v>
                </c:pt>
                <c:pt idx="1607">
                  <c:v>275.89999999999998</c:v>
                </c:pt>
                <c:pt idx="1608">
                  <c:v>275.89999999999998</c:v>
                </c:pt>
                <c:pt idx="1609">
                  <c:v>276</c:v>
                </c:pt>
                <c:pt idx="1610">
                  <c:v>276</c:v>
                </c:pt>
                <c:pt idx="1611">
                  <c:v>276</c:v>
                </c:pt>
                <c:pt idx="1612">
                  <c:v>276.10000000000002</c:v>
                </c:pt>
                <c:pt idx="1613">
                  <c:v>276.10000000000002</c:v>
                </c:pt>
                <c:pt idx="1614">
                  <c:v>276.10000000000002</c:v>
                </c:pt>
                <c:pt idx="1615">
                  <c:v>276.2</c:v>
                </c:pt>
                <c:pt idx="1616">
                  <c:v>276.2</c:v>
                </c:pt>
                <c:pt idx="1617">
                  <c:v>276.3</c:v>
                </c:pt>
                <c:pt idx="1618">
                  <c:v>276.3</c:v>
                </c:pt>
                <c:pt idx="1619">
                  <c:v>276.39999999999998</c:v>
                </c:pt>
                <c:pt idx="1620">
                  <c:v>276.39999999999998</c:v>
                </c:pt>
                <c:pt idx="1621">
                  <c:v>276.5</c:v>
                </c:pt>
                <c:pt idx="1622">
                  <c:v>276.60000000000002</c:v>
                </c:pt>
                <c:pt idx="1623">
                  <c:v>276.60000000000002</c:v>
                </c:pt>
                <c:pt idx="1624">
                  <c:v>276.7</c:v>
                </c:pt>
                <c:pt idx="1625">
                  <c:v>276.7</c:v>
                </c:pt>
                <c:pt idx="1626">
                  <c:v>276.8</c:v>
                </c:pt>
                <c:pt idx="1627">
                  <c:v>276.89999999999998</c:v>
                </c:pt>
                <c:pt idx="1628">
                  <c:v>276.89999999999998</c:v>
                </c:pt>
                <c:pt idx="1629">
                  <c:v>277</c:v>
                </c:pt>
                <c:pt idx="1630">
                  <c:v>277</c:v>
                </c:pt>
                <c:pt idx="1631">
                  <c:v>277.10000000000002</c:v>
                </c:pt>
                <c:pt idx="1632">
                  <c:v>277.2</c:v>
                </c:pt>
                <c:pt idx="1633">
                  <c:v>277.2</c:v>
                </c:pt>
                <c:pt idx="1634">
                  <c:v>277.3</c:v>
                </c:pt>
                <c:pt idx="1635">
                  <c:v>277.3</c:v>
                </c:pt>
                <c:pt idx="1636">
                  <c:v>277.39999999999998</c:v>
                </c:pt>
                <c:pt idx="1637">
                  <c:v>277.39999999999998</c:v>
                </c:pt>
                <c:pt idx="1638">
                  <c:v>277.39999999999998</c:v>
                </c:pt>
                <c:pt idx="1639">
                  <c:v>277.5</c:v>
                </c:pt>
                <c:pt idx="1640">
                  <c:v>277.5</c:v>
                </c:pt>
                <c:pt idx="1641">
                  <c:v>277.5</c:v>
                </c:pt>
                <c:pt idx="1642">
                  <c:v>277.60000000000002</c:v>
                </c:pt>
                <c:pt idx="1643">
                  <c:v>277.60000000000002</c:v>
                </c:pt>
                <c:pt idx="1644">
                  <c:v>277.60000000000002</c:v>
                </c:pt>
                <c:pt idx="1645">
                  <c:v>277.60000000000002</c:v>
                </c:pt>
                <c:pt idx="1646">
                  <c:v>277.60000000000002</c:v>
                </c:pt>
                <c:pt idx="1647">
                  <c:v>277.60000000000002</c:v>
                </c:pt>
                <c:pt idx="1648">
                  <c:v>277.60000000000002</c:v>
                </c:pt>
                <c:pt idx="1649">
                  <c:v>277.60000000000002</c:v>
                </c:pt>
                <c:pt idx="1650">
                  <c:v>277.5</c:v>
                </c:pt>
                <c:pt idx="1651">
                  <c:v>277.5</c:v>
                </c:pt>
                <c:pt idx="1652">
                  <c:v>277.5</c:v>
                </c:pt>
                <c:pt idx="1653">
                  <c:v>277.5</c:v>
                </c:pt>
                <c:pt idx="1654">
                  <c:v>277.39999999999998</c:v>
                </c:pt>
                <c:pt idx="1655">
                  <c:v>277.39999999999998</c:v>
                </c:pt>
                <c:pt idx="1656">
                  <c:v>277.39999999999998</c:v>
                </c:pt>
                <c:pt idx="1657">
                  <c:v>277.3</c:v>
                </c:pt>
                <c:pt idx="1658">
                  <c:v>277.3</c:v>
                </c:pt>
                <c:pt idx="1659">
                  <c:v>277.2</c:v>
                </c:pt>
                <c:pt idx="1660">
                  <c:v>277.2</c:v>
                </c:pt>
                <c:pt idx="1661">
                  <c:v>277.2</c:v>
                </c:pt>
                <c:pt idx="1662">
                  <c:v>277.10000000000002</c:v>
                </c:pt>
                <c:pt idx="1663">
                  <c:v>277.10000000000002</c:v>
                </c:pt>
                <c:pt idx="1664">
                  <c:v>277</c:v>
                </c:pt>
                <c:pt idx="1665">
                  <c:v>277</c:v>
                </c:pt>
                <c:pt idx="1666">
                  <c:v>277</c:v>
                </c:pt>
                <c:pt idx="1667">
                  <c:v>277</c:v>
                </c:pt>
                <c:pt idx="1668">
                  <c:v>276.89999999999998</c:v>
                </c:pt>
                <c:pt idx="1669">
                  <c:v>276.89999999999998</c:v>
                </c:pt>
                <c:pt idx="1670">
                  <c:v>276.89999999999998</c:v>
                </c:pt>
                <c:pt idx="1671">
                  <c:v>276.89999999999998</c:v>
                </c:pt>
                <c:pt idx="1672">
                  <c:v>276.89999999999998</c:v>
                </c:pt>
                <c:pt idx="1673">
                  <c:v>276.89999999999998</c:v>
                </c:pt>
                <c:pt idx="1674">
                  <c:v>276.89999999999998</c:v>
                </c:pt>
                <c:pt idx="1675">
                  <c:v>276.89999999999998</c:v>
                </c:pt>
                <c:pt idx="1676">
                  <c:v>276.89999999999998</c:v>
                </c:pt>
                <c:pt idx="1677">
                  <c:v>276.89999999999998</c:v>
                </c:pt>
                <c:pt idx="1678">
                  <c:v>277</c:v>
                </c:pt>
                <c:pt idx="1679">
                  <c:v>277</c:v>
                </c:pt>
                <c:pt idx="1680">
                  <c:v>277</c:v>
                </c:pt>
                <c:pt idx="1681">
                  <c:v>277</c:v>
                </c:pt>
                <c:pt idx="1682">
                  <c:v>277.10000000000002</c:v>
                </c:pt>
                <c:pt idx="1683">
                  <c:v>277.10000000000002</c:v>
                </c:pt>
                <c:pt idx="1684">
                  <c:v>277.2</c:v>
                </c:pt>
                <c:pt idx="1685">
                  <c:v>277.2</c:v>
                </c:pt>
                <c:pt idx="1686">
                  <c:v>277.2</c:v>
                </c:pt>
                <c:pt idx="1687">
                  <c:v>277.3</c:v>
                </c:pt>
                <c:pt idx="1688">
                  <c:v>277.3</c:v>
                </c:pt>
                <c:pt idx="1689">
                  <c:v>277.39999999999998</c:v>
                </c:pt>
                <c:pt idx="1690">
                  <c:v>277.39999999999998</c:v>
                </c:pt>
                <c:pt idx="1691">
                  <c:v>277.5</c:v>
                </c:pt>
                <c:pt idx="1692">
                  <c:v>277.5</c:v>
                </c:pt>
                <c:pt idx="1693">
                  <c:v>277.60000000000002</c:v>
                </c:pt>
                <c:pt idx="1694">
                  <c:v>277.60000000000002</c:v>
                </c:pt>
                <c:pt idx="1695">
                  <c:v>277.7</c:v>
                </c:pt>
                <c:pt idx="1696">
                  <c:v>277.8</c:v>
                </c:pt>
                <c:pt idx="1697">
                  <c:v>277.8</c:v>
                </c:pt>
                <c:pt idx="1698">
                  <c:v>277.89999999999998</c:v>
                </c:pt>
                <c:pt idx="1699">
                  <c:v>277.89999999999998</c:v>
                </c:pt>
                <c:pt idx="1700">
                  <c:v>278</c:v>
                </c:pt>
                <c:pt idx="1701">
                  <c:v>278</c:v>
                </c:pt>
                <c:pt idx="1702">
                  <c:v>278.10000000000002</c:v>
                </c:pt>
                <c:pt idx="1703">
                  <c:v>278.10000000000002</c:v>
                </c:pt>
                <c:pt idx="1704">
                  <c:v>278.2</c:v>
                </c:pt>
                <c:pt idx="1705">
                  <c:v>278.2</c:v>
                </c:pt>
                <c:pt idx="1706">
                  <c:v>278.3</c:v>
                </c:pt>
                <c:pt idx="1707">
                  <c:v>278.3</c:v>
                </c:pt>
                <c:pt idx="1708">
                  <c:v>278.39999999999998</c:v>
                </c:pt>
                <c:pt idx="1709">
                  <c:v>278.39999999999998</c:v>
                </c:pt>
                <c:pt idx="1710">
                  <c:v>278.5</c:v>
                </c:pt>
                <c:pt idx="1711">
                  <c:v>278.5</c:v>
                </c:pt>
                <c:pt idx="1712">
                  <c:v>278.60000000000002</c:v>
                </c:pt>
                <c:pt idx="1713">
                  <c:v>278.60000000000002</c:v>
                </c:pt>
                <c:pt idx="1714">
                  <c:v>278.60000000000002</c:v>
                </c:pt>
                <c:pt idx="1715">
                  <c:v>278.7</c:v>
                </c:pt>
                <c:pt idx="1716">
                  <c:v>278.7</c:v>
                </c:pt>
                <c:pt idx="1717">
                  <c:v>278.7</c:v>
                </c:pt>
                <c:pt idx="1718">
                  <c:v>278.8</c:v>
                </c:pt>
                <c:pt idx="1719">
                  <c:v>278.8</c:v>
                </c:pt>
                <c:pt idx="1720">
                  <c:v>278.8</c:v>
                </c:pt>
                <c:pt idx="1721">
                  <c:v>278.89999999999998</c:v>
                </c:pt>
                <c:pt idx="1722">
                  <c:v>278.89999999999998</c:v>
                </c:pt>
                <c:pt idx="1723">
                  <c:v>278.89999999999998</c:v>
                </c:pt>
                <c:pt idx="1724">
                  <c:v>279</c:v>
                </c:pt>
                <c:pt idx="1725">
                  <c:v>279</c:v>
                </c:pt>
                <c:pt idx="1726">
                  <c:v>279</c:v>
                </c:pt>
                <c:pt idx="1727">
                  <c:v>279</c:v>
                </c:pt>
                <c:pt idx="1728">
                  <c:v>279.10000000000002</c:v>
                </c:pt>
                <c:pt idx="1729">
                  <c:v>279.10000000000002</c:v>
                </c:pt>
                <c:pt idx="1730">
                  <c:v>279.10000000000002</c:v>
                </c:pt>
                <c:pt idx="1731">
                  <c:v>279.10000000000002</c:v>
                </c:pt>
                <c:pt idx="1732">
                  <c:v>279.2</c:v>
                </c:pt>
                <c:pt idx="1733">
                  <c:v>279.2</c:v>
                </c:pt>
                <c:pt idx="1734">
                  <c:v>279.2</c:v>
                </c:pt>
                <c:pt idx="1735">
                  <c:v>279.2</c:v>
                </c:pt>
                <c:pt idx="1736">
                  <c:v>279.3</c:v>
                </c:pt>
                <c:pt idx="1737">
                  <c:v>279.3</c:v>
                </c:pt>
                <c:pt idx="1738">
                  <c:v>279.3</c:v>
                </c:pt>
                <c:pt idx="1739">
                  <c:v>279.3</c:v>
                </c:pt>
                <c:pt idx="1740">
                  <c:v>279.39999999999998</c:v>
                </c:pt>
                <c:pt idx="1741">
                  <c:v>279.39999999999998</c:v>
                </c:pt>
                <c:pt idx="1742">
                  <c:v>279.39999999999998</c:v>
                </c:pt>
                <c:pt idx="1743">
                  <c:v>279.39999999999998</c:v>
                </c:pt>
                <c:pt idx="1744">
                  <c:v>279.5</c:v>
                </c:pt>
                <c:pt idx="1745">
                  <c:v>279.5</c:v>
                </c:pt>
                <c:pt idx="1746">
                  <c:v>279.5</c:v>
                </c:pt>
                <c:pt idx="1747">
                  <c:v>279.5</c:v>
                </c:pt>
                <c:pt idx="1748">
                  <c:v>279.5</c:v>
                </c:pt>
                <c:pt idx="1749">
                  <c:v>279.60000000000002</c:v>
                </c:pt>
                <c:pt idx="1750">
                  <c:v>279.60000000000002</c:v>
                </c:pt>
                <c:pt idx="1751">
                  <c:v>279.60000000000002</c:v>
                </c:pt>
                <c:pt idx="1752">
                  <c:v>279.60000000000002</c:v>
                </c:pt>
                <c:pt idx="1753">
                  <c:v>279.60000000000002</c:v>
                </c:pt>
                <c:pt idx="1754">
                  <c:v>279.7</c:v>
                </c:pt>
                <c:pt idx="1755">
                  <c:v>279.7</c:v>
                </c:pt>
                <c:pt idx="1756">
                  <c:v>279.7</c:v>
                </c:pt>
                <c:pt idx="1757">
                  <c:v>279.7</c:v>
                </c:pt>
                <c:pt idx="1758">
                  <c:v>279.7</c:v>
                </c:pt>
                <c:pt idx="1759">
                  <c:v>279.7</c:v>
                </c:pt>
                <c:pt idx="1760">
                  <c:v>279.7</c:v>
                </c:pt>
                <c:pt idx="1761">
                  <c:v>279.8</c:v>
                </c:pt>
                <c:pt idx="1762">
                  <c:v>279.8</c:v>
                </c:pt>
                <c:pt idx="1763">
                  <c:v>279.8</c:v>
                </c:pt>
                <c:pt idx="1764">
                  <c:v>279.8</c:v>
                </c:pt>
                <c:pt idx="1765">
                  <c:v>279.8</c:v>
                </c:pt>
                <c:pt idx="1766">
                  <c:v>279.8</c:v>
                </c:pt>
                <c:pt idx="1767">
                  <c:v>279.8</c:v>
                </c:pt>
                <c:pt idx="1768">
                  <c:v>279.8</c:v>
                </c:pt>
                <c:pt idx="1769">
                  <c:v>279.7</c:v>
                </c:pt>
                <c:pt idx="1770">
                  <c:v>279.7</c:v>
                </c:pt>
                <c:pt idx="1771">
                  <c:v>279.7</c:v>
                </c:pt>
                <c:pt idx="1772">
                  <c:v>279.7</c:v>
                </c:pt>
                <c:pt idx="1773">
                  <c:v>279.7</c:v>
                </c:pt>
                <c:pt idx="1774">
                  <c:v>279.7</c:v>
                </c:pt>
                <c:pt idx="1775">
                  <c:v>279.60000000000002</c:v>
                </c:pt>
                <c:pt idx="1776">
                  <c:v>279.60000000000002</c:v>
                </c:pt>
                <c:pt idx="1777">
                  <c:v>279.60000000000002</c:v>
                </c:pt>
                <c:pt idx="1778">
                  <c:v>279.5</c:v>
                </c:pt>
                <c:pt idx="1779">
                  <c:v>279.5</c:v>
                </c:pt>
                <c:pt idx="1780">
                  <c:v>279.5</c:v>
                </c:pt>
                <c:pt idx="1781">
                  <c:v>279.39999999999998</c:v>
                </c:pt>
                <c:pt idx="1782">
                  <c:v>279.39999999999998</c:v>
                </c:pt>
                <c:pt idx="1783">
                  <c:v>279.3</c:v>
                </c:pt>
                <c:pt idx="1784">
                  <c:v>279.3</c:v>
                </c:pt>
                <c:pt idx="1785">
                  <c:v>279.3</c:v>
                </c:pt>
                <c:pt idx="1786">
                  <c:v>279.2</c:v>
                </c:pt>
                <c:pt idx="1787">
                  <c:v>279.2</c:v>
                </c:pt>
                <c:pt idx="1788">
                  <c:v>279.10000000000002</c:v>
                </c:pt>
                <c:pt idx="1789">
                  <c:v>279.10000000000002</c:v>
                </c:pt>
                <c:pt idx="1790">
                  <c:v>279</c:v>
                </c:pt>
                <c:pt idx="1791">
                  <c:v>279</c:v>
                </c:pt>
                <c:pt idx="1792">
                  <c:v>278.89999999999998</c:v>
                </c:pt>
                <c:pt idx="1793">
                  <c:v>278.89999999999998</c:v>
                </c:pt>
                <c:pt idx="1794">
                  <c:v>278.89999999999998</c:v>
                </c:pt>
                <c:pt idx="1795">
                  <c:v>278.8</c:v>
                </c:pt>
                <c:pt idx="1796">
                  <c:v>278.8</c:v>
                </c:pt>
                <c:pt idx="1797">
                  <c:v>278.7</c:v>
                </c:pt>
                <c:pt idx="1798">
                  <c:v>278.7</c:v>
                </c:pt>
                <c:pt idx="1799">
                  <c:v>278.7</c:v>
                </c:pt>
                <c:pt idx="1800">
                  <c:v>278.60000000000002</c:v>
                </c:pt>
                <c:pt idx="1801">
                  <c:v>278.60000000000002</c:v>
                </c:pt>
                <c:pt idx="1802">
                  <c:v>278.60000000000002</c:v>
                </c:pt>
                <c:pt idx="1803">
                  <c:v>278.5</c:v>
                </c:pt>
                <c:pt idx="1804">
                  <c:v>278.5</c:v>
                </c:pt>
                <c:pt idx="1805">
                  <c:v>278.5</c:v>
                </c:pt>
                <c:pt idx="1806">
                  <c:v>278.5</c:v>
                </c:pt>
                <c:pt idx="1807">
                  <c:v>278.39999999999998</c:v>
                </c:pt>
                <c:pt idx="1808">
                  <c:v>278.39999999999998</c:v>
                </c:pt>
                <c:pt idx="1809">
                  <c:v>278.39999999999998</c:v>
                </c:pt>
                <c:pt idx="1810">
                  <c:v>278.39999999999998</c:v>
                </c:pt>
                <c:pt idx="1811">
                  <c:v>278.39999999999998</c:v>
                </c:pt>
                <c:pt idx="1812">
                  <c:v>278.39999999999998</c:v>
                </c:pt>
                <c:pt idx="1813">
                  <c:v>278.39999999999998</c:v>
                </c:pt>
                <c:pt idx="1814">
                  <c:v>278.39999999999998</c:v>
                </c:pt>
                <c:pt idx="1815">
                  <c:v>278.39999999999998</c:v>
                </c:pt>
                <c:pt idx="1816">
                  <c:v>278.39999999999998</c:v>
                </c:pt>
                <c:pt idx="1817">
                  <c:v>278.39999999999998</c:v>
                </c:pt>
                <c:pt idx="1818">
                  <c:v>278.39999999999998</c:v>
                </c:pt>
                <c:pt idx="1819">
                  <c:v>278.39999999999998</c:v>
                </c:pt>
                <c:pt idx="1820">
                  <c:v>278.39999999999998</c:v>
                </c:pt>
                <c:pt idx="1821">
                  <c:v>278.39999999999998</c:v>
                </c:pt>
                <c:pt idx="1822">
                  <c:v>278.39999999999998</c:v>
                </c:pt>
                <c:pt idx="1823">
                  <c:v>278.39999999999998</c:v>
                </c:pt>
                <c:pt idx="1824">
                  <c:v>278.39999999999998</c:v>
                </c:pt>
                <c:pt idx="1825">
                  <c:v>278.39999999999998</c:v>
                </c:pt>
                <c:pt idx="1826">
                  <c:v>278.39999999999998</c:v>
                </c:pt>
                <c:pt idx="1827">
                  <c:v>278.39999999999998</c:v>
                </c:pt>
                <c:pt idx="1828">
                  <c:v>278.39999999999998</c:v>
                </c:pt>
                <c:pt idx="1829">
                  <c:v>278.39999999999998</c:v>
                </c:pt>
                <c:pt idx="1830">
                  <c:v>278.39999999999998</c:v>
                </c:pt>
                <c:pt idx="1831">
                  <c:v>278.39999999999998</c:v>
                </c:pt>
                <c:pt idx="1832">
                  <c:v>278.5</c:v>
                </c:pt>
                <c:pt idx="1833">
                  <c:v>278.5</c:v>
                </c:pt>
                <c:pt idx="1834">
                  <c:v>278.5</c:v>
                </c:pt>
                <c:pt idx="1835">
                  <c:v>278.5</c:v>
                </c:pt>
                <c:pt idx="1836">
                  <c:v>278.5</c:v>
                </c:pt>
                <c:pt idx="1837">
                  <c:v>278.5</c:v>
                </c:pt>
                <c:pt idx="1838">
                  <c:v>278.5</c:v>
                </c:pt>
                <c:pt idx="1839">
                  <c:v>278.5</c:v>
                </c:pt>
                <c:pt idx="1840">
                  <c:v>278.5</c:v>
                </c:pt>
                <c:pt idx="1841">
                  <c:v>278.5</c:v>
                </c:pt>
                <c:pt idx="1842">
                  <c:v>278.5</c:v>
                </c:pt>
                <c:pt idx="1843">
                  <c:v>278.5</c:v>
                </c:pt>
                <c:pt idx="1844">
                  <c:v>278.5</c:v>
                </c:pt>
                <c:pt idx="1845">
                  <c:v>278.5</c:v>
                </c:pt>
                <c:pt idx="1846">
                  <c:v>278.5</c:v>
                </c:pt>
                <c:pt idx="1847">
                  <c:v>278.5</c:v>
                </c:pt>
                <c:pt idx="1848">
                  <c:v>278.5</c:v>
                </c:pt>
                <c:pt idx="1849">
                  <c:v>278.5</c:v>
                </c:pt>
                <c:pt idx="1850">
                  <c:v>278.5</c:v>
                </c:pt>
                <c:pt idx="1851">
                  <c:v>278.5</c:v>
                </c:pt>
                <c:pt idx="1852">
                  <c:v>278.5</c:v>
                </c:pt>
                <c:pt idx="1853">
                  <c:v>278.5</c:v>
                </c:pt>
                <c:pt idx="1854">
                  <c:v>278.5</c:v>
                </c:pt>
                <c:pt idx="1855">
                  <c:v>278.5</c:v>
                </c:pt>
                <c:pt idx="1856">
                  <c:v>278.5</c:v>
                </c:pt>
                <c:pt idx="1857">
                  <c:v>278.5</c:v>
                </c:pt>
                <c:pt idx="1858">
                  <c:v>278.5</c:v>
                </c:pt>
                <c:pt idx="1859">
                  <c:v>278.5</c:v>
                </c:pt>
                <c:pt idx="1860">
                  <c:v>278.5</c:v>
                </c:pt>
                <c:pt idx="1861">
                  <c:v>278.5</c:v>
                </c:pt>
                <c:pt idx="1862">
                  <c:v>278.5</c:v>
                </c:pt>
                <c:pt idx="1863">
                  <c:v>278.5</c:v>
                </c:pt>
                <c:pt idx="1864">
                  <c:v>278.5</c:v>
                </c:pt>
                <c:pt idx="1865">
                  <c:v>278.5</c:v>
                </c:pt>
                <c:pt idx="1866">
                  <c:v>278.5</c:v>
                </c:pt>
                <c:pt idx="1867">
                  <c:v>278.5</c:v>
                </c:pt>
                <c:pt idx="1868">
                  <c:v>278.5</c:v>
                </c:pt>
                <c:pt idx="1869">
                  <c:v>278.5</c:v>
                </c:pt>
                <c:pt idx="1870">
                  <c:v>278.5</c:v>
                </c:pt>
                <c:pt idx="1871">
                  <c:v>278.5</c:v>
                </c:pt>
                <c:pt idx="1872">
                  <c:v>278.5</c:v>
                </c:pt>
                <c:pt idx="1873">
                  <c:v>278.5</c:v>
                </c:pt>
                <c:pt idx="1874">
                  <c:v>278.5</c:v>
                </c:pt>
                <c:pt idx="1875">
                  <c:v>278.5</c:v>
                </c:pt>
                <c:pt idx="1876">
                  <c:v>278.5</c:v>
                </c:pt>
                <c:pt idx="1877">
                  <c:v>278.5</c:v>
                </c:pt>
                <c:pt idx="1878">
                  <c:v>278.5</c:v>
                </c:pt>
                <c:pt idx="1879">
                  <c:v>278.60000000000002</c:v>
                </c:pt>
                <c:pt idx="1880">
                  <c:v>278.60000000000002</c:v>
                </c:pt>
                <c:pt idx="1881">
                  <c:v>278.60000000000002</c:v>
                </c:pt>
                <c:pt idx="1882">
                  <c:v>278.60000000000002</c:v>
                </c:pt>
                <c:pt idx="1883">
                  <c:v>278.60000000000002</c:v>
                </c:pt>
                <c:pt idx="1884">
                  <c:v>278.60000000000002</c:v>
                </c:pt>
                <c:pt idx="1885">
                  <c:v>278.60000000000002</c:v>
                </c:pt>
                <c:pt idx="1886">
                  <c:v>278.7</c:v>
                </c:pt>
                <c:pt idx="1887">
                  <c:v>278.7</c:v>
                </c:pt>
                <c:pt idx="1888">
                  <c:v>278.7</c:v>
                </c:pt>
                <c:pt idx="1889">
                  <c:v>278.7</c:v>
                </c:pt>
                <c:pt idx="1890">
                  <c:v>278.7</c:v>
                </c:pt>
                <c:pt idx="1891">
                  <c:v>278.7</c:v>
                </c:pt>
                <c:pt idx="1892">
                  <c:v>278.8</c:v>
                </c:pt>
                <c:pt idx="1893">
                  <c:v>278.8</c:v>
                </c:pt>
                <c:pt idx="1894">
                  <c:v>278.8</c:v>
                </c:pt>
                <c:pt idx="1895">
                  <c:v>278.8</c:v>
                </c:pt>
                <c:pt idx="1896">
                  <c:v>278.8</c:v>
                </c:pt>
                <c:pt idx="1897">
                  <c:v>278.89999999999998</c:v>
                </c:pt>
                <c:pt idx="1898">
                  <c:v>278.89999999999998</c:v>
                </c:pt>
                <c:pt idx="1899">
                  <c:v>278.89999999999998</c:v>
                </c:pt>
                <c:pt idx="1900">
                  <c:v>278.89999999999998</c:v>
                </c:pt>
                <c:pt idx="1901">
                  <c:v>278.89999999999998</c:v>
                </c:pt>
                <c:pt idx="1902">
                  <c:v>279</c:v>
                </c:pt>
                <c:pt idx="1903">
                  <c:v>279</c:v>
                </c:pt>
                <c:pt idx="1904">
                  <c:v>279</c:v>
                </c:pt>
                <c:pt idx="1905">
                  <c:v>279</c:v>
                </c:pt>
                <c:pt idx="1906">
                  <c:v>279</c:v>
                </c:pt>
                <c:pt idx="1907">
                  <c:v>279</c:v>
                </c:pt>
                <c:pt idx="1908">
                  <c:v>279.10000000000002</c:v>
                </c:pt>
                <c:pt idx="1909">
                  <c:v>279.10000000000002</c:v>
                </c:pt>
                <c:pt idx="1910">
                  <c:v>279.10000000000002</c:v>
                </c:pt>
                <c:pt idx="1911">
                  <c:v>279.10000000000002</c:v>
                </c:pt>
                <c:pt idx="1912">
                  <c:v>279.10000000000002</c:v>
                </c:pt>
                <c:pt idx="1913">
                  <c:v>279.10000000000002</c:v>
                </c:pt>
                <c:pt idx="1914">
                  <c:v>279.2</c:v>
                </c:pt>
                <c:pt idx="1915">
                  <c:v>279.2</c:v>
                </c:pt>
                <c:pt idx="1916">
                  <c:v>279.2</c:v>
                </c:pt>
                <c:pt idx="1917">
                  <c:v>279.2</c:v>
                </c:pt>
                <c:pt idx="1918">
                  <c:v>279.2</c:v>
                </c:pt>
                <c:pt idx="1919">
                  <c:v>279.2</c:v>
                </c:pt>
                <c:pt idx="1920">
                  <c:v>279.2</c:v>
                </c:pt>
                <c:pt idx="1921">
                  <c:v>279.3</c:v>
                </c:pt>
                <c:pt idx="1922">
                  <c:v>279.3</c:v>
                </c:pt>
                <c:pt idx="1923">
                  <c:v>279.3</c:v>
                </c:pt>
                <c:pt idx="1924">
                  <c:v>279.3</c:v>
                </c:pt>
                <c:pt idx="1925">
                  <c:v>279.3</c:v>
                </c:pt>
                <c:pt idx="1926">
                  <c:v>279.3</c:v>
                </c:pt>
                <c:pt idx="1927">
                  <c:v>279.3</c:v>
                </c:pt>
                <c:pt idx="1928">
                  <c:v>279.3</c:v>
                </c:pt>
                <c:pt idx="1929">
                  <c:v>279.3</c:v>
                </c:pt>
                <c:pt idx="1930">
                  <c:v>279.3</c:v>
                </c:pt>
                <c:pt idx="1931">
                  <c:v>279.3</c:v>
                </c:pt>
                <c:pt idx="1932">
                  <c:v>279.3</c:v>
                </c:pt>
                <c:pt idx="1933">
                  <c:v>279.3</c:v>
                </c:pt>
                <c:pt idx="1934">
                  <c:v>279.3</c:v>
                </c:pt>
                <c:pt idx="1935">
                  <c:v>279.3</c:v>
                </c:pt>
                <c:pt idx="1936">
                  <c:v>279.3</c:v>
                </c:pt>
                <c:pt idx="1937">
                  <c:v>279.3</c:v>
                </c:pt>
                <c:pt idx="1938">
                  <c:v>279.3</c:v>
                </c:pt>
                <c:pt idx="1939">
                  <c:v>279.3</c:v>
                </c:pt>
                <c:pt idx="1940">
                  <c:v>279.2</c:v>
                </c:pt>
                <c:pt idx="1941">
                  <c:v>279.2</c:v>
                </c:pt>
                <c:pt idx="1942">
                  <c:v>279.2</c:v>
                </c:pt>
                <c:pt idx="1943">
                  <c:v>279.2</c:v>
                </c:pt>
                <c:pt idx="1944">
                  <c:v>279.2</c:v>
                </c:pt>
                <c:pt idx="1945">
                  <c:v>279.2</c:v>
                </c:pt>
                <c:pt idx="1946">
                  <c:v>279.2</c:v>
                </c:pt>
                <c:pt idx="1947">
                  <c:v>279.2</c:v>
                </c:pt>
                <c:pt idx="1948">
                  <c:v>279.10000000000002</c:v>
                </c:pt>
                <c:pt idx="1949">
                  <c:v>279.10000000000002</c:v>
                </c:pt>
                <c:pt idx="1950">
                  <c:v>279.10000000000002</c:v>
                </c:pt>
                <c:pt idx="1951">
                  <c:v>279.10000000000002</c:v>
                </c:pt>
                <c:pt idx="1952">
                  <c:v>279.10000000000002</c:v>
                </c:pt>
                <c:pt idx="1953">
                  <c:v>279.10000000000002</c:v>
                </c:pt>
                <c:pt idx="1954">
                  <c:v>279.10000000000002</c:v>
                </c:pt>
                <c:pt idx="1955">
                  <c:v>279</c:v>
                </c:pt>
                <c:pt idx="1956">
                  <c:v>279</c:v>
                </c:pt>
                <c:pt idx="1957">
                  <c:v>279</c:v>
                </c:pt>
                <c:pt idx="1958">
                  <c:v>279</c:v>
                </c:pt>
                <c:pt idx="1959">
                  <c:v>279</c:v>
                </c:pt>
                <c:pt idx="1960">
                  <c:v>279</c:v>
                </c:pt>
                <c:pt idx="1961">
                  <c:v>279</c:v>
                </c:pt>
                <c:pt idx="1962">
                  <c:v>279</c:v>
                </c:pt>
                <c:pt idx="1963">
                  <c:v>279</c:v>
                </c:pt>
                <c:pt idx="1964">
                  <c:v>278.89999999999998</c:v>
                </c:pt>
                <c:pt idx="1965">
                  <c:v>278.89999999999998</c:v>
                </c:pt>
                <c:pt idx="1966">
                  <c:v>278.89999999999998</c:v>
                </c:pt>
                <c:pt idx="1967">
                  <c:v>278.89999999999998</c:v>
                </c:pt>
                <c:pt idx="1968">
                  <c:v>278.89999999999998</c:v>
                </c:pt>
                <c:pt idx="1969">
                  <c:v>278.89999999999998</c:v>
                </c:pt>
                <c:pt idx="1970">
                  <c:v>278.89999999999998</c:v>
                </c:pt>
                <c:pt idx="1971">
                  <c:v>278.89999999999998</c:v>
                </c:pt>
                <c:pt idx="1972">
                  <c:v>278.89999999999998</c:v>
                </c:pt>
                <c:pt idx="1973">
                  <c:v>278.89999999999998</c:v>
                </c:pt>
                <c:pt idx="1974">
                  <c:v>278.89999999999998</c:v>
                </c:pt>
                <c:pt idx="1975">
                  <c:v>278.89999999999998</c:v>
                </c:pt>
                <c:pt idx="1976">
                  <c:v>278.89999999999998</c:v>
                </c:pt>
                <c:pt idx="1977">
                  <c:v>278.89999999999998</c:v>
                </c:pt>
                <c:pt idx="1978">
                  <c:v>278.89999999999998</c:v>
                </c:pt>
                <c:pt idx="1979">
                  <c:v>278.89999999999998</c:v>
                </c:pt>
                <c:pt idx="1980">
                  <c:v>278.89999999999998</c:v>
                </c:pt>
                <c:pt idx="1981">
                  <c:v>278.89999999999998</c:v>
                </c:pt>
                <c:pt idx="1982">
                  <c:v>278.89999999999998</c:v>
                </c:pt>
                <c:pt idx="1983">
                  <c:v>279</c:v>
                </c:pt>
                <c:pt idx="1984">
                  <c:v>279</c:v>
                </c:pt>
                <c:pt idx="1985">
                  <c:v>279</c:v>
                </c:pt>
                <c:pt idx="1986">
                  <c:v>279</c:v>
                </c:pt>
                <c:pt idx="1987">
                  <c:v>279</c:v>
                </c:pt>
                <c:pt idx="1988">
                  <c:v>279</c:v>
                </c:pt>
                <c:pt idx="1989">
                  <c:v>279</c:v>
                </c:pt>
                <c:pt idx="1990">
                  <c:v>279</c:v>
                </c:pt>
                <c:pt idx="1991">
                  <c:v>279</c:v>
                </c:pt>
                <c:pt idx="1992">
                  <c:v>279.10000000000002</c:v>
                </c:pt>
                <c:pt idx="1993">
                  <c:v>279.10000000000002</c:v>
                </c:pt>
                <c:pt idx="1994">
                  <c:v>279.10000000000002</c:v>
                </c:pt>
                <c:pt idx="1995">
                  <c:v>279.10000000000002</c:v>
                </c:pt>
                <c:pt idx="1996">
                  <c:v>279.10000000000002</c:v>
                </c:pt>
                <c:pt idx="1997">
                  <c:v>279.10000000000002</c:v>
                </c:pt>
                <c:pt idx="1998">
                  <c:v>279.10000000000002</c:v>
                </c:pt>
                <c:pt idx="1999">
                  <c:v>279.10000000000002</c:v>
                </c:pt>
                <c:pt idx="2000">
                  <c:v>279.10000000000002</c:v>
                </c:pt>
                <c:pt idx="2001">
                  <c:v>279.10000000000002</c:v>
                </c:pt>
                <c:pt idx="2002">
                  <c:v>279.10000000000002</c:v>
                </c:pt>
                <c:pt idx="2003">
                  <c:v>279.2</c:v>
                </c:pt>
                <c:pt idx="2004">
                  <c:v>279.2</c:v>
                </c:pt>
                <c:pt idx="2005">
                  <c:v>279.2</c:v>
                </c:pt>
                <c:pt idx="2006">
                  <c:v>279.2</c:v>
                </c:pt>
                <c:pt idx="2007">
                  <c:v>279.2</c:v>
                </c:pt>
                <c:pt idx="2008">
                  <c:v>279.2</c:v>
                </c:pt>
                <c:pt idx="2009">
                  <c:v>279.2</c:v>
                </c:pt>
                <c:pt idx="2010">
                  <c:v>279.2</c:v>
                </c:pt>
                <c:pt idx="2011">
                  <c:v>279.2</c:v>
                </c:pt>
                <c:pt idx="2012">
                  <c:v>279.2</c:v>
                </c:pt>
                <c:pt idx="2013">
                  <c:v>279.2</c:v>
                </c:pt>
                <c:pt idx="2014">
                  <c:v>279.10000000000002</c:v>
                </c:pt>
                <c:pt idx="2015">
                  <c:v>279.10000000000002</c:v>
                </c:pt>
                <c:pt idx="2016">
                  <c:v>279.10000000000002</c:v>
                </c:pt>
                <c:pt idx="2017">
                  <c:v>279.10000000000002</c:v>
                </c:pt>
                <c:pt idx="2018">
                  <c:v>279.10000000000002</c:v>
                </c:pt>
                <c:pt idx="2019">
                  <c:v>279.10000000000002</c:v>
                </c:pt>
                <c:pt idx="2020">
                  <c:v>279.10000000000002</c:v>
                </c:pt>
                <c:pt idx="2021">
                  <c:v>279</c:v>
                </c:pt>
                <c:pt idx="2022">
                  <c:v>279</c:v>
                </c:pt>
                <c:pt idx="2023">
                  <c:v>279</c:v>
                </c:pt>
                <c:pt idx="2024">
                  <c:v>279</c:v>
                </c:pt>
                <c:pt idx="2025">
                  <c:v>279</c:v>
                </c:pt>
                <c:pt idx="2026">
                  <c:v>278.89999999999998</c:v>
                </c:pt>
                <c:pt idx="2027">
                  <c:v>278.89999999999998</c:v>
                </c:pt>
                <c:pt idx="2028">
                  <c:v>278.89999999999998</c:v>
                </c:pt>
                <c:pt idx="2029">
                  <c:v>278.8</c:v>
                </c:pt>
                <c:pt idx="2030">
                  <c:v>278.8</c:v>
                </c:pt>
                <c:pt idx="2031">
                  <c:v>278.8</c:v>
                </c:pt>
                <c:pt idx="2032">
                  <c:v>278.8</c:v>
                </c:pt>
                <c:pt idx="2033">
                  <c:v>278.7</c:v>
                </c:pt>
                <c:pt idx="2034">
                  <c:v>278.7</c:v>
                </c:pt>
                <c:pt idx="2035">
                  <c:v>278.7</c:v>
                </c:pt>
                <c:pt idx="2036">
                  <c:v>278.7</c:v>
                </c:pt>
                <c:pt idx="2037">
                  <c:v>278.60000000000002</c:v>
                </c:pt>
                <c:pt idx="2038">
                  <c:v>278.60000000000002</c:v>
                </c:pt>
                <c:pt idx="2039">
                  <c:v>278.60000000000002</c:v>
                </c:pt>
                <c:pt idx="2040">
                  <c:v>278.5</c:v>
                </c:pt>
                <c:pt idx="2041">
                  <c:v>278.5</c:v>
                </c:pt>
                <c:pt idx="2042">
                  <c:v>278.5</c:v>
                </c:pt>
                <c:pt idx="2043">
                  <c:v>278.5</c:v>
                </c:pt>
                <c:pt idx="2044">
                  <c:v>278.5</c:v>
                </c:pt>
                <c:pt idx="2045">
                  <c:v>278.5</c:v>
                </c:pt>
                <c:pt idx="2046">
                  <c:v>278.39999999999998</c:v>
                </c:pt>
                <c:pt idx="2047">
                  <c:v>278.39999999999998</c:v>
                </c:pt>
                <c:pt idx="2048">
                  <c:v>278.39999999999998</c:v>
                </c:pt>
                <c:pt idx="2049">
                  <c:v>278.39999999999998</c:v>
                </c:pt>
                <c:pt idx="2050">
                  <c:v>278.39999999999998</c:v>
                </c:pt>
                <c:pt idx="2051">
                  <c:v>278.39999999999998</c:v>
                </c:pt>
                <c:pt idx="2052">
                  <c:v>278.39999999999998</c:v>
                </c:pt>
                <c:pt idx="2053">
                  <c:v>278.39999999999998</c:v>
                </c:pt>
                <c:pt idx="2054">
                  <c:v>278.39999999999998</c:v>
                </c:pt>
                <c:pt idx="2055">
                  <c:v>278.39999999999998</c:v>
                </c:pt>
                <c:pt idx="2056">
                  <c:v>278.39999999999998</c:v>
                </c:pt>
                <c:pt idx="2057">
                  <c:v>278.39999999999998</c:v>
                </c:pt>
                <c:pt idx="2058">
                  <c:v>278.39999999999998</c:v>
                </c:pt>
                <c:pt idx="2059">
                  <c:v>278.39999999999998</c:v>
                </c:pt>
                <c:pt idx="2060">
                  <c:v>278.5</c:v>
                </c:pt>
                <c:pt idx="2061">
                  <c:v>278.5</c:v>
                </c:pt>
                <c:pt idx="2062">
                  <c:v>278.5</c:v>
                </c:pt>
                <c:pt idx="2063">
                  <c:v>278.5</c:v>
                </c:pt>
                <c:pt idx="2064">
                  <c:v>278.60000000000002</c:v>
                </c:pt>
                <c:pt idx="2065">
                  <c:v>278.60000000000002</c:v>
                </c:pt>
                <c:pt idx="2066">
                  <c:v>278.60000000000002</c:v>
                </c:pt>
                <c:pt idx="2067">
                  <c:v>278.7</c:v>
                </c:pt>
                <c:pt idx="2068">
                  <c:v>278.7</c:v>
                </c:pt>
                <c:pt idx="2069">
                  <c:v>278.7</c:v>
                </c:pt>
                <c:pt idx="2070">
                  <c:v>278.8</c:v>
                </c:pt>
                <c:pt idx="2071">
                  <c:v>278.8</c:v>
                </c:pt>
                <c:pt idx="2072">
                  <c:v>278.89999999999998</c:v>
                </c:pt>
                <c:pt idx="2073">
                  <c:v>279</c:v>
                </c:pt>
                <c:pt idx="2074">
                  <c:v>279</c:v>
                </c:pt>
                <c:pt idx="2075">
                  <c:v>279.10000000000002</c:v>
                </c:pt>
                <c:pt idx="2076">
                  <c:v>279.2</c:v>
                </c:pt>
                <c:pt idx="2077">
                  <c:v>279.2</c:v>
                </c:pt>
                <c:pt idx="2078">
                  <c:v>279.3</c:v>
                </c:pt>
                <c:pt idx="2079">
                  <c:v>279.39999999999998</c:v>
                </c:pt>
                <c:pt idx="2080">
                  <c:v>279.5</c:v>
                </c:pt>
                <c:pt idx="2081">
                  <c:v>279.60000000000002</c:v>
                </c:pt>
                <c:pt idx="2082">
                  <c:v>279.7</c:v>
                </c:pt>
                <c:pt idx="2083">
                  <c:v>279.8</c:v>
                </c:pt>
                <c:pt idx="2084">
                  <c:v>279.89999999999998</c:v>
                </c:pt>
                <c:pt idx="2085">
                  <c:v>280</c:v>
                </c:pt>
                <c:pt idx="2086">
                  <c:v>280.10000000000002</c:v>
                </c:pt>
                <c:pt idx="2087">
                  <c:v>280.2</c:v>
                </c:pt>
                <c:pt idx="2088">
                  <c:v>280.3</c:v>
                </c:pt>
                <c:pt idx="2089">
                  <c:v>280.3</c:v>
                </c:pt>
                <c:pt idx="2090">
                  <c:v>280.39999999999998</c:v>
                </c:pt>
                <c:pt idx="2091">
                  <c:v>280.5</c:v>
                </c:pt>
                <c:pt idx="2092">
                  <c:v>280.60000000000002</c:v>
                </c:pt>
                <c:pt idx="2093">
                  <c:v>280.60000000000002</c:v>
                </c:pt>
                <c:pt idx="2094">
                  <c:v>280.7</c:v>
                </c:pt>
                <c:pt idx="2095">
                  <c:v>280.7</c:v>
                </c:pt>
                <c:pt idx="2096">
                  <c:v>280.7</c:v>
                </c:pt>
                <c:pt idx="2097">
                  <c:v>280.8</c:v>
                </c:pt>
                <c:pt idx="2098">
                  <c:v>280.8</c:v>
                </c:pt>
                <c:pt idx="2099">
                  <c:v>280.8</c:v>
                </c:pt>
                <c:pt idx="2100">
                  <c:v>280.7</c:v>
                </c:pt>
                <c:pt idx="2101">
                  <c:v>280.7</c:v>
                </c:pt>
                <c:pt idx="2102">
                  <c:v>280.7</c:v>
                </c:pt>
                <c:pt idx="2103">
                  <c:v>280.60000000000002</c:v>
                </c:pt>
                <c:pt idx="2104">
                  <c:v>280.60000000000002</c:v>
                </c:pt>
                <c:pt idx="2105">
                  <c:v>280.5</c:v>
                </c:pt>
                <c:pt idx="2106">
                  <c:v>280.5</c:v>
                </c:pt>
                <c:pt idx="2107">
                  <c:v>280.39999999999998</c:v>
                </c:pt>
                <c:pt idx="2108">
                  <c:v>280.39999999999998</c:v>
                </c:pt>
                <c:pt idx="2109">
                  <c:v>280.39999999999998</c:v>
                </c:pt>
                <c:pt idx="2110">
                  <c:v>280.3</c:v>
                </c:pt>
                <c:pt idx="2111">
                  <c:v>280.39999999999998</c:v>
                </c:pt>
                <c:pt idx="2112">
                  <c:v>280.39999999999998</c:v>
                </c:pt>
                <c:pt idx="2113">
                  <c:v>280.39999999999998</c:v>
                </c:pt>
                <c:pt idx="2114">
                  <c:v>280.5</c:v>
                </c:pt>
                <c:pt idx="2115">
                  <c:v>280.60000000000002</c:v>
                </c:pt>
                <c:pt idx="2116">
                  <c:v>280.7</c:v>
                </c:pt>
                <c:pt idx="2117">
                  <c:v>280.8</c:v>
                </c:pt>
                <c:pt idx="2118">
                  <c:v>280.89999999999998</c:v>
                </c:pt>
                <c:pt idx="2119">
                  <c:v>281</c:v>
                </c:pt>
                <c:pt idx="2120">
                  <c:v>281.2</c:v>
                </c:pt>
                <c:pt idx="2121">
                  <c:v>281.3</c:v>
                </c:pt>
                <c:pt idx="2122">
                  <c:v>281.5</c:v>
                </c:pt>
                <c:pt idx="2123">
                  <c:v>281.60000000000002</c:v>
                </c:pt>
                <c:pt idx="2124">
                  <c:v>281.8</c:v>
                </c:pt>
                <c:pt idx="2125">
                  <c:v>281.89999999999998</c:v>
                </c:pt>
                <c:pt idx="2126">
                  <c:v>282</c:v>
                </c:pt>
                <c:pt idx="2127">
                  <c:v>282.2</c:v>
                </c:pt>
                <c:pt idx="2128">
                  <c:v>282.3</c:v>
                </c:pt>
                <c:pt idx="2129">
                  <c:v>282.39999999999998</c:v>
                </c:pt>
                <c:pt idx="2130">
                  <c:v>282.60000000000002</c:v>
                </c:pt>
                <c:pt idx="2131">
                  <c:v>282.7</c:v>
                </c:pt>
                <c:pt idx="2132">
                  <c:v>282.8</c:v>
                </c:pt>
                <c:pt idx="2133">
                  <c:v>282.89999999999998</c:v>
                </c:pt>
                <c:pt idx="2134">
                  <c:v>282.89999999999998</c:v>
                </c:pt>
                <c:pt idx="2135">
                  <c:v>283</c:v>
                </c:pt>
                <c:pt idx="2136">
                  <c:v>283</c:v>
                </c:pt>
                <c:pt idx="2137">
                  <c:v>283.10000000000002</c:v>
                </c:pt>
                <c:pt idx="2138">
                  <c:v>283.10000000000002</c:v>
                </c:pt>
                <c:pt idx="2139">
                  <c:v>283.10000000000002</c:v>
                </c:pt>
                <c:pt idx="2140">
                  <c:v>283.10000000000002</c:v>
                </c:pt>
                <c:pt idx="2141">
                  <c:v>283.10000000000002</c:v>
                </c:pt>
                <c:pt idx="2142">
                  <c:v>283.10000000000002</c:v>
                </c:pt>
                <c:pt idx="2143">
                  <c:v>283.10000000000002</c:v>
                </c:pt>
                <c:pt idx="2144">
                  <c:v>283.10000000000002</c:v>
                </c:pt>
                <c:pt idx="2145">
                  <c:v>283</c:v>
                </c:pt>
                <c:pt idx="2146">
                  <c:v>283</c:v>
                </c:pt>
                <c:pt idx="2147">
                  <c:v>283</c:v>
                </c:pt>
                <c:pt idx="2148">
                  <c:v>282.89999999999998</c:v>
                </c:pt>
                <c:pt idx="2149">
                  <c:v>282.89999999999998</c:v>
                </c:pt>
                <c:pt idx="2150">
                  <c:v>282.89999999999998</c:v>
                </c:pt>
                <c:pt idx="2151">
                  <c:v>282.8</c:v>
                </c:pt>
                <c:pt idx="2152">
                  <c:v>282.8</c:v>
                </c:pt>
                <c:pt idx="2153">
                  <c:v>282.7</c:v>
                </c:pt>
                <c:pt idx="2154">
                  <c:v>282.7</c:v>
                </c:pt>
                <c:pt idx="2155">
                  <c:v>282.60000000000002</c:v>
                </c:pt>
                <c:pt idx="2156">
                  <c:v>282.60000000000002</c:v>
                </c:pt>
                <c:pt idx="2157">
                  <c:v>282.5</c:v>
                </c:pt>
                <c:pt idx="2158">
                  <c:v>282.5</c:v>
                </c:pt>
                <c:pt idx="2159">
                  <c:v>282.5</c:v>
                </c:pt>
                <c:pt idx="2160">
                  <c:v>282.39999999999998</c:v>
                </c:pt>
                <c:pt idx="2161">
                  <c:v>282.39999999999998</c:v>
                </c:pt>
                <c:pt idx="2162">
                  <c:v>282.39999999999998</c:v>
                </c:pt>
                <c:pt idx="2163">
                  <c:v>282.39999999999998</c:v>
                </c:pt>
                <c:pt idx="2164">
                  <c:v>282.39999999999998</c:v>
                </c:pt>
                <c:pt idx="2165">
                  <c:v>282.39999999999998</c:v>
                </c:pt>
                <c:pt idx="2166">
                  <c:v>282.39999999999998</c:v>
                </c:pt>
                <c:pt idx="2167">
                  <c:v>282.39999999999998</c:v>
                </c:pt>
                <c:pt idx="2168">
                  <c:v>282.39999999999998</c:v>
                </c:pt>
                <c:pt idx="2169">
                  <c:v>282.39999999999998</c:v>
                </c:pt>
                <c:pt idx="2170">
                  <c:v>282.5</c:v>
                </c:pt>
                <c:pt idx="2171">
                  <c:v>282.5</c:v>
                </c:pt>
                <c:pt idx="2172">
                  <c:v>282.5</c:v>
                </c:pt>
                <c:pt idx="2173">
                  <c:v>282.60000000000002</c:v>
                </c:pt>
                <c:pt idx="2174">
                  <c:v>282.60000000000002</c:v>
                </c:pt>
                <c:pt idx="2175">
                  <c:v>282.60000000000002</c:v>
                </c:pt>
                <c:pt idx="2176">
                  <c:v>282.7</c:v>
                </c:pt>
                <c:pt idx="2177">
                  <c:v>282.7</c:v>
                </c:pt>
                <c:pt idx="2178">
                  <c:v>282.7</c:v>
                </c:pt>
                <c:pt idx="2179">
                  <c:v>282.8</c:v>
                </c:pt>
                <c:pt idx="2180">
                  <c:v>282.8</c:v>
                </c:pt>
                <c:pt idx="2181">
                  <c:v>282.89999999999998</c:v>
                </c:pt>
                <c:pt idx="2182">
                  <c:v>282.89999999999998</c:v>
                </c:pt>
                <c:pt idx="2183">
                  <c:v>282.89999999999998</c:v>
                </c:pt>
                <c:pt idx="2184">
                  <c:v>283</c:v>
                </c:pt>
                <c:pt idx="2185">
                  <c:v>283</c:v>
                </c:pt>
                <c:pt idx="2186">
                  <c:v>283.10000000000002</c:v>
                </c:pt>
                <c:pt idx="2187">
                  <c:v>283.10000000000002</c:v>
                </c:pt>
                <c:pt idx="2188">
                  <c:v>283.10000000000002</c:v>
                </c:pt>
                <c:pt idx="2189">
                  <c:v>283.2</c:v>
                </c:pt>
                <c:pt idx="2190">
                  <c:v>283.2</c:v>
                </c:pt>
                <c:pt idx="2191">
                  <c:v>283.3</c:v>
                </c:pt>
                <c:pt idx="2192">
                  <c:v>283.3</c:v>
                </c:pt>
                <c:pt idx="2193">
                  <c:v>283.3</c:v>
                </c:pt>
                <c:pt idx="2194">
                  <c:v>283.39999999999998</c:v>
                </c:pt>
                <c:pt idx="2195">
                  <c:v>283.39999999999998</c:v>
                </c:pt>
                <c:pt idx="2196">
                  <c:v>283.39999999999998</c:v>
                </c:pt>
                <c:pt idx="2197">
                  <c:v>283.5</c:v>
                </c:pt>
                <c:pt idx="2198">
                  <c:v>283.5</c:v>
                </c:pt>
                <c:pt idx="2199">
                  <c:v>283.5</c:v>
                </c:pt>
                <c:pt idx="2200">
                  <c:v>283.60000000000002</c:v>
                </c:pt>
                <c:pt idx="2201">
                  <c:v>283.60000000000002</c:v>
                </c:pt>
                <c:pt idx="2202">
                  <c:v>283.60000000000002</c:v>
                </c:pt>
                <c:pt idx="2203">
                  <c:v>283.60000000000002</c:v>
                </c:pt>
                <c:pt idx="2204">
                  <c:v>283.7</c:v>
                </c:pt>
                <c:pt idx="2205">
                  <c:v>283.7</c:v>
                </c:pt>
                <c:pt idx="2206">
                  <c:v>283.7</c:v>
                </c:pt>
                <c:pt idx="2207">
                  <c:v>283.7</c:v>
                </c:pt>
                <c:pt idx="2208">
                  <c:v>283.7</c:v>
                </c:pt>
                <c:pt idx="2209">
                  <c:v>283.8</c:v>
                </c:pt>
                <c:pt idx="2210">
                  <c:v>283.8</c:v>
                </c:pt>
                <c:pt idx="2211">
                  <c:v>283.8</c:v>
                </c:pt>
                <c:pt idx="2212">
                  <c:v>283.8</c:v>
                </c:pt>
                <c:pt idx="2213">
                  <c:v>283.8</c:v>
                </c:pt>
                <c:pt idx="2214">
                  <c:v>283.8</c:v>
                </c:pt>
                <c:pt idx="2215">
                  <c:v>283.8</c:v>
                </c:pt>
                <c:pt idx="2216">
                  <c:v>283.89999999999998</c:v>
                </c:pt>
                <c:pt idx="2217">
                  <c:v>283.89999999999998</c:v>
                </c:pt>
                <c:pt idx="2218">
                  <c:v>283.89999999999998</c:v>
                </c:pt>
                <c:pt idx="2219">
                  <c:v>283.89999999999998</c:v>
                </c:pt>
                <c:pt idx="2220">
                  <c:v>283.89999999999998</c:v>
                </c:pt>
                <c:pt idx="2221">
                  <c:v>283.89999999999998</c:v>
                </c:pt>
                <c:pt idx="2222">
                  <c:v>283.89999999999998</c:v>
                </c:pt>
                <c:pt idx="2223">
                  <c:v>283.89999999999998</c:v>
                </c:pt>
                <c:pt idx="2224">
                  <c:v>283.89999999999998</c:v>
                </c:pt>
                <c:pt idx="2225">
                  <c:v>283.89999999999998</c:v>
                </c:pt>
                <c:pt idx="2226">
                  <c:v>283.89999999999998</c:v>
                </c:pt>
                <c:pt idx="2227">
                  <c:v>283.89999999999998</c:v>
                </c:pt>
                <c:pt idx="2228">
                  <c:v>283.89999999999998</c:v>
                </c:pt>
                <c:pt idx="2229">
                  <c:v>283.89999999999998</c:v>
                </c:pt>
                <c:pt idx="2230">
                  <c:v>283.89999999999998</c:v>
                </c:pt>
                <c:pt idx="2231">
                  <c:v>283.89999999999998</c:v>
                </c:pt>
                <c:pt idx="2232">
                  <c:v>283.89999999999998</c:v>
                </c:pt>
                <c:pt idx="2233">
                  <c:v>283.89999999999998</c:v>
                </c:pt>
                <c:pt idx="2234">
                  <c:v>283.89999999999998</c:v>
                </c:pt>
                <c:pt idx="2235">
                  <c:v>283.89999999999998</c:v>
                </c:pt>
                <c:pt idx="2236">
                  <c:v>283.89999999999998</c:v>
                </c:pt>
                <c:pt idx="2237">
                  <c:v>283.89999999999998</c:v>
                </c:pt>
                <c:pt idx="2238">
                  <c:v>283.89999999999998</c:v>
                </c:pt>
                <c:pt idx="2239">
                  <c:v>283.89999999999998</c:v>
                </c:pt>
                <c:pt idx="2240">
                  <c:v>283.89999999999998</c:v>
                </c:pt>
                <c:pt idx="2241">
                  <c:v>283.89999999999998</c:v>
                </c:pt>
                <c:pt idx="2242">
                  <c:v>283.89999999999998</c:v>
                </c:pt>
                <c:pt idx="2243">
                  <c:v>283.89999999999998</c:v>
                </c:pt>
                <c:pt idx="2244">
                  <c:v>283.89999999999998</c:v>
                </c:pt>
                <c:pt idx="2245">
                  <c:v>283.89999999999998</c:v>
                </c:pt>
                <c:pt idx="2246">
                  <c:v>283.89999999999998</c:v>
                </c:pt>
                <c:pt idx="2247">
                  <c:v>283.89999999999998</c:v>
                </c:pt>
                <c:pt idx="2248">
                  <c:v>283.89999999999998</c:v>
                </c:pt>
                <c:pt idx="2249">
                  <c:v>283.89999999999998</c:v>
                </c:pt>
                <c:pt idx="2250">
                  <c:v>283.89999999999998</c:v>
                </c:pt>
                <c:pt idx="2251">
                  <c:v>283.89999999999998</c:v>
                </c:pt>
                <c:pt idx="2252">
                  <c:v>283.89999999999998</c:v>
                </c:pt>
                <c:pt idx="2253">
                  <c:v>283.89999999999998</c:v>
                </c:pt>
                <c:pt idx="2254">
                  <c:v>283.89999999999998</c:v>
                </c:pt>
                <c:pt idx="2255">
                  <c:v>283.89999999999998</c:v>
                </c:pt>
                <c:pt idx="2256">
                  <c:v>283.89999999999998</c:v>
                </c:pt>
                <c:pt idx="2257">
                  <c:v>283.89999999999998</c:v>
                </c:pt>
                <c:pt idx="2258">
                  <c:v>283.89999999999998</c:v>
                </c:pt>
                <c:pt idx="2259">
                  <c:v>283.89999999999998</c:v>
                </c:pt>
                <c:pt idx="2260">
                  <c:v>283.89999999999998</c:v>
                </c:pt>
                <c:pt idx="2261">
                  <c:v>283.89999999999998</c:v>
                </c:pt>
                <c:pt idx="2262">
                  <c:v>283.89999999999998</c:v>
                </c:pt>
                <c:pt idx="2263">
                  <c:v>283.89999999999998</c:v>
                </c:pt>
                <c:pt idx="2264">
                  <c:v>283.89999999999998</c:v>
                </c:pt>
                <c:pt idx="2265">
                  <c:v>283.89999999999998</c:v>
                </c:pt>
                <c:pt idx="2266">
                  <c:v>283.89999999999998</c:v>
                </c:pt>
                <c:pt idx="2267">
                  <c:v>283.89999999999998</c:v>
                </c:pt>
                <c:pt idx="2268">
                  <c:v>283.89999999999998</c:v>
                </c:pt>
                <c:pt idx="2269">
                  <c:v>283.89999999999998</c:v>
                </c:pt>
                <c:pt idx="2270">
                  <c:v>283.89999999999998</c:v>
                </c:pt>
                <c:pt idx="2271">
                  <c:v>283.89999999999998</c:v>
                </c:pt>
                <c:pt idx="2272">
                  <c:v>283.8</c:v>
                </c:pt>
                <c:pt idx="2273">
                  <c:v>283.8</c:v>
                </c:pt>
                <c:pt idx="2274">
                  <c:v>283.8</c:v>
                </c:pt>
                <c:pt idx="2275">
                  <c:v>283.8</c:v>
                </c:pt>
                <c:pt idx="2276">
                  <c:v>283.8</c:v>
                </c:pt>
                <c:pt idx="2277">
                  <c:v>283.7</c:v>
                </c:pt>
                <c:pt idx="2278">
                  <c:v>283.7</c:v>
                </c:pt>
                <c:pt idx="2279">
                  <c:v>283.7</c:v>
                </c:pt>
                <c:pt idx="2280">
                  <c:v>283.7</c:v>
                </c:pt>
                <c:pt idx="2281">
                  <c:v>283.60000000000002</c:v>
                </c:pt>
                <c:pt idx="2282">
                  <c:v>283.60000000000002</c:v>
                </c:pt>
                <c:pt idx="2283">
                  <c:v>283.5</c:v>
                </c:pt>
                <c:pt idx="2284">
                  <c:v>283.5</c:v>
                </c:pt>
                <c:pt idx="2285">
                  <c:v>283.39999999999998</c:v>
                </c:pt>
                <c:pt idx="2286">
                  <c:v>283.39999999999998</c:v>
                </c:pt>
                <c:pt idx="2287">
                  <c:v>283.3</c:v>
                </c:pt>
                <c:pt idx="2288">
                  <c:v>283.2</c:v>
                </c:pt>
                <c:pt idx="2289">
                  <c:v>283.2</c:v>
                </c:pt>
                <c:pt idx="2290">
                  <c:v>283.10000000000002</c:v>
                </c:pt>
                <c:pt idx="2291">
                  <c:v>283</c:v>
                </c:pt>
                <c:pt idx="2292">
                  <c:v>283</c:v>
                </c:pt>
                <c:pt idx="2293">
                  <c:v>282.89999999999998</c:v>
                </c:pt>
                <c:pt idx="2294">
                  <c:v>282.8</c:v>
                </c:pt>
                <c:pt idx="2295">
                  <c:v>282.7</c:v>
                </c:pt>
                <c:pt idx="2296">
                  <c:v>282.7</c:v>
                </c:pt>
                <c:pt idx="2297">
                  <c:v>282.60000000000002</c:v>
                </c:pt>
                <c:pt idx="2298">
                  <c:v>282.5</c:v>
                </c:pt>
                <c:pt idx="2299">
                  <c:v>282.5</c:v>
                </c:pt>
                <c:pt idx="2300">
                  <c:v>282.39999999999998</c:v>
                </c:pt>
                <c:pt idx="2301">
                  <c:v>282.3</c:v>
                </c:pt>
                <c:pt idx="2302">
                  <c:v>282.3</c:v>
                </c:pt>
                <c:pt idx="2303">
                  <c:v>282.2</c:v>
                </c:pt>
                <c:pt idx="2304">
                  <c:v>282.10000000000002</c:v>
                </c:pt>
                <c:pt idx="2305">
                  <c:v>282.10000000000002</c:v>
                </c:pt>
                <c:pt idx="2306">
                  <c:v>282</c:v>
                </c:pt>
                <c:pt idx="2307">
                  <c:v>282</c:v>
                </c:pt>
                <c:pt idx="2308">
                  <c:v>281.89999999999998</c:v>
                </c:pt>
                <c:pt idx="2309">
                  <c:v>281.89999999999998</c:v>
                </c:pt>
                <c:pt idx="2310">
                  <c:v>281.8</c:v>
                </c:pt>
                <c:pt idx="2311">
                  <c:v>281.8</c:v>
                </c:pt>
                <c:pt idx="2312">
                  <c:v>281.8</c:v>
                </c:pt>
                <c:pt idx="2313">
                  <c:v>281.7</c:v>
                </c:pt>
                <c:pt idx="2314">
                  <c:v>281.7</c:v>
                </c:pt>
                <c:pt idx="2315">
                  <c:v>281.7</c:v>
                </c:pt>
                <c:pt idx="2316">
                  <c:v>281.7</c:v>
                </c:pt>
                <c:pt idx="2317">
                  <c:v>281.7</c:v>
                </c:pt>
                <c:pt idx="2318">
                  <c:v>281.7</c:v>
                </c:pt>
                <c:pt idx="2319">
                  <c:v>281.7</c:v>
                </c:pt>
                <c:pt idx="2320">
                  <c:v>281.7</c:v>
                </c:pt>
                <c:pt idx="2321">
                  <c:v>281.7</c:v>
                </c:pt>
                <c:pt idx="2322">
                  <c:v>281.8</c:v>
                </c:pt>
                <c:pt idx="2323">
                  <c:v>281.8</c:v>
                </c:pt>
                <c:pt idx="2324">
                  <c:v>281.8</c:v>
                </c:pt>
                <c:pt idx="2325">
                  <c:v>281.89999999999998</c:v>
                </c:pt>
                <c:pt idx="2326">
                  <c:v>281.89999999999998</c:v>
                </c:pt>
                <c:pt idx="2327">
                  <c:v>282</c:v>
                </c:pt>
                <c:pt idx="2328">
                  <c:v>282</c:v>
                </c:pt>
                <c:pt idx="2329">
                  <c:v>282</c:v>
                </c:pt>
                <c:pt idx="2330">
                  <c:v>282.10000000000002</c:v>
                </c:pt>
                <c:pt idx="2331">
                  <c:v>282.10000000000002</c:v>
                </c:pt>
                <c:pt idx="2332">
                  <c:v>282.10000000000002</c:v>
                </c:pt>
                <c:pt idx="2333">
                  <c:v>282.10000000000002</c:v>
                </c:pt>
                <c:pt idx="2334">
                  <c:v>282</c:v>
                </c:pt>
                <c:pt idx="2335">
                  <c:v>282</c:v>
                </c:pt>
                <c:pt idx="2336">
                  <c:v>282</c:v>
                </c:pt>
                <c:pt idx="2337">
                  <c:v>281.89999999999998</c:v>
                </c:pt>
                <c:pt idx="2338">
                  <c:v>281.89999999999998</c:v>
                </c:pt>
                <c:pt idx="2339">
                  <c:v>281.8</c:v>
                </c:pt>
                <c:pt idx="2340">
                  <c:v>281.8</c:v>
                </c:pt>
                <c:pt idx="2341">
                  <c:v>281.7</c:v>
                </c:pt>
                <c:pt idx="2342">
                  <c:v>281.7</c:v>
                </c:pt>
                <c:pt idx="2343">
                  <c:v>281.60000000000002</c:v>
                </c:pt>
                <c:pt idx="2344">
                  <c:v>281.5</c:v>
                </c:pt>
                <c:pt idx="2345">
                  <c:v>281.39999999999998</c:v>
                </c:pt>
                <c:pt idx="2346">
                  <c:v>281.39999999999998</c:v>
                </c:pt>
                <c:pt idx="2347">
                  <c:v>281.3</c:v>
                </c:pt>
                <c:pt idx="2348">
                  <c:v>281.2</c:v>
                </c:pt>
                <c:pt idx="2349">
                  <c:v>281.2</c:v>
                </c:pt>
                <c:pt idx="2350">
                  <c:v>281.10000000000002</c:v>
                </c:pt>
                <c:pt idx="2351">
                  <c:v>281</c:v>
                </c:pt>
                <c:pt idx="2352">
                  <c:v>281</c:v>
                </c:pt>
                <c:pt idx="2353">
                  <c:v>280.89999999999998</c:v>
                </c:pt>
                <c:pt idx="2354">
                  <c:v>280.89999999999998</c:v>
                </c:pt>
                <c:pt idx="2355">
                  <c:v>280.8</c:v>
                </c:pt>
                <c:pt idx="2356">
                  <c:v>280.8</c:v>
                </c:pt>
                <c:pt idx="2357">
                  <c:v>280.8</c:v>
                </c:pt>
                <c:pt idx="2358">
                  <c:v>280.7</c:v>
                </c:pt>
                <c:pt idx="2359">
                  <c:v>280.7</c:v>
                </c:pt>
                <c:pt idx="2360">
                  <c:v>280.7</c:v>
                </c:pt>
                <c:pt idx="2361">
                  <c:v>280.7</c:v>
                </c:pt>
                <c:pt idx="2362">
                  <c:v>280.7</c:v>
                </c:pt>
                <c:pt idx="2363">
                  <c:v>280.7</c:v>
                </c:pt>
                <c:pt idx="2364">
                  <c:v>280.7</c:v>
                </c:pt>
                <c:pt idx="2365">
                  <c:v>280.7</c:v>
                </c:pt>
                <c:pt idx="2366">
                  <c:v>280.7</c:v>
                </c:pt>
                <c:pt idx="2367">
                  <c:v>280.7</c:v>
                </c:pt>
                <c:pt idx="2368">
                  <c:v>280.7</c:v>
                </c:pt>
                <c:pt idx="2369">
                  <c:v>280.7</c:v>
                </c:pt>
                <c:pt idx="2370">
                  <c:v>280.8</c:v>
                </c:pt>
                <c:pt idx="2371">
                  <c:v>280.8</c:v>
                </c:pt>
                <c:pt idx="2372">
                  <c:v>280.89999999999998</c:v>
                </c:pt>
                <c:pt idx="2373">
                  <c:v>280.89999999999998</c:v>
                </c:pt>
                <c:pt idx="2374">
                  <c:v>281</c:v>
                </c:pt>
                <c:pt idx="2375">
                  <c:v>281</c:v>
                </c:pt>
                <c:pt idx="2376">
                  <c:v>281.10000000000002</c:v>
                </c:pt>
                <c:pt idx="2377">
                  <c:v>281.2</c:v>
                </c:pt>
                <c:pt idx="2378">
                  <c:v>281.3</c:v>
                </c:pt>
                <c:pt idx="2379">
                  <c:v>281.39999999999998</c:v>
                </c:pt>
                <c:pt idx="2380">
                  <c:v>281.5</c:v>
                </c:pt>
                <c:pt idx="2381">
                  <c:v>281.60000000000002</c:v>
                </c:pt>
                <c:pt idx="2382">
                  <c:v>281.7</c:v>
                </c:pt>
                <c:pt idx="2383">
                  <c:v>281.8</c:v>
                </c:pt>
                <c:pt idx="2384">
                  <c:v>281.89999999999998</c:v>
                </c:pt>
                <c:pt idx="2385">
                  <c:v>282.10000000000002</c:v>
                </c:pt>
                <c:pt idx="2386">
                  <c:v>282.2</c:v>
                </c:pt>
                <c:pt idx="2387">
                  <c:v>282.3</c:v>
                </c:pt>
                <c:pt idx="2388">
                  <c:v>282.39999999999998</c:v>
                </c:pt>
                <c:pt idx="2389">
                  <c:v>282.60000000000002</c:v>
                </c:pt>
                <c:pt idx="2390">
                  <c:v>282.7</c:v>
                </c:pt>
                <c:pt idx="2391">
                  <c:v>282.8</c:v>
                </c:pt>
                <c:pt idx="2392">
                  <c:v>282.89999999999998</c:v>
                </c:pt>
                <c:pt idx="2393">
                  <c:v>283</c:v>
                </c:pt>
                <c:pt idx="2394">
                  <c:v>283.10000000000002</c:v>
                </c:pt>
                <c:pt idx="2395">
                  <c:v>283.2</c:v>
                </c:pt>
                <c:pt idx="2396">
                  <c:v>283.3</c:v>
                </c:pt>
                <c:pt idx="2397">
                  <c:v>283.39999999999998</c:v>
                </c:pt>
                <c:pt idx="2398">
                  <c:v>283.39999999999998</c:v>
                </c:pt>
                <c:pt idx="2399">
                  <c:v>283.39999999999998</c:v>
                </c:pt>
                <c:pt idx="2400">
                  <c:v>283.5</c:v>
                </c:pt>
                <c:pt idx="2401">
                  <c:v>283.5</c:v>
                </c:pt>
                <c:pt idx="2402">
                  <c:v>283.5</c:v>
                </c:pt>
                <c:pt idx="2403">
                  <c:v>283.39999999999998</c:v>
                </c:pt>
                <c:pt idx="2404">
                  <c:v>283.39999999999998</c:v>
                </c:pt>
                <c:pt idx="2405">
                  <c:v>283.3</c:v>
                </c:pt>
                <c:pt idx="2406">
                  <c:v>283.2</c:v>
                </c:pt>
                <c:pt idx="2407">
                  <c:v>283.10000000000002</c:v>
                </c:pt>
                <c:pt idx="2408">
                  <c:v>283</c:v>
                </c:pt>
                <c:pt idx="2409">
                  <c:v>282.8</c:v>
                </c:pt>
                <c:pt idx="2410">
                  <c:v>282.7</c:v>
                </c:pt>
                <c:pt idx="2411">
                  <c:v>282.5</c:v>
                </c:pt>
                <c:pt idx="2412">
                  <c:v>282.3</c:v>
                </c:pt>
                <c:pt idx="2413">
                  <c:v>282.10000000000002</c:v>
                </c:pt>
                <c:pt idx="2414">
                  <c:v>281.89999999999998</c:v>
                </c:pt>
                <c:pt idx="2415">
                  <c:v>281.7</c:v>
                </c:pt>
                <c:pt idx="2416">
                  <c:v>281.5</c:v>
                </c:pt>
                <c:pt idx="2417">
                  <c:v>281.3</c:v>
                </c:pt>
                <c:pt idx="2418">
                  <c:v>281.10000000000002</c:v>
                </c:pt>
                <c:pt idx="2419">
                  <c:v>280.89999999999998</c:v>
                </c:pt>
                <c:pt idx="2420">
                  <c:v>280.8</c:v>
                </c:pt>
                <c:pt idx="2421">
                  <c:v>280.60000000000002</c:v>
                </c:pt>
                <c:pt idx="2422">
                  <c:v>280.39999999999998</c:v>
                </c:pt>
                <c:pt idx="2423">
                  <c:v>280.2</c:v>
                </c:pt>
                <c:pt idx="2424">
                  <c:v>280.10000000000002</c:v>
                </c:pt>
                <c:pt idx="2425">
                  <c:v>279.89999999999998</c:v>
                </c:pt>
                <c:pt idx="2426">
                  <c:v>279.8</c:v>
                </c:pt>
                <c:pt idx="2427">
                  <c:v>279.7</c:v>
                </c:pt>
                <c:pt idx="2428">
                  <c:v>279.60000000000002</c:v>
                </c:pt>
                <c:pt idx="2429">
                  <c:v>279.5</c:v>
                </c:pt>
                <c:pt idx="2430">
                  <c:v>279.39999999999998</c:v>
                </c:pt>
                <c:pt idx="2431">
                  <c:v>279.39999999999998</c:v>
                </c:pt>
                <c:pt idx="2432">
                  <c:v>279.3</c:v>
                </c:pt>
                <c:pt idx="2433">
                  <c:v>279.3</c:v>
                </c:pt>
                <c:pt idx="2434">
                  <c:v>279.2</c:v>
                </c:pt>
                <c:pt idx="2435">
                  <c:v>279.2</c:v>
                </c:pt>
                <c:pt idx="2436">
                  <c:v>279.2</c:v>
                </c:pt>
                <c:pt idx="2437">
                  <c:v>279.2</c:v>
                </c:pt>
                <c:pt idx="2438">
                  <c:v>279.2</c:v>
                </c:pt>
                <c:pt idx="2439">
                  <c:v>279.2</c:v>
                </c:pt>
                <c:pt idx="2440">
                  <c:v>279.2</c:v>
                </c:pt>
                <c:pt idx="2441">
                  <c:v>279.2</c:v>
                </c:pt>
                <c:pt idx="2442">
                  <c:v>279.2</c:v>
                </c:pt>
                <c:pt idx="2443">
                  <c:v>279.2</c:v>
                </c:pt>
                <c:pt idx="2444">
                  <c:v>279.2</c:v>
                </c:pt>
                <c:pt idx="2445">
                  <c:v>279.3</c:v>
                </c:pt>
                <c:pt idx="2446">
                  <c:v>279.3</c:v>
                </c:pt>
                <c:pt idx="2447">
                  <c:v>279.39999999999998</c:v>
                </c:pt>
                <c:pt idx="2448">
                  <c:v>279.39999999999998</c:v>
                </c:pt>
                <c:pt idx="2449">
                  <c:v>279.5</c:v>
                </c:pt>
                <c:pt idx="2450">
                  <c:v>279.5</c:v>
                </c:pt>
                <c:pt idx="2451">
                  <c:v>279.60000000000002</c:v>
                </c:pt>
                <c:pt idx="2452">
                  <c:v>279.60000000000002</c:v>
                </c:pt>
                <c:pt idx="2453">
                  <c:v>279.7</c:v>
                </c:pt>
                <c:pt idx="2454">
                  <c:v>279.7</c:v>
                </c:pt>
                <c:pt idx="2455">
                  <c:v>279.8</c:v>
                </c:pt>
                <c:pt idx="2456">
                  <c:v>279.8</c:v>
                </c:pt>
                <c:pt idx="2457">
                  <c:v>279.89999999999998</c:v>
                </c:pt>
                <c:pt idx="2458">
                  <c:v>279.89999999999998</c:v>
                </c:pt>
                <c:pt idx="2459">
                  <c:v>280</c:v>
                </c:pt>
                <c:pt idx="2460">
                  <c:v>280</c:v>
                </c:pt>
                <c:pt idx="2461">
                  <c:v>280.10000000000002</c:v>
                </c:pt>
                <c:pt idx="2462">
                  <c:v>280.10000000000002</c:v>
                </c:pt>
                <c:pt idx="2463">
                  <c:v>280.10000000000002</c:v>
                </c:pt>
                <c:pt idx="2464">
                  <c:v>280.2</c:v>
                </c:pt>
                <c:pt idx="2465">
                  <c:v>280.2</c:v>
                </c:pt>
                <c:pt idx="2466">
                  <c:v>280.2</c:v>
                </c:pt>
                <c:pt idx="2467">
                  <c:v>280.3</c:v>
                </c:pt>
                <c:pt idx="2468">
                  <c:v>280.3</c:v>
                </c:pt>
                <c:pt idx="2469">
                  <c:v>280.3</c:v>
                </c:pt>
                <c:pt idx="2470">
                  <c:v>280.3</c:v>
                </c:pt>
                <c:pt idx="2471">
                  <c:v>280.3</c:v>
                </c:pt>
                <c:pt idx="2472">
                  <c:v>280.3</c:v>
                </c:pt>
                <c:pt idx="2473">
                  <c:v>280.3</c:v>
                </c:pt>
                <c:pt idx="2474">
                  <c:v>280.2</c:v>
                </c:pt>
                <c:pt idx="2475">
                  <c:v>280.2</c:v>
                </c:pt>
                <c:pt idx="2476">
                  <c:v>280.2</c:v>
                </c:pt>
                <c:pt idx="2477">
                  <c:v>280.10000000000002</c:v>
                </c:pt>
                <c:pt idx="2478">
                  <c:v>280.10000000000002</c:v>
                </c:pt>
                <c:pt idx="2479">
                  <c:v>280</c:v>
                </c:pt>
                <c:pt idx="2480">
                  <c:v>280</c:v>
                </c:pt>
                <c:pt idx="2481">
                  <c:v>279.89999999999998</c:v>
                </c:pt>
                <c:pt idx="2482">
                  <c:v>279.8</c:v>
                </c:pt>
                <c:pt idx="2483">
                  <c:v>279.8</c:v>
                </c:pt>
                <c:pt idx="2484">
                  <c:v>279.7</c:v>
                </c:pt>
                <c:pt idx="2485">
                  <c:v>279.60000000000002</c:v>
                </c:pt>
                <c:pt idx="2486">
                  <c:v>279.5</c:v>
                </c:pt>
                <c:pt idx="2487">
                  <c:v>279.39999999999998</c:v>
                </c:pt>
                <c:pt idx="2488">
                  <c:v>279.2</c:v>
                </c:pt>
                <c:pt idx="2489">
                  <c:v>279.10000000000002</c:v>
                </c:pt>
                <c:pt idx="2490">
                  <c:v>279</c:v>
                </c:pt>
                <c:pt idx="2491">
                  <c:v>278.89999999999998</c:v>
                </c:pt>
                <c:pt idx="2492">
                  <c:v>278.89999999999998</c:v>
                </c:pt>
                <c:pt idx="2493">
                  <c:v>278.8</c:v>
                </c:pt>
                <c:pt idx="2494">
                  <c:v>278.8</c:v>
                </c:pt>
                <c:pt idx="2495">
                  <c:v>278.8</c:v>
                </c:pt>
                <c:pt idx="2496">
                  <c:v>278.8</c:v>
                </c:pt>
                <c:pt idx="2497">
                  <c:v>278.89999999999998</c:v>
                </c:pt>
                <c:pt idx="2498">
                  <c:v>279</c:v>
                </c:pt>
                <c:pt idx="2499">
                  <c:v>279.2</c:v>
                </c:pt>
                <c:pt idx="2500">
                  <c:v>279.39999999999998</c:v>
                </c:pt>
                <c:pt idx="2501">
                  <c:v>279.7</c:v>
                </c:pt>
                <c:pt idx="2502">
                  <c:v>280.10000000000002</c:v>
                </c:pt>
                <c:pt idx="2503">
                  <c:v>280.5</c:v>
                </c:pt>
                <c:pt idx="2504">
                  <c:v>280.89999999999998</c:v>
                </c:pt>
                <c:pt idx="2505">
                  <c:v>281.39999999999998</c:v>
                </c:pt>
                <c:pt idx="2506">
                  <c:v>281.8</c:v>
                </c:pt>
                <c:pt idx="2507">
                  <c:v>282.2</c:v>
                </c:pt>
                <c:pt idx="2508">
                  <c:v>282.5</c:v>
                </c:pt>
                <c:pt idx="2509">
                  <c:v>282.7</c:v>
                </c:pt>
                <c:pt idx="2510">
                  <c:v>282.8</c:v>
                </c:pt>
                <c:pt idx="2511">
                  <c:v>283</c:v>
                </c:pt>
                <c:pt idx="2512">
                  <c:v>283</c:v>
                </c:pt>
                <c:pt idx="2513">
                  <c:v>283</c:v>
                </c:pt>
                <c:pt idx="2514">
                  <c:v>283</c:v>
                </c:pt>
                <c:pt idx="2515">
                  <c:v>283</c:v>
                </c:pt>
                <c:pt idx="2516">
                  <c:v>282.89999999999998</c:v>
                </c:pt>
                <c:pt idx="2517">
                  <c:v>282.8</c:v>
                </c:pt>
                <c:pt idx="2518">
                  <c:v>282.60000000000002</c:v>
                </c:pt>
                <c:pt idx="2519">
                  <c:v>282.5</c:v>
                </c:pt>
                <c:pt idx="2520">
                  <c:v>282.3</c:v>
                </c:pt>
                <c:pt idx="2521">
                  <c:v>282.10000000000002</c:v>
                </c:pt>
                <c:pt idx="2522">
                  <c:v>281.89999999999998</c:v>
                </c:pt>
                <c:pt idx="2523">
                  <c:v>281.8</c:v>
                </c:pt>
                <c:pt idx="2524">
                  <c:v>281.60000000000002</c:v>
                </c:pt>
                <c:pt idx="2525">
                  <c:v>281.39999999999998</c:v>
                </c:pt>
                <c:pt idx="2526">
                  <c:v>281.3</c:v>
                </c:pt>
                <c:pt idx="2527">
                  <c:v>281.10000000000002</c:v>
                </c:pt>
                <c:pt idx="2528">
                  <c:v>280.89999999999998</c:v>
                </c:pt>
                <c:pt idx="2529">
                  <c:v>280.8</c:v>
                </c:pt>
                <c:pt idx="2530">
                  <c:v>280.7</c:v>
                </c:pt>
                <c:pt idx="2531">
                  <c:v>280.5</c:v>
                </c:pt>
                <c:pt idx="2532">
                  <c:v>280.39999999999998</c:v>
                </c:pt>
                <c:pt idx="2533">
                  <c:v>280.3</c:v>
                </c:pt>
                <c:pt idx="2534">
                  <c:v>280.2</c:v>
                </c:pt>
                <c:pt idx="2535">
                  <c:v>280.10000000000002</c:v>
                </c:pt>
                <c:pt idx="2536">
                  <c:v>280</c:v>
                </c:pt>
                <c:pt idx="2537">
                  <c:v>279.89999999999998</c:v>
                </c:pt>
                <c:pt idx="2538">
                  <c:v>279.8</c:v>
                </c:pt>
                <c:pt idx="2539">
                  <c:v>279.8</c:v>
                </c:pt>
                <c:pt idx="2540">
                  <c:v>279.7</c:v>
                </c:pt>
                <c:pt idx="2541">
                  <c:v>279.7</c:v>
                </c:pt>
                <c:pt idx="2542">
                  <c:v>279.60000000000002</c:v>
                </c:pt>
                <c:pt idx="2543">
                  <c:v>279.60000000000002</c:v>
                </c:pt>
                <c:pt idx="2544">
                  <c:v>279.60000000000002</c:v>
                </c:pt>
                <c:pt idx="2545">
                  <c:v>279.60000000000002</c:v>
                </c:pt>
                <c:pt idx="2546">
                  <c:v>279.60000000000002</c:v>
                </c:pt>
                <c:pt idx="2547">
                  <c:v>279.7</c:v>
                </c:pt>
                <c:pt idx="2548">
                  <c:v>279.7</c:v>
                </c:pt>
                <c:pt idx="2549">
                  <c:v>279.7</c:v>
                </c:pt>
                <c:pt idx="2550">
                  <c:v>279.8</c:v>
                </c:pt>
                <c:pt idx="2551">
                  <c:v>279.89999999999998</c:v>
                </c:pt>
                <c:pt idx="2552">
                  <c:v>279.89999999999998</c:v>
                </c:pt>
                <c:pt idx="2553">
                  <c:v>280</c:v>
                </c:pt>
                <c:pt idx="2554">
                  <c:v>280.10000000000002</c:v>
                </c:pt>
                <c:pt idx="2555">
                  <c:v>280.2</c:v>
                </c:pt>
                <c:pt idx="2556">
                  <c:v>280.3</c:v>
                </c:pt>
                <c:pt idx="2557">
                  <c:v>280.39999999999998</c:v>
                </c:pt>
                <c:pt idx="2558">
                  <c:v>280.5</c:v>
                </c:pt>
                <c:pt idx="2559">
                  <c:v>280.60000000000002</c:v>
                </c:pt>
                <c:pt idx="2560">
                  <c:v>280.7</c:v>
                </c:pt>
                <c:pt idx="2561">
                  <c:v>280.8</c:v>
                </c:pt>
                <c:pt idx="2562">
                  <c:v>280.89999999999998</c:v>
                </c:pt>
                <c:pt idx="2563">
                  <c:v>281</c:v>
                </c:pt>
                <c:pt idx="2564">
                  <c:v>281.2</c:v>
                </c:pt>
                <c:pt idx="2565">
                  <c:v>281.3</c:v>
                </c:pt>
                <c:pt idx="2566">
                  <c:v>281.39999999999998</c:v>
                </c:pt>
                <c:pt idx="2567">
                  <c:v>281.5</c:v>
                </c:pt>
                <c:pt idx="2568">
                  <c:v>281.60000000000002</c:v>
                </c:pt>
                <c:pt idx="2569">
                  <c:v>281.7</c:v>
                </c:pt>
                <c:pt idx="2570">
                  <c:v>281.8</c:v>
                </c:pt>
                <c:pt idx="2571">
                  <c:v>282</c:v>
                </c:pt>
                <c:pt idx="2572">
                  <c:v>282.10000000000002</c:v>
                </c:pt>
                <c:pt idx="2573">
                  <c:v>282.2</c:v>
                </c:pt>
                <c:pt idx="2574">
                  <c:v>282.3</c:v>
                </c:pt>
                <c:pt idx="2575">
                  <c:v>282.3</c:v>
                </c:pt>
                <c:pt idx="2576">
                  <c:v>282.39999999999998</c:v>
                </c:pt>
                <c:pt idx="2577">
                  <c:v>282.5</c:v>
                </c:pt>
                <c:pt idx="2578">
                  <c:v>282.60000000000002</c:v>
                </c:pt>
                <c:pt idx="2579">
                  <c:v>282.60000000000002</c:v>
                </c:pt>
                <c:pt idx="2580">
                  <c:v>282.7</c:v>
                </c:pt>
                <c:pt idx="2581">
                  <c:v>282.8</c:v>
                </c:pt>
                <c:pt idx="2582">
                  <c:v>282.8</c:v>
                </c:pt>
                <c:pt idx="2583">
                  <c:v>282.89999999999998</c:v>
                </c:pt>
                <c:pt idx="2584">
                  <c:v>282.89999999999998</c:v>
                </c:pt>
                <c:pt idx="2585">
                  <c:v>282.89999999999998</c:v>
                </c:pt>
                <c:pt idx="2586">
                  <c:v>283</c:v>
                </c:pt>
                <c:pt idx="2587">
                  <c:v>283</c:v>
                </c:pt>
                <c:pt idx="2588">
                  <c:v>283</c:v>
                </c:pt>
                <c:pt idx="2589">
                  <c:v>283.10000000000002</c:v>
                </c:pt>
                <c:pt idx="2590">
                  <c:v>283.10000000000002</c:v>
                </c:pt>
                <c:pt idx="2591">
                  <c:v>283.10000000000002</c:v>
                </c:pt>
                <c:pt idx="2592">
                  <c:v>283.10000000000002</c:v>
                </c:pt>
                <c:pt idx="2593">
                  <c:v>283.10000000000002</c:v>
                </c:pt>
                <c:pt idx="2594">
                  <c:v>283.10000000000002</c:v>
                </c:pt>
                <c:pt idx="2595">
                  <c:v>283.2</c:v>
                </c:pt>
                <c:pt idx="2596">
                  <c:v>283.2</c:v>
                </c:pt>
                <c:pt idx="2597">
                  <c:v>283.2</c:v>
                </c:pt>
                <c:pt idx="2598">
                  <c:v>283.2</c:v>
                </c:pt>
                <c:pt idx="2599">
                  <c:v>283.2</c:v>
                </c:pt>
                <c:pt idx="2600">
                  <c:v>283.2</c:v>
                </c:pt>
                <c:pt idx="2601">
                  <c:v>283.2</c:v>
                </c:pt>
                <c:pt idx="2602">
                  <c:v>283.2</c:v>
                </c:pt>
                <c:pt idx="2603">
                  <c:v>283.2</c:v>
                </c:pt>
                <c:pt idx="2604">
                  <c:v>283.2</c:v>
                </c:pt>
                <c:pt idx="2605">
                  <c:v>283.2</c:v>
                </c:pt>
                <c:pt idx="2606">
                  <c:v>283.2</c:v>
                </c:pt>
                <c:pt idx="2607">
                  <c:v>283.2</c:v>
                </c:pt>
                <c:pt idx="2608">
                  <c:v>283.2</c:v>
                </c:pt>
                <c:pt idx="2609">
                  <c:v>283.2</c:v>
                </c:pt>
                <c:pt idx="2610">
                  <c:v>283.2</c:v>
                </c:pt>
                <c:pt idx="2611">
                  <c:v>283.2</c:v>
                </c:pt>
                <c:pt idx="2612">
                  <c:v>283.2</c:v>
                </c:pt>
                <c:pt idx="2613">
                  <c:v>283.2</c:v>
                </c:pt>
                <c:pt idx="2614">
                  <c:v>283.2</c:v>
                </c:pt>
                <c:pt idx="2615">
                  <c:v>283.2</c:v>
                </c:pt>
                <c:pt idx="2616">
                  <c:v>283.2</c:v>
                </c:pt>
                <c:pt idx="2617">
                  <c:v>283.10000000000002</c:v>
                </c:pt>
                <c:pt idx="2618">
                  <c:v>283.10000000000002</c:v>
                </c:pt>
                <c:pt idx="2619">
                  <c:v>283.10000000000002</c:v>
                </c:pt>
                <c:pt idx="2620">
                  <c:v>283</c:v>
                </c:pt>
                <c:pt idx="2621">
                  <c:v>283</c:v>
                </c:pt>
                <c:pt idx="2622">
                  <c:v>282.89999999999998</c:v>
                </c:pt>
                <c:pt idx="2623">
                  <c:v>282.8</c:v>
                </c:pt>
                <c:pt idx="2624">
                  <c:v>282.7</c:v>
                </c:pt>
                <c:pt idx="2625">
                  <c:v>282.60000000000002</c:v>
                </c:pt>
                <c:pt idx="2626">
                  <c:v>282.5</c:v>
                </c:pt>
                <c:pt idx="2627">
                  <c:v>282.39999999999998</c:v>
                </c:pt>
                <c:pt idx="2628">
                  <c:v>282.3</c:v>
                </c:pt>
                <c:pt idx="2629">
                  <c:v>282.2</c:v>
                </c:pt>
                <c:pt idx="2630">
                  <c:v>282.10000000000002</c:v>
                </c:pt>
                <c:pt idx="2631">
                  <c:v>282</c:v>
                </c:pt>
                <c:pt idx="2632">
                  <c:v>281.89999999999998</c:v>
                </c:pt>
                <c:pt idx="2633">
                  <c:v>281.8</c:v>
                </c:pt>
                <c:pt idx="2634">
                  <c:v>281.8</c:v>
                </c:pt>
                <c:pt idx="2635">
                  <c:v>281.7</c:v>
                </c:pt>
                <c:pt idx="2636">
                  <c:v>281.7</c:v>
                </c:pt>
                <c:pt idx="2637">
                  <c:v>281.60000000000002</c:v>
                </c:pt>
                <c:pt idx="2638">
                  <c:v>281.60000000000002</c:v>
                </c:pt>
                <c:pt idx="2639">
                  <c:v>281.60000000000002</c:v>
                </c:pt>
                <c:pt idx="2640">
                  <c:v>281.60000000000002</c:v>
                </c:pt>
                <c:pt idx="2641">
                  <c:v>281.7</c:v>
                </c:pt>
                <c:pt idx="2642">
                  <c:v>281.7</c:v>
                </c:pt>
                <c:pt idx="2643">
                  <c:v>281.7</c:v>
                </c:pt>
                <c:pt idx="2644">
                  <c:v>281.8</c:v>
                </c:pt>
                <c:pt idx="2645">
                  <c:v>281.8</c:v>
                </c:pt>
                <c:pt idx="2646">
                  <c:v>281.89999999999998</c:v>
                </c:pt>
                <c:pt idx="2647">
                  <c:v>281.89999999999998</c:v>
                </c:pt>
                <c:pt idx="2648">
                  <c:v>282</c:v>
                </c:pt>
                <c:pt idx="2649">
                  <c:v>282.10000000000002</c:v>
                </c:pt>
                <c:pt idx="2650">
                  <c:v>282.10000000000002</c:v>
                </c:pt>
                <c:pt idx="2651">
                  <c:v>282.2</c:v>
                </c:pt>
                <c:pt idx="2652">
                  <c:v>282.2</c:v>
                </c:pt>
                <c:pt idx="2653">
                  <c:v>282.2</c:v>
                </c:pt>
                <c:pt idx="2654">
                  <c:v>282.2</c:v>
                </c:pt>
                <c:pt idx="2655">
                  <c:v>282.2</c:v>
                </c:pt>
                <c:pt idx="2656">
                  <c:v>282.10000000000002</c:v>
                </c:pt>
                <c:pt idx="2657">
                  <c:v>282</c:v>
                </c:pt>
                <c:pt idx="2658">
                  <c:v>281.8</c:v>
                </c:pt>
                <c:pt idx="2659">
                  <c:v>281.60000000000002</c:v>
                </c:pt>
                <c:pt idx="2660">
                  <c:v>281.39999999999998</c:v>
                </c:pt>
                <c:pt idx="2661">
                  <c:v>281</c:v>
                </c:pt>
                <c:pt idx="2662">
                  <c:v>280.7</c:v>
                </c:pt>
                <c:pt idx="2663">
                  <c:v>280.2</c:v>
                </c:pt>
                <c:pt idx="2664">
                  <c:v>279.7</c:v>
                </c:pt>
                <c:pt idx="2665">
                  <c:v>279.2</c:v>
                </c:pt>
                <c:pt idx="2666">
                  <c:v>278.7</c:v>
                </c:pt>
                <c:pt idx="2667">
                  <c:v>278.2</c:v>
                </c:pt>
                <c:pt idx="2668">
                  <c:v>277.8</c:v>
                </c:pt>
                <c:pt idx="2669">
                  <c:v>277.39999999999998</c:v>
                </c:pt>
                <c:pt idx="2670">
                  <c:v>276.89999999999998</c:v>
                </c:pt>
                <c:pt idx="2671">
                  <c:v>276.60000000000002</c:v>
                </c:pt>
                <c:pt idx="2672">
                  <c:v>276.2</c:v>
                </c:pt>
                <c:pt idx="2673">
                  <c:v>275.8</c:v>
                </c:pt>
                <c:pt idx="2674">
                  <c:v>275.39999999999998</c:v>
                </c:pt>
                <c:pt idx="2675">
                  <c:v>275</c:v>
                </c:pt>
                <c:pt idx="2676">
                  <c:v>274.7</c:v>
                </c:pt>
                <c:pt idx="2677">
                  <c:v>274.3</c:v>
                </c:pt>
                <c:pt idx="2678">
                  <c:v>273.89999999999998</c:v>
                </c:pt>
                <c:pt idx="2679">
                  <c:v>273.60000000000002</c:v>
                </c:pt>
                <c:pt idx="2680">
                  <c:v>273.2</c:v>
                </c:pt>
                <c:pt idx="2681">
                  <c:v>272.89999999999998</c:v>
                </c:pt>
                <c:pt idx="2682">
                  <c:v>272.5</c:v>
                </c:pt>
                <c:pt idx="2683">
                  <c:v>272.3</c:v>
                </c:pt>
                <c:pt idx="2684">
                  <c:v>272</c:v>
                </c:pt>
                <c:pt idx="2685">
                  <c:v>271.8</c:v>
                </c:pt>
                <c:pt idx="2686">
                  <c:v>271.7</c:v>
                </c:pt>
                <c:pt idx="2687">
                  <c:v>271.60000000000002</c:v>
                </c:pt>
                <c:pt idx="2688">
                  <c:v>271.60000000000002</c:v>
                </c:pt>
                <c:pt idx="2689">
                  <c:v>271.60000000000002</c:v>
                </c:pt>
                <c:pt idx="2690">
                  <c:v>271.7</c:v>
                </c:pt>
                <c:pt idx="2691">
                  <c:v>271.8</c:v>
                </c:pt>
                <c:pt idx="2692">
                  <c:v>271.89999999999998</c:v>
                </c:pt>
                <c:pt idx="2693">
                  <c:v>272.10000000000002</c:v>
                </c:pt>
                <c:pt idx="2694">
                  <c:v>272.3</c:v>
                </c:pt>
                <c:pt idx="2695">
                  <c:v>272.5</c:v>
                </c:pt>
                <c:pt idx="2696">
                  <c:v>272.7</c:v>
                </c:pt>
                <c:pt idx="2697">
                  <c:v>272.89999999999998</c:v>
                </c:pt>
                <c:pt idx="2698">
                  <c:v>273.2</c:v>
                </c:pt>
                <c:pt idx="2699">
                  <c:v>273.39999999999998</c:v>
                </c:pt>
                <c:pt idx="2700">
                  <c:v>273.7</c:v>
                </c:pt>
                <c:pt idx="2701">
                  <c:v>274</c:v>
                </c:pt>
                <c:pt idx="2702">
                  <c:v>274.2</c:v>
                </c:pt>
                <c:pt idx="2703">
                  <c:v>274.5</c:v>
                </c:pt>
                <c:pt idx="2704">
                  <c:v>274.7</c:v>
                </c:pt>
                <c:pt idx="2705">
                  <c:v>275</c:v>
                </c:pt>
                <c:pt idx="2706">
                  <c:v>275.2</c:v>
                </c:pt>
                <c:pt idx="2707">
                  <c:v>275.39999999999998</c:v>
                </c:pt>
                <c:pt idx="2708">
                  <c:v>275.60000000000002</c:v>
                </c:pt>
                <c:pt idx="2709">
                  <c:v>275.8</c:v>
                </c:pt>
                <c:pt idx="2710">
                  <c:v>276</c:v>
                </c:pt>
                <c:pt idx="2711">
                  <c:v>276.2</c:v>
                </c:pt>
                <c:pt idx="2712">
                  <c:v>276.3</c:v>
                </c:pt>
                <c:pt idx="2713">
                  <c:v>276.39999999999998</c:v>
                </c:pt>
                <c:pt idx="2714">
                  <c:v>276.60000000000002</c:v>
                </c:pt>
                <c:pt idx="2715">
                  <c:v>276.7</c:v>
                </c:pt>
                <c:pt idx="2716">
                  <c:v>276.8</c:v>
                </c:pt>
                <c:pt idx="2717">
                  <c:v>276.89999999999998</c:v>
                </c:pt>
                <c:pt idx="2718">
                  <c:v>277</c:v>
                </c:pt>
                <c:pt idx="2719">
                  <c:v>277</c:v>
                </c:pt>
                <c:pt idx="2720">
                  <c:v>277.10000000000002</c:v>
                </c:pt>
                <c:pt idx="2721">
                  <c:v>277.10000000000002</c:v>
                </c:pt>
                <c:pt idx="2722">
                  <c:v>277.2</c:v>
                </c:pt>
                <c:pt idx="2723">
                  <c:v>277.2</c:v>
                </c:pt>
                <c:pt idx="2724">
                  <c:v>277.2</c:v>
                </c:pt>
                <c:pt idx="2725">
                  <c:v>277.2</c:v>
                </c:pt>
                <c:pt idx="2726">
                  <c:v>277.2</c:v>
                </c:pt>
                <c:pt idx="2727">
                  <c:v>277.2</c:v>
                </c:pt>
                <c:pt idx="2728">
                  <c:v>277.2</c:v>
                </c:pt>
                <c:pt idx="2729">
                  <c:v>277.10000000000002</c:v>
                </c:pt>
                <c:pt idx="2730">
                  <c:v>277.10000000000002</c:v>
                </c:pt>
                <c:pt idx="2731">
                  <c:v>277</c:v>
                </c:pt>
                <c:pt idx="2732">
                  <c:v>277</c:v>
                </c:pt>
                <c:pt idx="2733">
                  <c:v>276.89999999999998</c:v>
                </c:pt>
                <c:pt idx="2734">
                  <c:v>276.89999999999998</c:v>
                </c:pt>
                <c:pt idx="2735">
                  <c:v>276.8</c:v>
                </c:pt>
                <c:pt idx="2736">
                  <c:v>276.8</c:v>
                </c:pt>
                <c:pt idx="2737">
                  <c:v>276.7</c:v>
                </c:pt>
                <c:pt idx="2738">
                  <c:v>276.60000000000002</c:v>
                </c:pt>
                <c:pt idx="2739">
                  <c:v>276.60000000000002</c:v>
                </c:pt>
                <c:pt idx="2740">
                  <c:v>276.5</c:v>
                </c:pt>
                <c:pt idx="2741">
                  <c:v>276.39999999999998</c:v>
                </c:pt>
                <c:pt idx="2742">
                  <c:v>276.39999999999998</c:v>
                </c:pt>
                <c:pt idx="2743">
                  <c:v>276.3</c:v>
                </c:pt>
                <c:pt idx="2744">
                  <c:v>276.2</c:v>
                </c:pt>
                <c:pt idx="2745">
                  <c:v>276.2</c:v>
                </c:pt>
                <c:pt idx="2746">
                  <c:v>276.10000000000002</c:v>
                </c:pt>
                <c:pt idx="2747">
                  <c:v>276.10000000000002</c:v>
                </c:pt>
                <c:pt idx="2748">
                  <c:v>276</c:v>
                </c:pt>
                <c:pt idx="2749">
                  <c:v>276</c:v>
                </c:pt>
                <c:pt idx="2750">
                  <c:v>276</c:v>
                </c:pt>
                <c:pt idx="2751">
                  <c:v>275.89999999999998</c:v>
                </c:pt>
                <c:pt idx="2752">
                  <c:v>275.89999999999998</c:v>
                </c:pt>
                <c:pt idx="2753">
                  <c:v>275.89999999999998</c:v>
                </c:pt>
                <c:pt idx="2754">
                  <c:v>275.89999999999998</c:v>
                </c:pt>
                <c:pt idx="2755">
                  <c:v>275.89999999999998</c:v>
                </c:pt>
                <c:pt idx="2756">
                  <c:v>275.89999999999998</c:v>
                </c:pt>
                <c:pt idx="2757">
                  <c:v>276</c:v>
                </c:pt>
                <c:pt idx="2758">
                  <c:v>276</c:v>
                </c:pt>
                <c:pt idx="2759">
                  <c:v>276</c:v>
                </c:pt>
                <c:pt idx="2760">
                  <c:v>276.10000000000002</c:v>
                </c:pt>
                <c:pt idx="2761">
                  <c:v>276.10000000000002</c:v>
                </c:pt>
                <c:pt idx="2762">
                  <c:v>276.2</c:v>
                </c:pt>
                <c:pt idx="2763">
                  <c:v>276.3</c:v>
                </c:pt>
                <c:pt idx="2764">
                  <c:v>276.3</c:v>
                </c:pt>
                <c:pt idx="2765">
                  <c:v>276.39999999999998</c:v>
                </c:pt>
                <c:pt idx="2766">
                  <c:v>276.39999999999998</c:v>
                </c:pt>
                <c:pt idx="2767">
                  <c:v>276.39999999999998</c:v>
                </c:pt>
                <c:pt idx="2768">
                  <c:v>276.5</c:v>
                </c:pt>
                <c:pt idx="2769">
                  <c:v>276.5</c:v>
                </c:pt>
                <c:pt idx="2770">
                  <c:v>276.5</c:v>
                </c:pt>
                <c:pt idx="2771">
                  <c:v>276.60000000000002</c:v>
                </c:pt>
                <c:pt idx="2772">
                  <c:v>276.60000000000002</c:v>
                </c:pt>
                <c:pt idx="2773">
                  <c:v>276.60000000000002</c:v>
                </c:pt>
                <c:pt idx="2774">
                  <c:v>276.60000000000002</c:v>
                </c:pt>
                <c:pt idx="2775">
                  <c:v>276.60000000000002</c:v>
                </c:pt>
                <c:pt idx="2776">
                  <c:v>276.60000000000002</c:v>
                </c:pt>
                <c:pt idx="2777">
                  <c:v>276.60000000000002</c:v>
                </c:pt>
                <c:pt idx="2778">
                  <c:v>276.60000000000002</c:v>
                </c:pt>
                <c:pt idx="2779">
                  <c:v>276.60000000000002</c:v>
                </c:pt>
                <c:pt idx="2780">
                  <c:v>276.60000000000002</c:v>
                </c:pt>
                <c:pt idx="2781">
                  <c:v>276.60000000000002</c:v>
                </c:pt>
                <c:pt idx="2782">
                  <c:v>276.60000000000002</c:v>
                </c:pt>
                <c:pt idx="2783">
                  <c:v>276.60000000000002</c:v>
                </c:pt>
                <c:pt idx="2784">
                  <c:v>276.60000000000002</c:v>
                </c:pt>
                <c:pt idx="2785">
                  <c:v>276.60000000000002</c:v>
                </c:pt>
                <c:pt idx="2786">
                  <c:v>276.60000000000002</c:v>
                </c:pt>
                <c:pt idx="2787">
                  <c:v>276.60000000000002</c:v>
                </c:pt>
                <c:pt idx="2788">
                  <c:v>276.7</c:v>
                </c:pt>
                <c:pt idx="2789">
                  <c:v>276.7</c:v>
                </c:pt>
                <c:pt idx="2790">
                  <c:v>276.7</c:v>
                </c:pt>
                <c:pt idx="2791">
                  <c:v>276.8</c:v>
                </c:pt>
                <c:pt idx="2792">
                  <c:v>276.8</c:v>
                </c:pt>
                <c:pt idx="2793">
                  <c:v>276.89999999999998</c:v>
                </c:pt>
                <c:pt idx="2794">
                  <c:v>277</c:v>
                </c:pt>
                <c:pt idx="2795">
                  <c:v>277.10000000000002</c:v>
                </c:pt>
                <c:pt idx="2796">
                  <c:v>277.2</c:v>
                </c:pt>
                <c:pt idx="2797">
                  <c:v>277.3</c:v>
                </c:pt>
                <c:pt idx="2798">
                  <c:v>277.39999999999998</c:v>
                </c:pt>
                <c:pt idx="2799">
                  <c:v>277.5</c:v>
                </c:pt>
                <c:pt idx="2800">
                  <c:v>277.60000000000002</c:v>
                </c:pt>
                <c:pt idx="2801">
                  <c:v>277.7</c:v>
                </c:pt>
                <c:pt idx="2802">
                  <c:v>277.8</c:v>
                </c:pt>
                <c:pt idx="2803">
                  <c:v>277.89999999999998</c:v>
                </c:pt>
                <c:pt idx="2804">
                  <c:v>278</c:v>
                </c:pt>
                <c:pt idx="2805">
                  <c:v>278.10000000000002</c:v>
                </c:pt>
                <c:pt idx="2806">
                  <c:v>278.10000000000002</c:v>
                </c:pt>
                <c:pt idx="2807">
                  <c:v>278.10000000000002</c:v>
                </c:pt>
                <c:pt idx="2808">
                  <c:v>278</c:v>
                </c:pt>
                <c:pt idx="2809">
                  <c:v>278</c:v>
                </c:pt>
                <c:pt idx="2810">
                  <c:v>277.8</c:v>
                </c:pt>
                <c:pt idx="2811">
                  <c:v>277.7</c:v>
                </c:pt>
                <c:pt idx="2812">
                  <c:v>277.5</c:v>
                </c:pt>
                <c:pt idx="2813">
                  <c:v>277.39999999999998</c:v>
                </c:pt>
                <c:pt idx="2814">
                  <c:v>277.2</c:v>
                </c:pt>
                <c:pt idx="2815">
                  <c:v>277.10000000000002</c:v>
                </c:pt>
                <c:pt idx="2816">
                  <c:v>277</c:v>
                </c:pt>
                <c:pt idx="2817">
                  <c:v>276.89999999999998</c:v>
                </c:pt>
                <c:pt idx="2818">
                  <c:v>276.8</c:v>
                </c:pt>
                <c:pt idx="2819">
                  <c:v>276.8</c:v>
                </c:pt>
                <c:pt idx="2820">
                  <c:v>276.8</c:v>
                </c:pt>
                <c:pt idx="2821">
                  <c:v>276.8</c:v>
                </c:pt>
                <c:pt idx="2822">
                  <c:v>276.8</c:v>
                </c:pt>
                <c:pt idx="2823">
                  <c:v>276.8</c:v>
                </c:pt>
                <c:pt idx="2824">
                  <c:v>276.8</c:v>
                </c:pt>
                <c:pt idx="2825">
                  <c:v>276.8</c:v>
                </c:pt>
                <c:pt idx="2826">
                  <c:v>276.8</c:v>
                </c:pt>
                <c:pt idx="2827">
                  <c:v>276.8</c:v>
                </c:pt>
                <c:pt idx="2828">
                  <c:v>276.7</c:v>
                </c:pt>
                <c:pt idx="2829">
                  <c:v>276.7</c:v>
                </c:pt>
                <c:pt idx="2830">
                  <c:v>276.60000000000002</c:v>
                </c:pt>
                <c:pt idx="2831">
                  <c:v>276.60000000000002</c:v>
                </c:pt>
                <c:pt idx="2832">
                  <c:v>276.60000000000002</c:v>
                </c:pt>
                <c:pt idx="2833">
                  <c:v>276.5</c:v>
                </c:pt>
                <c:pt idx="2834">
                  <c:v>276.5</c:v>
                </c:pt>
                <c:pt idx="2835">
                  <c:v>276.5</c:v>
                </c:pt>
                <c:pt idx="2836">
                  <c:v>276.5</c:v>
                </c:pt>
                <c:pt idx="2837">
                  <c:v>276.5</c:v>
                </c:pt>
                <c:pt idx="2838">
                  <c:v>276.60000000000002</c:v>
                </c:pt>
                <c:pt idx="2839">
                  <c:v>276.60000000000002</c:v>
                </c:pt>
                <c:pt idx="2840">
                  <c:v>276.7</c:v>
                </c:pt>
                <c:pt idx="2841">
                  <c:v>276.89999999999998</c:v>
                </c:pt>
                <c:pt idx="2842">
                  <c:v>277</c:v>
                </c:pt>
                <c:pt idx="2843">
                  <c:v>277.10000000000002</c:v>
                </c:pt>
                <c:pt idx="2844">
                  <c:v>277.3</c:v>
                </c:pt>
                <c:pt idx="2845">
                  <c:v>277.39999999999998</c:v>
                </c:pt>
                <c:pt idx="2846">
                  <c:v>277.60000000000002</c:v>
                </c:pt>
                <c:pt idx="2847">
                  <c:v>277.7</c:v>
                </c:pt>
                <c:pt idx="2848">
                  <c:v>277.8</c:v>
                </c:pt>
                <c:pt idx="2849">
                  <c:v>278</c:v>
                </c:pt>
                <c:pt idx="2850">
                  <c:v>278.10000000000002</c:v>
                </c:pt>
                <c:pt idx="2851">
                  <c:v>278.10000000000002</c:v>
                </c:pt>
                <c:pt idx="2852">
                  <c:v>278.2</c:v>
                </c:pt>
                <c:pt idx="2853">
                  <c:v>278.2</c:v>
                </c:pt>
                <c:pt idx="2854">
                  <c:v>278.2</c:v>
                </c:pt>
                <c:pt idx="2855">
                  <c:v>278.10000000000002</c:v>
                </c:pt>
                <c:pt idx="2856">
                  <c:v>278.2</c:v>
                </c:pt>
                <c:pt idx="2857">
                  <c:v>278.3</c:v>
                </c:pt>
                <c:pt idx="2858">
                  <c:v>278.39999999999998</c:v>
                </c:pt>
                <c:pt idx="2859">
                  <c:v>278.60000000000002</c:v>
                </c:pt>
                <c:pt idx="2860">
                  <c:v>278.89999999999998</c:v>
                </c:pt>
                <c:pt idx="2861">
                  <c:v>279.10000000000002</c:v>
                </c:pt>
                <c:pt idx="2862">
                  <c:v>279.39999999999998</c:v>
                </c:pt>
                <c:pt idx="2863">
                  <c:v>279.7</c:v>
                </c:pt>
                <c:pt idx="2864">
                  <c:v>280</c:v>
                </c:pt>
                <c:pt idx="2865">
                  <c:v>280.3</c:v>
                </c:pt>
                <c:pt idx="2866">
                  <c:v>280.60000000000002</c:v>
                </c:pt>
                <c:pt idx="2867">
                  <c:v>280.89999999999998</c:v>
                </c:pt>
                <c:pt idx="2868">
                  <c:v>281.2</c:v>
                </c:pt>
                <c:pt idx="2869">
                  <c:v>281.39999999999998</c:v>
                </c:pt>
                <c:pt idx="2870">
                  <c:v>281.7</c:v>
                </c:pt>
                <c:pt idx="2871">
                  <c:v>281.89999999999998</c:v>
                </c:pt>
                <c:pt idx="2872">
                  <c:v>282.10000000000002</c:v>
                </c:pt>
                <c:pt idx="2873">
                  <c:v>282.39999999999998</c:v>
                </c:pt>
                <c:pt idx="2874">
                  <c:v>282.60000000000002</c:v>
                </c:pt>
                <c:pt idx="2875">
                  <c:v>282.8</c:v>
                </c:pt>
                <c:pt idx="2876">
                  <c:v>283</c:v>
                </c:pt>
                <c:pt idx="2877">
                  <c:v>283.2</c:v>
                </c:pt>
                <c:pt idx="2878">
                  <c:v>283.39999999999998</c:v>
                </c:pt>
                <c:pt idx="2879">
                  <c:v>283.60000000000002</c:v>
                </c:pt>
                <c:pt idx="2880">
                  <c:v>283.7</c:v>
                </c:pt>
                <c:pt idx="2881">
                  <c:v>283.89999999999998</c:v>
                </c:pt>
                <c:pt idx="2882">
                  <c:v>284</c:v>
                </c:pt>
                <c:pt idx="2883">
                  <c:v>284.10000000000002</c:v>
                </c:pt>
                <c:pt idx="2884">
                  <c:v>284.2</c:v>
                </c:pt>
                <c:pt idx="2885">
                  <c:v>284.2</c:v>
                </c:pt>
                <c:pt idx="2886">
                  <c:v>284.2</c:v>
                </c:pt>
                <c:pt idx="2887">
                  <c:v>284.2</c:v>
                </c:pt>
                <c:pt idx="2888">
                  <c:v>284.2</c:v>
                </c:pt>
                <c:pt idx="2889">
                  <c:v>284.10000000000002</c:v>
                </c:pt>
                <c:pt idx="2890">
                  <c:v>283.89999999999998</c:v>
                </c:pt>
                <c:pt idx="2891">
                  <c:v>283.8</c:v>
                </c:pt>
                <c:pt idx="2892">
                  <c:v>283.60000000000002</c:v>
                </c:pt>
                <c:pt idx="2893">
                  <c:v>283.5</c:v>
                </c:pt>
                <c:pt idx="2894">
                  <c:v>283.3</c:v>
                </c:pt>
                <c:pt idx="2895">
                  <c:v>283.2</c:v>
                </c:pt>
                <c:pt idx="2896">
                  <c:v>283.10000000000002</c:v>
                </c:pt>
                <c:pt idx="2897">
                  <c:v>283</c:v>
                </c:pt>
                <c:pt idx="2898">
                  <c:v>283</c:v>
                </c:pt>
                <c:pt idx="2899">
                  <c:v>283.10000000000002</c:v>
                </c:pt>
                <c:pt idx="2900">
                  <c:v>283.2</c:v>
                </c:pt>
                <c:pt idx="2901">
                  <c:v>283.39999999999998</c:v>
                </c:pt>
                <c:pt idx="2902">
                  <c:v>283.60000000000002</c:v>
                </c:pt>
                <c:pt idx="2903">
                  <c:v>283.7</c:v>
                </c:pt>
                <c:pt idx="2904">
                  <c:v>283.89999999999998</c:v>
                </c:pt>
                <c:pt idx="2905">
                  <c:v>284</c:v>
                </c:pt>
                <c:pt idx="2906">
                  <c:v>284</c:v>
                </c:pt>
                <c:pt idx="2907">
                  <c:v>284</c:v>
                </c:pt>
                <c:pt idx="2908">
                  <c:v>284</c:v>
                </c:pt>
                <c:pt idx="2909">
                  <c:v>283.89999999999998</c:v>
                </c:pt>
                <c:pt idx="2910">
                  <c:v>283.89999999999998</c:v>
                </c:pt>
                <c:pt idx="2911">
                  <c:v>283.89999999999998</c:v>
                </c:pt>
                <c:pt idx="2912">
                  <c:v>283.89999999999998</c:v>
                </c:pt>
                <c:pt idx="2913">
                  <c:v>283.89999999999998</c:v>
                </c:pt>
                <c:pt idx="2914">
                  <c:v>284</c:v>
                </c:pt>
                <c:pt idx="2915">
                  <c:v>284.3</c:v>
                </c:pt>
                <c:pt idx="2916">
                  <c:v>284.60000000000002</c:v>
                </c:pt>
                <c:pt idx="2917">
                  <c:v>285.10000000000002</c:v>
                </c:pt>
                <c:pt idx="2918">
                  <c:v>285.5</c:v>
                </c:pt>
                <c:pt idx="2919">
                  <c:v>285.89999999999998</c:v>
                </c:pt>
                <c:pt idx="2920">
                  <c:v>286.2</c:v>
                </c:pt>
                <c:pt idx="2921">
                  <c:v>286.5</c:v>
                </c:pt>
                <c:pt idx="2922">
                  <c:v>286.60000000000002</c:v>
                </c:pt>
                <c:pt idx="2923">
                  <c:v>286.8</c:v>
                </c:pt>
                <c:pt idx="2924">
                  <c:v>286.8</c:v>
                </c:pt>
                <c:pt idx="2925">
                  <c:v>286.8</c:v>
                </c:pt>
                <c:pt idx="2926">
                  <c:v>286.8</c:v>
                </c:pt>
                <c:pt idx="2927">
                  <c:v>286.7</c:v>
                </c:pt>
                <c:pt idx="2928">
                  <c:v>286.5</c:v>
                </c:pt>
                <c:pt idx="2929">
                  <c:v>286.39999999999998</c:v>
                </c:pt>
                <c:pt idx="2930">
                  <c:v>286.2</c:v>
                </c:pt>
                <c:pt idx="2931">
                  <c:v>286.2</c:v>
                </c:pt>
                <c:pt idx="2932">
                  <c:v>286.2</c:v>
                </c:pt>
                <c:pt idx="2933">
                  <c:v>286.2</c:v>
                </c:pt>
                <c:pt idx="2934">
                  <c:v>286.10000000000002</c:v>
                </c:pt>
                <c:pt idx="2935">
                  <c:v>286.10000000000002</c:v>
                </c:pt>
                <c:pt idx="2936">
                  <c:v>286.10000000000002</c:v>
                </c:pt>
                <c:pt idx="2937">
                  <c:v>286.10000000000002</c:v>
                </c:pt>
                <c:pt idx="2938">
                  <c:v>286.10000000000002</c:v>
                </c:pt>
                <c:pt idx="2939">
                  <c:v>286.3</c:v>
                </c:pt>
                <c:pt idx="2940">
                  <c:v>286.5</c:v>
                </c:pt>
                <c:pt idx="2941">
                  <c:v>286.8</c:v>
                </c:pt>
                <c:pt idx="2942">
                  <c:v>287.10000000000002</c:v>
                </c:pt>
                <c:pt idx="2943">
                  <c:v>287.5</c:v>
                </c:pt>
                <c:pt idx="2944">
                  <c:v>287.89999999999998</c:v>
                </c:pt>
                <c:pt idx="2945">
                  <c:v>288.3</c:v>
                </c:pt>
                <c:pt idx="2946">
                  <c:v>288.8</c:v>
                </c:pt>
                <c:pt idx="2947">
                  <c:v>289.10000000000002</c:v>
                </c:pt>
                <c:pt idx="2948">
                  <c:v>289.39999999999998</c:v>
                </c:pt>
                <c:pt idx="2949">
                  <c:v>289.5</c:v>
                </c:pt>
                <c:pt idx="2950">
                  <c:v>289.5</c:v>
                </c:pt>
                <c:pt idx="2951">
                  <c:v>289.60000000000002</c:v>
                </c:pt>
                <c:pt idx="2952">
                  <c:v>289.60000000000002</c:v>
                </c:pt>
                <c:pt idx="2953">
                  <c:v>289.60000000000002</c:v>
                </c:pt>
                <c:pt idx="2954">
                  <c:v>289.8</c:v>
                </c:pt>
                <c:pt idx="2955">
                  <c:v>289.89999999999998</c:v>
                </c:pt>
                <c:pt idx="2956">
                  <c:v>290.10000000000002</c:v>
                </c:pt>
                <c:pt idx="2957">
                  <c:v>290.3</c:v>
                </c:pt>
                <c:pt idx="2958">
                  <c:v>290.60000000000002</c:v>
                </c:pt>
                <c:pt idx="2959">
                  <c:v>290.89999999999998</c:v>
                </c:pt>
                <c:pt idx="2960">
                  <c:v>291.3</c:v>
                </c:pt>
                <c:pt idx="2961">
                  <c:v>291.8</c:v>
                </c:pt>
                <c:pt idx="2962">
                  <c:v>292.2</c:v>
                </c:pt>
                <c:pt idx="2963">
                  <c:v>292.60000000000002</c:v>
                </c:pt>
                <c:pt idx="2964">
                  <c:v>293</c:v>
                </c:pt>
                <c:pt idx="2965">
                  <c:v>293.60000000000002</c:v>
                </c:pt>
                <c:pt idx="2966">
                  <c:v>294.10000000000002</c:v>
                </c:pt>
                <c:pt idx="2967">
                  <c:v>294.60000000000002</c:v>
                </c:pt>
                <c:pt idx="2968">
                  <c:v>295.10000000000002</c:v>
                </c:pt>
                <c:pt idx="2969">
                  <c:v>295.5</c:v>
                </c:pt>
                <c:pt idx="2970">
                  <c:v>295.89999999999998</c:v>
                </c:pt>
                <c:pt idx="2971">
                  <c:v>296</c:v>
                </c:pt>
                <c:pt idx="2972">
                  <c:v>296</c:v>
                </c:pt>
                <c:pt idx="2973">
                  <c:v>296</c:v>
                </c:pt>
                <c:pt idx="2974">
                  <c:v>296.10000000000002</c:v>
                </c:pt>
                <c:pt idx="2975">
                  <c:v>296.2</c:v>
                </c:pt>
                <c:pt idx="2976">
                  <c:v>296.39999999999998</c:v>
                </c:pt>
                <c:pt idx="2977">
                  <c:v>296.7</c:v>
                </c:pt>
                <c:pt idx="2978">
                  <c:v>297</c:v>
                </c:pt>
                <c:pt idx="2979">
                  <c:v>297.39999999999998</c:v>
                </c:pt>
                <c:pt idx="2980">
                  <c:v>297.89999999999998</c:v>
                </c:pt>
                <c:pt idx="2981">
                  <c:v>298.3</c:v>
                </c:pt>
                <c:pt idx="2982">
                  <c:v>298.7</c:v>
                </c:pt>
                <c:pt idx="2983">
                  <c:v>299.10000000000002</c:v>
                </c:pt>
                <c:pt idx="2984">
                  <c:v>299.3</c:v>
                </c:pt>
                <c:pt idx="2985">
                  <c:v>299.5</c:v>
                </c:pt>
                <c:pt idx="2986">
                  <c:v>299.8</c:v>
                </c:pt>
                <c:pt idx="2987">
                  <c:v>300.2</c:v>
                </c:pt>
                <c:pt idx="2988">
                  <c:v>300.60000000000002</c:v>
                </c:pt>
                <c:pt idx="2989">
                  <c:v>301.10000000000002</c:v>
                </c:pt>
                <c:pt idx="2990">
                  <c:v>301.60000000000002</c:v>
                </c:pt>
                <c:pt idx="2991">
                  <c:v>302.10000000000002</c:v>
                </c:pt>
                <c:pt idx="2992">
                  <c:v>302.60000000000002</c:v>
                </c:pt>
                <c:pt idx="2993">
                  <c:v>303</c:v>
                </c:pt>
                <c:pt idx="2994">
                  <c:v>303.39999999999998</c:v>
                </c:pt>
                <c:pt idx="2995">
                  <c:v>303.7</c:v>
                </c:pt>
                <c:pt idx="2996">
                  <c:v>303.89999999999998</c:v>
                </c:pt>
                <c:pt idx="2997">
                  <c:v>304.10000000000002</c:v>
                </c:pt>
                <c:pt idx="2998">
                  <c:v>304.39999999999998</c:v>
                </c:pt>
                <c:pt idx="2999">
                  <c:v>304.7</c:v>
                </c:pt>
                <c:pt idx="3000">
                  <c:v>305</c:v>
                </c:pt>
                <c:pt idx="3001">
                  <c:v>305.39999999999998</c:v>
                </c:pt>
                <c:pt idx="3002">
                  <c:v>305.8</c:v>
                </c:pt>
                <c:pt idx="3003">
                  <c:v>306.2</c:v>
                </c:pt>
                <c:pt idx="3004">
                  <c:v>306.60000000000002</c:v>
                </c:pt>
                <c:pt idx="3005">
                  <c:v>307</c:v>
                </c:pt>
                <c:pt idx="3006">
                  <c:v>307.3</c:v>
                </c:pt>
                <c:pt idx="3007">
                  <c:v>307.60000000000002</c:v>
                </c:pt>
                <c:pt idx="3008">
                  <c:v>308</c:v>
                </c:pt>
                <c:pt idx="3009">
                  <c:v>308.39999999999998</c:v>
                </c:pt>
                <c:pt idx="3010">
                  <c:v>308.7</c:v>
                </c:pt>
                <c:pt idx="3011">
                  <c:v>309.2</c:v>
                </c:pt>
                <c:pt idx="3012">
                  <c:v>309.60000000000002</c:v>
                </c:pt>
                <c:pt idx="3013">
                  <c:v>310.10000000000002</c:v>
                </c:pt>
                <c:pt idx="3014">
                  <c:v>310.5</c:v>
                </c:pt>
                <c:pt idx="3015">
                  <c:v>310.8</c:v>
                </c:pt>
                <c:pt idx="3016">
                  <c:v>311</c:v>
                </c:pt>
                <c:pt idx="3017">
                  <c:v>311</c:v>
                </c:pt>
                <c:pt idx="3018">
                  <c:v>311</c:v>
                </c:pt>
                <c:pt idx="3019">
                  <c:v>310.89999999999998</c:v>
                </c:pt>
                <c:pt idx="3020">
                  <c:v>310.8</c:v>
                </c:pt>
                <c:pt idx="3021">
                  <c:v>310.8</c:v>
                </c:pt>
                <c:pt idx="3022">
                  <c:v>310.89999999999998</c:v>
                </c:pt>
                <c:pt idx="3023">
                  <c:v>311</c:v>
                </c:pt>
                <c:pt idx="3024">
                  <c:v>311.2</c:v>
                </c:pt>
                <c:pt idx="3025">
                  <c:v>311.5</c:v>
                </c:pt>
                <c:pt idx="3026">
                  <c:v>311.8</c:v>
                </c:pt>
                <c:pt idx="3027">
                  <c:v>312.2</c:v>
                </c:pt>
                <c:pt idx="3028">
                  <c:v>312.8</c:v>
                </c:pt>
                <c:pt idx="3029">
                  <c:v>313.5</c:v>
                </c:pt>
                <c:pt idx="3030">
                  <c:v>314.10000000000002</c:v>
                </c:pt>
                <c:pt idx="3031">
                  <c:v>314.7</c:v>
                </c:pt>
                <c:pt idx="3032" formatCode="0.0">
                  <c:v>315.28300000000002</c:v>
                </c:pt>
                <c:pt idx="3033" formatCode="0.0">
                  <c:v>315.97416666666669</c:v>
                </c:pt>
                <c:pt idx="3034" formatCode="0.0">
                  <c:v>316.90749999999997</c:v>
                </c:pt>
                <c:pt idx="3035" formatCode="0.0">
                  <c:v>317.63666666666671</c:v>
                </c:pt>
                <c:pt idx="3036" formatCode="0.0">
                  <c:v>318.45</c:v>
                </c:pt>
                <c:pt idx="3037" formatCode="0.0">
                  <c:v>318.99416666666662</c:v>
                </c:pt>
                <c:pt idx="3038" formatCode="0.0">
                  <c:v>319.62166666666667</c:v>
                </c:pt>
                <c:pt idx="3039" formatCode="0.0">
                  <c:v>320.04333333333329</c:v>
                </c:pt>
                <c:pt idx="3040" formatCode="0.0">
                  <c:v>321.38333333333333</c:v>
                </c:pt>
                <c:pt idx="3041" formatCode="0.0">
                  <c:v>322.15666666666669</c:v>
                </c:pt>
                <c:pt idx="3042" formatCode="0.0">
                  <c:v>323.04500000000002</c:v>
                </c:pt>
                <c:pt idx="3043" formatCode="0.0">
                  <c:v>324.62416666666667</c:v>
                </c:pt>
                <c:pt idx="3044" formatCode="0.0">
                  <c:v>325.6808333333334</c:v>
                </c:pt>
                <c:pt idx="3045" formatCode="0.0">
                  <c:v>326.31833333333333</c:v>
                </c:pt>
                <c:pt idx="3046" formatCode="0.0">
                  <c:v>327.45249999999999</c:v>
                </c:pt>
                <c:pt idx="3047" formatCode="0.0">
                  <c:v>329.67583333333329</c:v>
                </c:pt>
                <c:pt idx="3048" formatCode="0.0">
                  <c:v>330.18333333333339</c:v>
                </c:pt>
                <c:pt idx="3049" formatCode="0.0">
                  <c:v>331.11583333333334</c:v>
                </c:pt>
                <c:pt idx="3050" formatCode="0.0">
                  <c:v>332.04166666666663</c:v>
                </c:pt>
                <c:pt idx="3051" formatCode="0.0">
                  <c:v>333.83083333333337</c:v>
                </c:pt>
                <c:pt idx="3052" formatCode="0.0">
                  <c:v>335.40000000000003</c:v>
                </c:pt>
                <c:pt idx="3053" formatCode="0.0">
                  <c:v>336.84249999999992</c:v>
                </c:pt>
                <c:pt idx="3054" formatCode="0.0">
                  <c:v>338.75</c:v>
                </c:pt>
                <c:pt idx="3055" formatCode="0.0">
                  <c:v>340.10583333333329</c:v>
                </c:pt>
                <c:pt idx="3056" formatCode="0.0">
                  <c:v>341.44833333333332</c:v>
                </c:pt>
                <c:pt idx="3057" formatCode="0.0">
                  <c:v>343.05333333333334</c:v>
                </c:pt>
                <c:pt idx="3058" formatCode="0.0">
                  <c:v>344.65083333333331</c:v>
                </c:pt>
                <c:pt idx="3059" formatCode="0.0">
                  <c:v>346.11666666666673</c:v>
                </c:pt>
                <c:pt idx="3060" formatCode="0.0">
                  <c:v>347.41916666666663</c:v>
                </c:pt>
                <c:pt idx="3061" formatCode="0.0">
                  <c:v>349.19499999999999</c:v>
                </c:pt>
                <c:pt idx="3062" formatCode="0.0">
                  <c:v>351.56500000000005</c:v>
                </c:pt>
                <c:pt idx="3063" formatCode="0.0">
                  <c:v>353.11916666666667</c:v>
                </c:pt>
                <c:pt idx="3064" formatCode="0.0">
                  <c:v>354.39499999999998</c:v>
                </c:pt>
                <c:pt idx="3065" formatCode="0.0">
                  <c:v>355.60833333333335</c:v>
                </c:pt>
                <c:pt idx="3066" formatCode="0.0">
                  <c:v>356.44749999999999</c:v>
                </c:pt>
                <c:pt idx="3067" formatCode="0.0">
                  <c:v>357.09999999999997</c:v>
                </c:pt>
                <c:pt idx="3068" formatCode="0.0">
                  <c:v>358.83249999999998</c:v>
                </c:pt>
                <c:pt idx="3069" formatCode="0.0">
                  <c:v>360.82</c:v>
                </c:pt>
                <c:pt idx="3070" formatCode="0.0">
                  <c:v>362.60666666666663</c:v>
                </c:pt>
                <c:pt idx="3071" formatCode="0.0">
                  <c:v>363.72999999999996</c:v>
                </c:pt>
                <c:pt idx="3072" formatCode="0.0">
                  <c:v>366.69916666666671</c:v>
                </c:pt>
                <c:pt idx="3073" formatCode="0.0">
                  <c:v>368.37750000000005</c:v>
                </c:pt>
                <c:pt idx="3074" formatCode="0.0">
                  <c:v>369.54916666666668</c:v>
                </c:pt>
                <c:pt idx="3075" formatCode="0.0">
                  <c:v>371.14416666666665</c:v>
                </c:pt>
                <c:pt idx="3076" formatCode="0.0">
                  <c:v>373.28000000000003</c:v>
                </c:pt>
                <c:pt idx="3077" formatCode="0.0">
                  <c:v>375.80250000000001</c:v>
                </c:pt>
                <c:pt idx="3078" formatCode="0.0">
                  <c:v>377.52249999999998</c:v>
                </c:pt>
                <c:pt idx="3079" formatCode="0.0">
                  <c:v>379.79749999999996</c:v>
                </c:pt>
                <c:pt idx="3080" formatCode="0.0">
                  <c:v>381.89833333333337</c:v>
                </c:pt>
                <c:pt idx="3081" formatCode="0.0">
                  <c:v>383.79166666666669</c:v>
                </c:pt>
                <c:pt idx="3082" formatCode="0.0">
                  <c:v>385.60416666666669</c:v>
                </c:pt>
                <c:pt idx="3083" formatCode="0.0">
                  <c:v>387.42916666666679</c:v>
                </c:pt>
                <c:pt idx="3084" formatCode="0.0">
                  <c:v>389.89750000000004</c:v>
                </c:pt>
                <c:pt idx="3085" formatCode="0.0">
                  <c:v>391.65249999999997</c:v>
                </c:pt>
                <c:pt idx="3086" formatCode="0.0">
                  <c:v>393.85416666666669</c:v>
                </c:pt>
                <c:pt idx="3087" formatCode="0.0">
                  <c:v>396.51916666666665</c:v>
                </c:pt>
                <c:pt idx="3088" formatCode="0.0">
                  <c:v>398.65000000000003</c:v>
                </c:pt>
                <c:pt idx="3089" formatCode="0.0">
                  <c:v>400.83333333333331</c:v>
                </c:pt>
                <c:pt idx="3090" formatCode="0.0">
                  <c:v>404.23916666666673</c:v>
                </c:pt>
                <c:pt idx="3091" formatCode="0.0">
                  <c:v>406.55250000000001</c:v>
                </c:pt>
                <c:pt idx="3092" formatCode="0.0">
                  <c:v>408.5216666666667</c:v>
                </c:pt>
                <c:pt idx="3093" formatCode="0.0">
                  <c:v>410.62</c:v>
                </c:pt>
              </c:numCache>
            </c:numRef>
          </c:yVal>
          <c:smooth val="1"/>
          <c:extLst>
            <c:ext xmlns:c16="http://schemas.microsoft.com/office/drawing/2014/chart" uri="{C3380CC4-5D6E-409C-BE32-E72D297353CC}">
              <c16:uniqueId val="{00000000-78DB-5548-AE8A-C7DDCFC074C2}"/>
            </c:ext>
          </c:extLst>
        </c:ser>
        <c:dLbls>
          <c:showLegendKey val="0"/>
          <c:showVal val="0"/>
          <c:showCatName val="0"/>
          <c:showSerName val="0"/>
          <c:showPercent val="0"/>
          <c:showBubbleSize val="0"/>
        </c:dLbls>
        <c:axId val="2013849296"/>
        <c:axId val="2013849680"/>
      </c:scatterChart>
      <c:valAx>
        <c:axId val="2013849296"/>
        <c:scaling>
          <c:orientation val="minMax"/>
          <c:max val="100000"/>
          <c:min val="-900000"/>
        </c:scaling>
        <c:delete val="1"/>
        <c:axPos val="b"/>
        <c:majorGridlines>
          <c:spPr>
            <a:ln w="6350" cap="flat" cmpd="sng" algn="ctr">
              <a:solidFill>
                <a:schemeClr val="tx1">
                  <a:lumMod val="15000"/>
                  <a:lumOff val="85000"/>
                  <a:alpha val="23000"/>
                </a:schemeClr>
              </a:solidFill>
              <a:round/>
            </a:ln>
            <a:effectLst/>
          </c:spPr>
        </c:majorGridlines>
        <c:numFmt formatCode="General" sourceLinked="1"/>
        <c:majorTickMark val="out"/>
        <c:minorTickMark val="none"/>
        <c:tickLblPos val="nextTo"/>
        <c:crossAx val="2013849680"/>
        <c:crossesAt val="-900000"/>
        <c:crossBetween val="midCat"/>
        <c:minorUnit val="100000"/>
      </c:valAx>
      <c:valAx>
        <c:axId val="2013849680"/>
        <c:scaling>
          <c:orientation val="minMax"/>
          <c:max val="480"/>
          <c:min val="160"/>
        </c:scaling>
        <c:delete val="0"/>
        <c:axPos val="l"/>
        <c:majorGridlines>
          <c:spPr>
            <a:ln w="9525" cap="flat" cmpd="sng" algn="ctr">
              <a:solidFill>
                <a:schemeClr val="bg1">
                  <a:lumMod val="85000"/>
                  <a:alpha val="13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r>
                  <a:rPr lang="tr-TR" sz="2000" dirty="0">
                    <a:solidFill>
                      <a:schemeClr val="accent1"/>
                    </a:solidFill>
                  </a:rPr>
                  <a:t>K</a:t>
                </a:r>
                <a:r>
                  <a:rPr lang="en-US" sz="2000" dirty="0" err="1">
                    <a:solidFill>
                      <a:schemeClr val="accent1"/>
                    </a:solidFill>
                  </a:rPr>
                  <a:t>arbon</a:t>
                </a:r>
                <a:r>
                  <a:rPr lang="en-US" sz="2000" baseline="0" dirty="0" err="1">
                    <a:solidFill>
                      <a:schemeClr val="accent1"/>
                    </a:solidFill>
                  </a:rPr>
                  <a:t>dio</a:t>
                </a:r>
                <a:r>
                  <a:rPr lang="tr-TR" sz="2000" baseline="0" dirty="0" err="1">
                    <a:solidFill>
                      <a:schemeClr val="accent1"/>
                    </a:solidFill>
                  </a:rPr>
                  <a:t>ksit</a:t>
                </a:r>
                <a:r>
                  <a:rPr lang="en-US" sz="2000" baseline="0" dirty="0">
                    <a:solidFill>
                      <a:schemeClr val="accent1"/>
                    </a:solidFill>
                  </a:rPr>
                  <a:t> </a:t>
                </a:r>
                <a:r>
                  <a:rPr lang="tr-TR" sz="2000" baseline="0" dirty="0">
                    <a:solidFill>
                      <a:schemeClr val="accent1"/>
                    </a:solidFill>
                  </a:rPr>
                  <a:t>yoğunluğu</a:t>
                </a:r>
                <a:r>
                  <a:rPr lang="en-US" sz="2000" baseline="0" dirty="0">
                    <a:solidFill>
                      <a:schemeClr val="accent1"/>
                    </a:solidFill>
                  </a:rPr>
                  <a:t> </a:t>
                </a:r>
              </a:p>
              <a:p>
                <a:pPr>
                  <a:defRPr>
                    <a:solidFill>
                      <a:schemeClr val="accent1"/>
                    </a:solidFill>
                  </a:defRPr>
                </a:pPr>
                <a:r>
                  <a:rPr lang="en-US" sz="2000" baseline="0" dirty="0">
                    <a:solidFill>
                      <a:schemeClr val="accent1"/>
                    </a:solidFill>
                  </a:rPr>
                  <a:t>(parts per million)</a:t>
                </a:r>
                <a:endParaRPr lang="en-US" sz="2000" dirty="0">
                  <a:solidFill>
                    <a:schemeClr val="accent1"/>
                  </a:solidFill>
                </a:endParaRPr>
              </a:p>
            </c:rich>
          </c:tx>
          <c:layout>
            <c:manualLayout>
              <c:xMode val="edge"/>
              <c:yMode val="edge"/>
              <c:x val="2.2061198568750426E-2"/>
              <c:y val="0.1958660277279331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rgbClr val="FFC000"/>
                </a:solidFill>
                <a:latin typeface="+mn-lt"/>
                <a:ea typeface="+mn-ea"/>
                <a:cs typeface="+mn-cs"/>
              </a:defRPr>
            </a:pPr>
            <a:endParaRPr lang="en-US"/>
          </a:p>
        </c:txPr>
        <c:crossAx val="201384929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84769900542566E-2"/>
          <c:y val="0.13809146796616073"/>
          <c:w val="0.66989651207622558"/>
          <c:h val="0.764248585371082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0.20932838320732117</c:v>
                </c:pt>
                <c:pt idx="1">
                  <c:v>0.21393880248069763</c:v>
                </c:pt>
                <c:pt idx="2">
                  <c:v>0.22309254109859467</c:v>
                </c:pt>
                <c:pt idx="3">
                  <c:v>0.23515473306179047</c:v>
                </c:pt>
                <c:pt idx="4">
                  <c:v>0.27503189444541931</c:v>
                </c:pt>
                <c:pt idx="5">
                  <c:v>0.28197667002677917</c:v>
                </c:pt>
                <c:pt idx="6">
                  <c:v>0.3007013201713562</c:v>
                </c:pt>
                <c:pt idx="7">
                  <c:v>0.30351030826568604</c:v>
                </c:pt>
                <c:pt idx="8">
                  <c:v>0.30739018321037292</c:v>
                </c:pt>
                <c:pt idx="9">
                  <c:v>0.32646045088768005</c:v>
                </c:pt>
                <c:pt idx="10">
                  <c:v>0.35629191994667053</c:v>
                </c:pt>
                <c:pt idx="11">
                  <c:v>0.37324738502502441</c:v>
                </c:pt>
                <c:pt idx="12">
                  <c:v>0.38105031847953796</c:v>
                </c:pt>
                <c:pt idx="13">
                  <c:v>0.40848144888877869</c:v>
                </c:pt>
                <c:pt idx="14">
                  <c:v>0.43890213966369629</c:v>
                </c:pt>
                <c:pt idx="15">
                  <c:v>0.46477934718132019</c:v>
                </c:pt>
                <c:pt idx="16">
                  <c:v>0.47898656129837036</c:v>
                </c:pt>
                <c:pt idx="17">
                  <c:v>0.51741135120391846</c:v>
                </c:pt>
                <c:pt idx="18">
                  <c:v>0.53417295217514038</c:v>
                </c:pt>
                <c:pt idx="19">
                  <c:v>0.56945019960403442</c:v>
                </c:pt>
                <c:pt idx="20">
                  <c:v>0.58364862203598022</c:v>
                </c:pt>
                <c:pt idx="21">
                  <c:v>0.61911314725875854</c:v>
                </c:pt>
                <c:pt idx="22">
                  <c:v>0.68935662508010864</c:v>
                </c:pt>
                <c:pt idx="23">
                  <c:v>0.73507022857666016</c:v>
                </c:pt>
                <c:pt idx="24">
                  <c:v>0.69168603420257568</c:v>
                </c:pt>
                <c:pt idx="25">
                  <c:v>0.7453610897064209</c:v>
                </c:pt>
                <c:pt idx="26">
                  <c:v>0.75267398357391357</c:v>
                </c:pt>
                <c:pt idx="27">
                  <c:v>0.773212730884552</c:v>
                </c:pt>
                <c:pt idx="28">
                  <c:v>0.77455598115921021</c:v>
                </c:pt>
                <c:pt idx="29">
                  <c:v>0.83973997831344604</c:v>
                </c:pt>
                <c:pt idx="30">
                  <c:v>0.94885939359664917</c:v>
                </c:pt>
                <c:pt idx="31">
                  <c:v>0.98249280452728271</c:v>
                </c:pt>
                <c:pt idx="32">
                  <c:v>1.0431578159332275</c:v>
                </c:pt>
                <c:pt idx="33">
                  <c:v>1.110798716545105</c:v>
                </c:pt>
                <c:pt idx="34">
                  <c:v>1.1302622556686401</c:v>
                </c:pt>
                <c:pt idx="35">
                  <c:v>1.1393219232559204</c:v>
                </c:pt>
                <c:pt idx="36">
                  <c:v>1.1622341871261597</c:v>
                </c:pt>
                <c:pt idx="37">
                  <c:v>1.2223464250564575</c:v>
                </c:pt>
                <c:pt idx="38">
                  <c:v>1.3670885562896729</c:v>
                </c:pt>
                <c:pt idx="39">
                  <c:v>1.3522124290466309</c:v>
                </c:pt>
                <c:pt idx="40">
                  <c:v>1.4650880098342896</c:v>
                </c:pt>
                <c:pt idx="41">
                  <c:v>1.526256799697876</c:v>
                </c:pt>
                <c:pt idx="42">
                  <c:v>1.5381929874420166</c:v>
                </c:pt>
                <c:pt idx="43">
                  <c:v>1.5223706960678101</c:v>
                </c:pt>
                <c:pt idx="44">
                  <c:v>1.5700250864028931</c:v>
                </c:pt>
                <c:pt idx="45">
                  <c:v>1.6548411846160889</c:v>
                </c:pt>
                <c:pt idx="46">
                  <c:v>1.7037445306777954</c:v>
                </c:pt>
                <c:pt idx="47">
                  <c:v>1.7771260738372803</c:v>
                </c:pt>
                <c:pt idx="48">
                  <c:v>1.8656690120697021</c:v>
                </c:pt>
                <c:pt idx="49">
                  <c:v>2.0251126289367676</c:v>
                </c:pt>
                <c:pt idx="50">
                  <c:v>2.1279356479644775</c:v>
                </c:pt>
                <c:pt idx="51">
                  <c:v>2.1915903091430664</c:v>
                </c:pt>
                <c:pt idx="52">
                  <c:v>2.2459790706634521</c:v>
                </c:pt>
                <c:pt idx="53">
                  <c:v>2.4340102672576904</c:v>
                </c:pt>
                <c:pt idx="54">
                  <c:v>2.4617218971252441</c:v>
                </c:pt>
                <c:pt idx="55">
                  <c:v>2.6140761375427246</c:v>
                </c:pt>
                <c:pt idx="56">
                  <c:v>2.7382378578186035</c:v>
                </c:pt>
                <c:pt idx="57">
                  <c:v>3.0705296993255615</c:v>
                </c:pt>
                <c:pt idx="58">
                  <c:v>2.9642434120178223</c:v>
                </c:pt>
                <c:pt idx="59">
                  <c:v>3.0831513404846191</c:v>
                </c:pt>
                <c:pt idx="60">
                  <c:v>3.2252082824707031</c:v>
                </c:pt>
                <c:pt idx="61">
                  <c:v>3.2724766731262207</c:v>
                </c:pt>
                <c:pt idx="62">
                  <c:v>3.4236187934875488</c:v>
                </c:pt>
                <c:pt idx="63">
                  <c:v>3.6953363418579102</c:v>
                </c:pt>
                <c:pt idx="64">
                  <c:v>3.3786988258361816</c:v>
                </c:pt>
                <c:pt idx="65">
                  <c:v>3.3402023315429688</c:v>
                </c:pt>
                <c:pt idx="66">
                  <c:v>3.5967617034912109</c:v>
                </c:pt>
                <c:pt idx="67">
                  <c:v>3.7598938941955566</c:v>
                </c:pt>
                <c:pt idx="68">
                  <c:v>3.7201955318450928</c:v>
                </c:pt>
                <c:pt idx="69">
                  <c:v>3.247382640838623</c:v>
                </c:pt>
                <c:pt idx="70">
                  <c:v>3.7386980056762695</c:v>
                </c:pt>
                <c:pt idx="71">
                  <c:v>3.3009819984436035</c:v>
                </c:pt>
                <c:pt idx="72">
                  <c:v>3.4554338455200195</c:v>
                </c:pt>
                <c:pt idx="73">
                  <c:v>3.9174330234527588</c:v>
                </c:pt>
                <c:pt idx="74">
                  <c:v>3.9240801334381104</c:v>
                </c:pt>
                <c:pt idx="75">
                  <c:v>3.9611985683441162</c:v>
                </c:pt>
                <c:pt idx="76">
                  <c:v>3.9001731872558594</c:v>
                </c:pt>
                <c:pt idx="77">
                  <c:v>4.2438087463378906</c:v>
                </c:pt>
                <c:pt idx="78">
                  <c:v>4.2552971839904785</c:v>
                </c:pt>
                <c:pt idx="79">
                  <c:v>4.5583081245422363</c:v>
                </c:pt>
                <c:pt idx="80">
                  <c:v>4.2310857772827148</c:v>
                </c:pt>
                <c:pt idx="81">
                  <c:v>3.8081152439117432</c:v>
                </c:pt>
                <c:pt idx="82">
                  <c:v>3.4633264541625977</c:v>
                </c:pt>
                <c:pt idx="83">
                  <c:v>3.6323502063751221</c:v>
                </c:pt>
                <c:pt idx="84">
                  <c:v>3.9266955852508545</c:v>
                </c:pt>
                <c:pt idx="85">
                  <c:v>4.1136689186096191</c:v>
                </c:pt>
                <c:pt idx="86">
                  <c:v>4.4991188049316406</c:v>
                </c:pt>
                <c:pt idx="87">
                  <c:v>4.7926445007324219</c:v>
                </c:pt>
                <c:pt idx="88">
                  <c:v>4.5305256843566895</c:v>
                </c:pt>
                <c:pt idx="89">
                  <c:v>4.7818808555603027</c:v>
                </c:pt>
                <c:pt idx="90">
                  <c:v>5.1954445838928223</c:v>
                </c:pt>
                <c:pt idx="91">
                  <c:v>5.3335285186767578</c:v>
                </c:pt>
                <c:pt idx="92">
                  <c:v>5.3895230293273926</c:v>
                </c:pt>
                <c:pt idx="93">
                  <c:v>5.5482568740844727</c:v>
                </c:pt>
                <c:pt idx="94">
                  <c:v>5.5286731719970703</c:v>
                </c:pt>
                <c:pt idx="95">
                  <c:v>4.7101006507873535</c:v>
                </c:pt>
                <c:pt idx="96">
                  <c:v>5.0980005264282227</c:v>
                </c:pt>
                <c:pt idx="97">
                  <c:v>5.6171178817749023</c:v>
                </c:pt>
                <c:pt idx="98">
                  <c:v>5.9111642837524414</c:v>
                </c:pt>
                <c:pt idx="99">
                  <c:v>5.7688288688659668</c:v>
                </c:pt>
                <c:pt idx="100">
                  <c:v>6.2801542282104492</c:v>
                </c:pt>
                <c:pt idx="101">
                  <c:v>6.753237247467041</c:v>
                </c:pt>
                <c:pt idx="102">
                  <c:v>6.8683552742004395</c:v>
                </c:pt>
                <c:pt idx="103">
                  <c:v>7.0827169418334961</c:v>
                </c:pt>
                <c:pt idx="104">
                  <c:v>7.2367591857910156</c:v>
                </c:pt>
                <c:pt idx="105">
                  <c:v>7.9338512420654297</c:v>
                </c:pt>
                <c:pt idx="106">
                  <c:v>8.4655361175537109</c:v>
                </c:pt>
                <c:pt idx="107">
                  <c:v>8.7681112289428711</c:v>
                </c:pt>
                <c:pt idx="108">
                  <c:v>9.0378541946411133</c:v>
                </c:pt>
                <c:pt idx="109">
                  <c:v>8.7978830337524414</c:v>
                </c:pt>
                <c:pt idx="110">
                  <c:v>9.2816171646118164</c:v>
                </c:pt>
                <c:pt idx="111">
                  <c:v>9.2971038818359375</c:v>
                </c:pt>
                <c:pt idx="112">
                  <c:v>9.6258993148803711</c:v>
                </c:pt>
                <c:pt idx="113">
                  <c:v>10.170853614807129</c:v>
                </c:pt>
                <c:pt idx="114">
                  <c:v>10.697688102722168</c:v>
                </c:pt>
                <c:pt idx="115">
                  <c:v>11.196272850036621</c:v>
                </c:pt>
                <c:pt idx="116">
                  <c:v>11.713986396789551</c:v>
                </c:pt>
                <c:pt idx="117">
                  <c:v>12.088930130004883</c:v>
                </c:pt>
                <c:pt idx="118">
                  <c:v>12.751380920410156</c:v>
                </c:pt>
                <c:pt idx="119">
                  <c:v>13.597607612609863</c:v>
                </c:pt>
                <c:pt idx="120">
                  <c:v>14.716676712036133</c:v>
                </c:pt>
                <c:pt idx="121">
                  <c:v>15.313157081604004</c:v>
                </c:pt>
                <c:pt idx="122">
                  <c:v>16.019855499267578</c:v>
                </c:pt>
                <c:pt idx="123">
                  <c:v>16.882614135742188</c:v>
                </c:pt>
                <c:pt idx="124">
                  <c:v>16.821826934814453</c:v>
                </c:pt>
                <c:pt idx="125">
                  <c:v>16.811189651489258</c:v>
                </c:pt>
                <c:pt idx="126">
                  <c:v>17.709997177124023</c:v>
                </c:pt>
                <c:pt idx="127">
                  <c:v>18.21403694152832</c:v>
                </c:pt>
                <c:pt idx="128">
                  <c:v>18.889549255371094</c:v>
                </c:pt>
                <c:pt idx="129">
                  <c:v>19.393552780151367</c:v>
                </c:pt>
                <c:pt idx="130">
                  <c:v>19.314619064331055</c:v>
                </c:pt>
                <c:pt idx="131">
                  <c:v>18.801885604858398</c:v>
                </c:pt>
                <c:pt idx="132">
                  <c:v>18.661279678344727</c:v>
                </c:pt>
                <c:pt idx="133">
                  <c:v>18.84979248046875</c:v>
                </c:pt>
                <c:pt idx="134">
                  <c:v>19.392333984375</c:v>
                </c:pt>
                <c:pt idx="135">
                  <c:v>20.079833984375</c:v>
                </c:pt>
                <c:pt idx="136">
                  <c:v>20.374029159545898</c:v>
                </c:pt>
                <c:pt idx="137">
                  <c:v>20.943361282348633</c:v>
                </c:pt>
                <c:pt idx="138">
                  <c:v>21.75120735168457</c:v>
                </c:pt>
                <c:pt idx="139">
                  <c:v>22.078855514526367</c:v>
                </c:pt>
                <c:pt idx="140">
                  <c:v>22.652856826782227</c:v>
                </c:pt>
                <c:pt idx="141">
                  <c:v>22.664239883422852</c:v>
                </c:pt>
                <c:pt idx="142">
                  <c:v>22.472312927246094</c:v>
                </c:pt>
                <c:pt idx="143">
                  <c:v>22.719554901123047</c:v>
                </c:pt>
                <c:pt idx="144">
                  <c:v>22.872474670410156</c:v>
                </c:pt>
                <c:pt idx="145">
                  <c:v>23.358936309814453</c:v>
                </c:pt>
                <c:pt idx="146">
                  <c:v>24.082126617431641</c:v>
                </c:pt>
                <c:pt idx="147">
                  <c:v>24.203922271728516</c:v>
                </c:pt>
                <c:pt idx="148">
                  <c:v>24.114002227783203</c:v>
                </c:pt>
                <c:pt idx="149">
                  <c:v>24.434370040893555</c:v>
                </c:pt>
                <c:pt idx="150">
                  <c:v>25.137260437011719</c:v>
                </c:pt>
                <c:pt idx="151">
                  <c:v>25.323520660400391</c:v>
                </c:pt>
                <c:pt idx="152">
                  <c:v>25.895429611206055</c:v>
                </c:pt>
                <c:pt idx="153">
                  <c:v>27.123491287231445</c:v>
                </c:pt>
                <c:pt idx="154">
                  <c:v>28.390371322631836</c:v>
                </c:pt>
                <c:pt idx="155">
                  <c:v>29.358200073242188</c:v>
                </c:pt>
                <c:pt idx="156">
                  <c:v>30.3218994140625</c:v>
                </c:pt>
                <c:pt idx="157">
                  <c:v>31.226089477539062</c:v>
                </c:pt>
                <c:pt idx="158">
                  <c:v>31.931230545043945</c:v>
                </c:pt>
                <c:pt idx="159">
                  <c:v>31.456871032714844</c:v>
                </c:pt>
                <c:pt idx="160">
                  <c:v>33.076950073242188</c:v>
                </c:pt>
                <c:pt idx="161">
                  <c:v>34.194011688232422</c:v>
                </c:pt>
                <c:pt idx="162">
                  <c:v>34.677101135253906</c:v>
                </c:pt>
                <c:pt idx="163">
                  <c:v>34.853179931640625</c:v>
                </c:pt>
                <c:pt idx="164">
                  <c:v>35.118938446044922</c:v>
                </c:pt>
                <c:pt idx="165">
                  <c:v>35.086330413818359</c:v>
                </c:pt>
                <c:pt idx="166">
                  <c:v>35.179679870605469</c:v>
                </c:pt>
                <c:pt idx="167">
                  <c:v>35.589889526367188</c:v>
                </c:pt>
                <c:pt idx="168">
                  <c:v>36.337570190429688</c:v>
                </c:pt>
                <c:pt idx="169">
                  <c:v>36.746273040771484</c:v>
                </c:pt>
                <c:pt idx="170">
                  <c:v>37.496437072753906</c:v>
                </c:pt>
              </c:numCache>
            </c:numRef>
          </c:val>
          <c:extLs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2.0275483131408691</c:v>
                </c:pt>
                <c:pt idx="1">
                  <c:v>2.0326566696166992</c:v>
                </c:pt>
                <c:pt idx="2">
                  <c:v>2.040036678314209</c:v>
                </c:pt>
                <c:pt idx="3">
                  <c:v>2.0524287223815918</c:v>
                </c:pt>
                <c:pt idx="4">
                  <c:v>2.0669288635253906</c:v>
                </c:pt>
                <c:pt idx="5">
                  <c:v>2.0843510627746582</c:v>
                </c:pt>
                <c:pt idx="6">
                  <c:v>2.1037089824676514</c:v>
                </c:pt>
                <c:pt idx="7">
                  <c:v>2.1236450672149658</c:v>
                </c:pt>
                <c:pt idx="8">
                  <c:v>2.1436402797698975</c:v>
                </c:pt>
                <c:pt idx="9">
                  <c:v>2.1631150245666504</c:v>
                </c:pt>
                <c:pt idx="10">
                  <c:v>2.183762788772583</c:v>
                </c:pt>
                <c:pt idx="11">
                  <c:v>2.2073698043823242</c:v>
                </c:pt>
                <c:pt idx="12">
                  <c:v>2.2338149547576904</c:v>
                </c:pt>
                <c:pt idx="13">
                  <c:v>2.262115478515625</c:v>
                </c:pt>
                <c:pt idx="14">
                  <c:v>2.2880580425262451</c:v>
                </c:pt>
                <c:pt idx="15">
                  <c:v>2.3082773685455322</c:v>
                </c:pt>
                <c:pt idx="16">
                  <c:v>2.3259909152984619</c:v>
                </c:pt>
                <c:pt idx="17">
                  <c:v>2.3463449478149414</c:v>
                </c:pt>
                <c:pt idx="18">
                  <c:v>2.3676185607910156</c:v>
                </c:pt>
                <c:pt idx="19">
                  <c:v>2.3877036571502686</c:v>
                </c:pt>
                <c:pt idx="20">
                  <c:v>2.4057550430297852</c:v>
                </c:pt>
                <c:pt idx="21">
                  <c:v>2.422541618347168</c:v>
                </c:pt>
                <c:pt idx="22">
                  <c:v>2.4491982460021973</c:v>
                </c:pt>
                <c:pt idx="23">
                  <c:v>2.4774596691131592</c:v>
                </c:pt>
                <c:pt idx="24">
                  <c:v>2.5075445175170898</c:v>
                </c:pt>
                <c:pt idx="25">
                  <c:v>2.5361125469207764</c:v>
                </c:pt>
                <c:pt idx="26">
                  <c:v>2.5602273941040039</c:v>
                </c:pt>
                <c:pt idx="27">
                  <c:v>2.5738332271575928</c:v>
                </c:pt>
                <c:pt idx="28">
                  <c:v>2.5832154750823975</c:v>
                </c:pt>
                <c:pt idx="29">
                  <c:v>2.5979099273681641</c:v>
                </c:pt>
                <c:pt idx="30">
                  <c:v>2.6205825805664062</c:v>
                </c:pt>
                <c:pt idx="31">
                  <c:v>2.6528539657592773</c:v>
                </c:pt>
                <c:pt idx="32">
                  <c:v>2.6887502670288086</c:v>
                </c:pt>
                <c:pt idx="33">
                  <c:v>2.7283821105957031</c:v>
                </c:pt>
                <c:pt idx="34">
                  <c:v>2.7676858901977539</c:v>
                </c:pt>
                <c:pt idx="35">
                  <c:v>2.807218074798584</c:v>
                </c:pt>
                <c:pt idx="36">
                  <c:v>2.8367123603820801</c:v>
                </c:pt>
                <c:pt idx="37">
                  <c:v>2.8455185890197754</c:v>
                </c:pt>
                <c:pt idx="38">
                  <c:v>2.8672769069671631</c:v>
                </c:pt>
                <c:pt idx="39">
                  <c:v>2.8781707286834717</c:v>
                </c:pt>
                <c:pt idx="40">
                  <c:v>2.8887557983398438</c:v>
                </c:pt>
                <c:pt idx="41">
                  <c:v>2.9022843837738037</c:v>
                </c:pt>
                <c:pt idx="42">
                  <c:v>2.9202895164489746</c:v>
                </c:pt>
                <c:pt idx="43">
                  <c:v>2.9446432590484619</c:v>
                </c:pt>
                <c:pt idx="44">
                  <c:v>2.971890926361084</c:v>
                </c:pt>
                <c:pt idx="45">
                  <c:v>2.9958977699279785</c:v>
                </c:pt>
                <c:pt idx="46">
                  <c:v>3.0158793926239014</c:v>
                </c:pt>
                <c:pt idx="47">
                  <c:v>3.0351390838623047</c:v>
                </c:pt>
                <c:pt idx="48">
                  <c:v>3.0496895313262939</c:v>
                </c:pt>
                <c:pt idx="49">
                  <c:v>3.0600545406341553</c:v>
                </c:pt>
                <c:pt idx="50">
                  <c:v>3.0666365623474121</c:v>
                </c:pt>
                <c:pt idx="51">
                  <c:v>3.080143928527832</c:v>
                </c:pt>
                <c:pt idx="52">
                  <c:v>3.0909919738769531</c:v>
                </c:pt>
                <c:pt idx="53">
                  <c:v>3.1073133945465088</c:v>
                </c:pt>
                <c:pt idx="54">
                  <c:v>3.1232693195343018</c:v>
                </c:pt>
                <c:pt idx="55">
                  <c:v>3.137739896774292</c:v>
                </c:pt>
                <c:pt idx="56">
                  <c:v>3.1461420059204102</c:v>
                </c:pt>
                <c:pt idx="57">
                  <c:v>3.1444888114929199</c:v>
                </c:pt>
                <c:pt idx="58">
                  <c:v>3.1447551250457764</c:v>
                </c:pt>
                <c:pt idx="59">
                  <c:v>3.1549680233001709</c:v>
                </c:pt>
                <c:pt idx="60">
                  <c:v>3.154810905456543</c:v>
                </c:pt>
                <c:pt idx="61">
                  <c:v>3.1363215446472168</c:v>
                </c:pt>
                <c:pt idx="62">
                  <c:v>3.1161727905273438</c:v>
                </c:pt>
                <c:pt idx="63">
                  <c:v>3.0845000743865967</c:v>
                </c:pt>
                <c:pt idx="64">
                  <c:v>3.0307092666625977</c:v>
                </c:pt>
                <c:pt idx="65">
                  <c:v>2.9979491233825684</c:v>
                </c:pt>
                <c:pt idx="66">
                  <c:v>2.984835147857666</c:v>
                </c:pt>
                <c:pt idx="67">
                  <c:v>2.9935052394866943</c:v>
                </c:pt>
                <c:pt idx="68">
                  <c:v>3.0397880077362061</c:v>
                </c:pt>
                <c:pt idx="69">
                  <c:v>3.0970621109008789</c:v>
                </c:pt>
                <c:pt idx="70">
                  <c:v>3.1576805114746094</c:v>
                </c:pt>
                <c:pt idx="71">
                  <c:v>3.2140114307403564</c:v>
                </c:pt>
                <c:pt idx="72">
                  <c:v>3.27567458152771</c:v>
                </c:pt>
                <c:pt idx="73">
                  <c:v>3.3028984069824219</c:v>
                </c:pt>
                <c:pt idx="74">
                  <c:v>3.3205101490020752</c:v>
                </c:pt>
                <c:pt idx="75">
                  <c:v>3.340484619140625</c:v>
                </c:pt>
                <c:pt idx="76">
                  <c:v>3.3527765274047852</c:v>
                </c:pt>
                <c:pt idx="77">
                  <c:v>3.347761869430542</c:v>
                </c:pt>
                <c:pt idx="78">
                  <c:v>3.3346030712127686</c:v>
                </c:pt>
                <c:pt idx="79">
                  <c:v>3.3323023319244385</c:v>
                </c:pt>
                <c:pt idx="80">
                  <c:v>3.3810858726501465</c:v>
                </c:pt>
                <c:pt idx="81">
                  <c:v>3.4455018043518066</c:v>
                </c:pt>
                <c:pt idx="82">
                  <c:v>3.5132830142974854</c:v>
                </c:pt>
                <c:pt idx="83">
                  <c:v>3.6126770973205566</c:v>
                </c:pt>
                <c:pt idx="84">
                  <c:v>3.7010889053344727</c:v>
                </c:pt>
                <c:pt idx="85">
                  <c:v>3.7706551551818848</c:v>
                </c:pt>
                <c:pt idx="86">
                  <c:v>3.8271067142486572</c:v>
                </c:pt>
                <c:pt idx="87">
                  <c:v>3.8811371326446533</c:v>
                </c:pt>
                <c:pt idx="88">
                  <c:v>3.8963181972503662</c:v>
                </c:pt>
                <c:pt idx="89">
                  <c:v>3.9081056118011475</c:v>
                </c:pt>
                <c:pt idx="90">
                  <c:v>3.8786287307739258</c:v>
                </c:pt>
                <c:pt idx="91">
                  <c:v>3.8249936103820801</c:v>
                </c:pt>
                <c:pt idx="92">
                  <c:v>3.7423844337463379</c:v>
                </c:pt>
                <c:pt idx="93">
                  <c:v>3.6481139659881592</c:v>
                </c:pt>
                <c:pt idx="94">
                  <c:v>3.5800347328186035</c:v>
                </c:pt>
                <c:pt idx="95">
                  <c:v>3.5379588603973389</c:v>
                </c:pt>
                <c:pt idx="96">
                  <c:v>3.5115818977355957</c:v>
                </c:pt>
                <c:pt idx="97">
                  <c:v>3.4681403636932373</c:v>
                </c:pt>
                <c:pt idx="98">
                  <c:v>3.3880965709686279</c:v>
                </c:pt>
                <c:pt idx="99">
                  <c:v>3.2884933948516846</c:v>
                </c:pt>
                <c:pt idx="100">
                  <c:v>3.2095296382904053</c:v>
                </c:pt>
                <c:pt idx="101">
                  <c:v>3.0514674186706543</c:v>
                </c:pt>
                <c:pt idx="102">
                  <c:v>2.9798357486724854</c:v>
                </c:pt>
                <c:pt idx="103">
                  <c:v>2.9815442562103271</c:v>
                </c:pt>
                <c:pt idx="104">
                  <c:v>3.0017194747924805</c:v>
                </c:pt>
                <c:pt idx="105">
                  <c:v>3.0853922367095947</c:v>
                </c:pt>
                <c:pt idx="106">
                  <c:v>3.2109882831573486</c:v>
                </c:pt>
                <c:pt idx="107">
                  <c:v>3.3600091934204102</c:v>
                </c:pt>
                <c:pt idx="108">
                  <c:v>3.5202558040618896</c:v>
                </c:pt>
                <c:pt idx="109">
                  <c:v>3.6595807075500488</c:v>
                </c:pt>
                <c:pt idx="110">
                  <c:v>3.7542164325714111</c:v>
                </c:pt>
                <c:pt idx="111">
                  <c:v>3.8670704364776611</c:v>
                </c:pt>
                <c:pt idx="112">
                  <c:v>3.895554780960083</c:v>
                </c:pt>
                <c:pt idx="113">
                  <c:v>3.7349140644073486</c:v>
                </c:pt>
                <c:pt idx="114">
                  <c:v>3.5390872955322266</c:v>
                </c:pt>
                <c:pt idx="115">
                  <c:v>3.3280541896820068</c:v>
                </c:pt>
                <c:pt idx="116">
                  <c:v>3.1121022701263428</c:v>
                </c:pt>
                <c:pt idx="117">
                  <c:v>3.0470874309539795</c:v>
                </c:pt>
                <c:pt idx="118">
                  <c:v>3.1008510589599609</c:v>
                </c:pt>
                <c:pt idx="119">
                  <c:v>3.2419881820678711</c:v>
                </c:pt>
                <c:pt idx="120">
                  <c:v>3.3347907066345215</c:v>
                </c:pt>
                <c:pt idx="121">
                  <c:v>3.2875247001647949</c:v>
                </c:pt>
                <c:pt idx="122">
                  <c:v>3.1554126739501953</c:v>
                </c:pt>
                <c:pt idx="123">
                  <c:v>3.0916197299957275</c:v>
                </c:pt>
                <c:pt idx="124">
                  <c:v>2.9406280517578125</c:v>
                </c:pt>
                <c:pt idx="125">
                  <c:v>2.8659360408782959</c:v>
                </c:pt>
                <c:pt idx="126">
                  <c:v>2.8128261566162109</c:v>
                </c:pt>
                <c:pt idx="127">
                  <c:v>2.7252483367919922</c:v>
                </c:pt>
                <c:pt idx="128">
                  <c:v>2.5290126800537109</c:v>
                </c:pt>
                <c:pt idx="129">
                  <c:v>2.4078245162963867</c:v>
                </c:pt>
                <c:pt idx="130">
                  <c:v>2.2884604930877686</c:v>
                </c:pt>
                <c:pt idx="131">
                  <c:v>2.2183682918548584</c:v>
                </c:pt>
                <c:pt idx="132">
                  <c:v>2.1812889575958252</c:v>
                </c:pt>
                <c:pt idx="133">
                  <c:v>2.3854584693908691</c:v>
                </c:pt>
                <c:pt idx="134">
                  <c:v>2.5443120002746582</c:v>
                </c:pt>
                <c:pt idx="135">
                  <c:v>2.6223444938659668</c:v>
                </c:pt>
                <c:pt idx="136">
                  <c:v>2.7830424308776855</c:v>
                </c:pt>
                <c:pt idx="137">
                  <c:v>2.9439566135406494</c:v>
                </c:pt>
                <c:pt idx="138">
                  <c:v>2.9606790542602539</c:v>
                </c:pt>
                <c:pt idx="139">
                  <c:v>3.0850872993469238</c:v>
                </c:pt>
                <c:pt idx="140">
                  <c:v>3.838421106338501</c:v>
                </c:pt>
                <c:pt idx="141">
                  <c:v>4.2545323371887207</c:v>
                </c:pt>
                <c:pt idx="142">
                  <c:v>4.6469416618347168</c:v>
                </c:pt>
                <c:pt idx="143">
                  <c:v>4.8612022399902344</c:v>
                </c:pt>
                <c:pt idx="144">
                  <c:v>5.0162019729614258</c:v>
                </c:pt>
                <c:pt idx="145">
                  <c:v>5.0699400901794434</c:v>
                </c:pt>
                <c:pt idx="146">
                  <c:v>5.0562834739685059</c:v>
                </c:pt>
                <c:pt idx="147">
                  <c:v>6.8778562545776367</c:v>
                </c:pt>
                <c:pt idx="148">
                  <c:v>4.886599063873291</c:v>
                </c:pt>
                <c:pt idx="149">
                  <c:v>4.7873907089233398</c:v>
                </c:pt>
                <c:pt idx="150">
                  <c:v>4.5404858589172363</c:v>
                </c:pt>
                <c:pt idx="151">
                  <c:v>4.5082764625549316</c:v>
                </c:pt>
                <c:pt idx="152">
                  <c:v>4.7879376411437988</c:v>
                </c:pt>
                <c:pt idx="153">
                  <c:v>4.4828219413757324</c:v>
                </c:pt>
                <c:pt idx="154">
                  <c:v>4.6021556854248047</c:v>
                </c:pt>
                <c:pt idx="155">
                  <c:v>4.5331645011901855</c:v>
                </c:pt>
                <c:pt idx="156">
                  <c:v>4.8772406578063965</c:v>
                </c:pt>
                <c:pt idx="157">
                  <c:v>3.97113037109375</c:v>
                </c:pt>
                <c:pt idx="158">
                  <c:v>4.0105838775634766</c:v>
                </c:pt>
                <c:pt idx="159">
                  <c:v>4.3322148323059082</c:v>
                </c:pt>
                <c:pt idx="160">
                  <c:v>4.0914244651794434</c:v>
                </c:pt>
                <c:pt idx="161">
                  <c:v>3.9449954032897949</c:v>
                </c:pt>
                <c:pt idx="162">
                  <c:v>3.8928475379943848</c:v>
                </c:pt>
                <c:pt idx="163">
                  <c:v>3.6695320606231689</c:v>
                </c:pt>
                <c:pt idx="164">
                  <c:v>3.8850769996643066</c:v>
                </c:pt>
                <c:pt idx="165">
                  <c:v>4.1527743339538574</c:v>
                </c:pt>
                <c:pt idx="166">
                  <c:v>4.1527743339538574</c:v>
                </c:pt>
                <c:pt idx="167">
                  <c:v>4.1527743339538574</c:v>
                </c:pt>
                <c:pt idx="168">
                  <c:v>4.1527743339538574</c:v>
                </c:pt>
                <c:pt idx="169">
                  <c:v>4.1527743339538574</c:v>
                </c:pt>
                <c:pt idx="170">
                  <c:v>4.1527743339538574</c:v>
                </c:pt>
              </c:numCache>
            </c:numRef>
          </c:val>
          <c:extLs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0.90494346618652344</c:v>
                </c:pt>
                <c:pt idx="1">
                  <c:v>0.92301583290100098</c:v>
                </c:pt>
                <c:pt idx="2">
                  <c:v>0.94273704290390015</c:v>
                </c:pt>
                <c:pt idx="3">
                  <c:v>0.96172833442687988</c:v>
                </c:pt>
                <c:pt idx="4">
                  <c:v>0.98157608509063721</c:v>
                </c:pt>
                <c:pt idx="5">
                  <c:v>1.001633882522583</c:v>
                </c:pt>
                <c:pt idx="6">
                  <c:v>1.0215232372283936</c:v>
                </c:pt>
                <c:pt idx="7">
                  <c:v>1.0420857667922974</c:v>
                </c:pt>
                <c:pt idx="8">
                  <c:v>1.0623627901077271</c:v>
                </c:pt>
                <c:pt idx="9">
                  <c:v>1.0831502676010132</c:v>
                </c:pt>
                <c:pt idx="10">
                  <c:v>1.1045498847961426</c:v>
                </c:pt>
                <c:pt idx="11">
                  <c:v>1.1251270771026611</c:v>
                </c:pt>
                <c:pt idx="12">
                  <c:v>1.1464412212371826</c:v>
                </c:pt>
                <c:pt idx="13">
                  <c:v>1.1678099632263184</c:v>
                </c:pt>
                <c:pt idx="14">
                  <c:v>1.1893593072891235</c:v>
                </c:pt>
                <c:pt idx="15">
                  <c:v>1.210713267326355</c:v>
                </c:pt>
                <c:pt idx="16">
                  <c:v>1.232202410697937</c:v>
                </c:pt>
                <c:pt idx="17">
                  <c:v>1.2541623115539551</c:v>
                </c:pt>
                <c:pt idx="18">
                  <c:v>1.2758001089096069</c:v>
                </c:pt>
                <c:pt idx="19">
                  <c:v>1.2979661226272583</c:v>
                </c:pt>
                <c:pt idx="20">
                  <c:v>1.3199995756149292</c:v>
                </c:pt>
                <c:pt idx="21">
                  <c:v>1.3422362804412842</c:v>
                </c:pt>
                <c:pt idx="22">
                  <c:v>1.3642755746841431</c:v>
                </c:pt>
                <c:pt idx="23">
                  <c:v>1.3865625858306885</c:v>
                </c:pt>
                <c:pt idx="24">
                  <c:v>1.4089919328689575</c:v>
                </c:pt>
                <c:pt idx="25">
                  <c:v>1.4311715364456177</c:v>
                </c:pt>
                <c:pt idx="26">
                  <c:v>1.4533133506774902</c:v>
                </c:pt>
                <c:pt idx="27">
                  <c:v>1.4750295877456665</c:v>
                </c:pt>
                <c:pt idx="28">
                  <c:v>1.4974451065063477</c:v>
                </c:pt>
                <c:pt idx="29">
                  <c:v>1.5195778608322144</c:v>
                </c:pt>
                <c:pt idx="30">
                  <c:v>1.5413689613342285</c:v>
                </c:pt>
                <c:pt idx="31">
                  <c:v>1.5627597570419312</c:v>
                </c:pt>
                <c:pt idx="32">
                  <c:v>1.5845961570739746</c:v>
                </c:pt>
                <c:pt idx="33">
                  <c:v>1.6062085628509521</c:v>
                </c:pt>
                <c:pt idx="34">
                  <c:v>1.6273616552352905</c:v>
                </c:pt>
                <c:pt idx="35">
                  <c:v>1.6484535932540894</c:v>
                </c:pt>
                <c:pt idx="36">
                  <c:v>1.6690492630004883</c:v>
                </c:pt>
                <c:pt idx="37">
                  <c:v>1.6904120445251465</c:v>
                </c:pt>
                <c:pt idx="38">
                  <c:v>1.7105351686477661</c:v>
                </c:pt>
                <c:pt idx="39">
                  <c:v>1.7319711446762085</c:v>
                </c:pt>
                <c:pt idx="40">
                  <c:v>1.7531090974807739</c:v>
                </c:pt>
                <c:pt idx="41">
                  <c:v>1.7813471555709839</c:v>
                </c:pt>
                <c:pt idx="42">
                  <c:v>1.8107644319534302</c:v>
                </c:pt>
                <c:pt idx="43">
                  <c:v>1.841064453125</c:v>
                </c:pt>
                <c:pt idx="44">
                  <c:v>1.8729535341262817</c:v>
                </c:pt>
                <c:pt idx="45">
                  <c:v>1.9002777338027954</c:v>
                </c:pt>
                <c:pt idx="46">
                  <c:v>1.9300582408905029</c:v>
                </c:pt>
                <c:pt idx="47">
                  <c:v>1.9584219455718994</c:v>
                </c:pt>
                <c:pt idx="48">
                  <c:v>1.9847126007080078</c:v>
                </c:pt>
                <c:pt idx="49">
                  <c:v>2.009056568145752</c:v>
                </c:pt>
                <c:pt idx="50">
                  <c:v>2.0343356132507324</c:v>
                </c:pt>
                <c:pt idx="51">
                  <c:v>2.0557301044464111</c:v>
                </c:pt>
                <c:pt idx="52">
                  <c:v>2.0848431587219238</c:v>
                </c:pt>
                <c:pt idx="53">
                  <c:v>2.1105659008026123</c:v>
                </c:pt>
                <c:pt idx="54">
                  <c:v>2.142343282699585</c:v>
                </c:pt>
                <c:pt idx="55">
                  <c:v>2.1723513603210449</c:v>
                </c:pt>
                <c:pt idx="56">
                  <c:v>2.2040877342224121</c:v>
                </c:pt>
                <c:pt idx="57">
                  <c:v>2.2325763702392578</c:v>
                </c:pt>
                <c:pt idx="58">
                  <c:v>2.2605798244476318</c:v>
                </c:pt>
                <c:pt idx="59">
                  <c:v>2.2876143455505371</c:v>
                </c:pt>
                <c:pt idx="60">
                  <c:v>2.3134365081787109</c:v>
                </c:pt>
                <c:pt idx="61">
                  <c:v>2.3393628597259521</c:v>
                </c:pt>
                <c:pt idx="62">
                  <c:v>2.3664538860321045</c:v>
                </c:pt>
                <c:pt idx="63">
                  <c:v>2.3997976779937744</c:v>
                </c:pt>
                <c:pt idx="64">
                  <c:v>2.4333627223968506</c:v>
                </c:pt>
                <c:pt idx="65">
                  <c:v>2.4679334163665771</c:v>
                </c:pt>
                <c:pt idx="66">
                  <c:v>2.5020902156829834</c:v>
                </c:pt>
                <c:pt idx="67">
                  <c:v>2.5361573696136475</c:v>
                </c:pt>
                <c:pt idx="68">
                  <c:v>2.5664873123168945</c:v>
                </c:pt>
                <c:pt idx="69">
                  <c:v>2.5954596996307373</c:v>
                </c:pt>
                <c:pt idx="70">
                  <c:v>2.6197779178619385</c:v>
                </c:pt>
                <c:pt idx="71">
                  <c:v>2.643057107925415</c:v>
                </c:pt>
                <c:pt idx="72">
                  <c:v>2.668999195098877</c:v>
                </c:pt>
                <c:pt idx="73">
                  <c:v>2.695030689239502</c:v>
                </c:pt>
                <c:pt idx="74">
                  <c:v>2.7222805023193359</c:v>
                </c:pt>
                <c:pt idx="75">
                  <c:v>2.7510700225830078</c:v>
                </c:pt>
                <c:pt idx="76">
                  <c:v>2.7767937183380127</c:v>
                </c:pt>
                <c:pt idx="77">
                  <c:v>2.803687572479248</c:v>
                </c:pt>
                <c:pt idx="78">
                  <c:v>2.8311500549316406</c:v>
                </c:pt>
                <c:pt idx="79">
                  <c:v>2.8536591529846191</c:v>
                </c:pt>
                <c:pt idx="80">
                  <c:v>2.8765323162078857</c:v>
                </c:pt>
                <c:pt idx="81">
                  <c:v>2.8967008590698242</c:v>
                </c:pt>
                <c:pt idx="82">
                  <c:v>2.9194591045379639</c:v>
                </c:pt>
                <c:pt idx="83">
                  <c:v>2.9436960220336914</c:v>
                </c:pt>
                <c:pt idx="84">
                  <c:v>2.9681427478790283</c:v>
                </c:pt>
                <c:pt idx="85">
                  <c:v>2.9963808059692383</c:v>
                </c:pt>
                <c:pt idx="86">
                  <c:v>3.0235660076141357</c:v>
                </c:pt>
                <c:pt idx="87">
                  <c:v>3.0504937171936035</c:v>
                </c:pt>
                <c:pt idx="88">
                  <c:v>3.0750496387481689</c:v>
                </c:pt>
                <c:pt idx="89">
                  <c:v>3.1032791137695312</c:v>
                </c:pt>
                <c:pt idx="90">
                  <c:v>3.1298372745513916</c:v>
                </c:pt>
                <c:pt idx="91">
                  <c:v>3.1588339805603027</c:v>
                </c:pt>
                <c:pt idx="92">
                  <c:v>3.2031664848327637</c:v>
                </c:pt>
                <c:pt idx="93">
                  <c:v>3.2534852027893066</c:v>
                </c:pt>
                <c:pt idx="94">
                  <c:v>3.3127472400665283</c:v>
                </c:pt>
                <c:pt idx="95">
                  <c:v>3.3774497509002686</c:v>
                </c:pt>
                <c:pt idx="96">
                  <c:v>3.4436416625976562</c:v>
                </c:pt>
                <c:pt idx="97">
                  <c:v>3.5065295696258545</c:v>
                </c:pt>
                <c:pt idx="98">
                  <c:v>3.5750737190246582</c:v>
                </c:pt>
                <c:pt idx="99">
                  <c:v>3.6340639591217041</c:v>
                </c:pt>
                <c:pt idx="100">
                  <c:v>3.6860349178314209</c:v>
                </c:pt>
                <c:pt idx="101">
                  <c:v>3.7487099170684814</c:v>
                </c:pt>
                <c:pt idx="102">
                  <c:v>3.8373634815216064</c:v>
                </c:pt>
                <c:pt idx="103">
                  <c:v>3.9443964958190918</c:v>
                </c:pt>
                <c:pt idx="104">
                  <c:v>4.0646367073059082</c:v>
                </c:pt>
                <c:pt idx="105">
                  <c:v>4.1976199150085449</c:v>
                </c:pt>
                <c:pt idx="106">
                  <c:v>4.3319554328918457</c:v>
                </c:pt>
                <c:pt idx="107">
                  <c:v>4.4677834510803223</c:v>
                </c:pt>
                <c:pt idx="108">
                  <c:v>4.6000361442565918</c:v>
                </c:pt>
                <c:pt idx="109">
                  <c:v>4.7139511108398438</c:v>
                </c:pt>
                <c:pt idx="110">
                  <c:v>4.8140649795532227</c:v>
                </c:pt>
                <c:pt idx="111">
                  <c:v>4.8973989486694336</c:v>
                </c:pt>
                <c:pt idx="112">
                  <c:v>5.0101432800292969</c:v>
                </c:pt>
                <c:pt idx="113">
                  <c:v>5.1028738021850586</c:v>
                </c:pt>
                <c:pt idx="114">
                  <c:v>5.2331552505493164</c:v>
                </c:pt>
                <c:pt idx="115">
                  <c:v>5.3573884963989258</c:v>
                </c:pt>
                <c:pt idx="116">
                  <c:v>5.4956297874450684</c:v>
                </c:pt>
                <c:pt idx="117">
                  <c:v>5.6408267021179199</c:v>
                </c:pt>
                <c:pt idx="118">
                  <c:v>5.7877707481384277</c:v>
                </c:pt>
                <c:pt idx="119">
                  <c:v>5.9220395088195801</c:v>
                </c:pt>
                <c:pt idx="120">
                  <c:v>6.0455975532531738</c:v>
                </c:pt>
                <c:pt idx="121">
                  <c:v>5.9098730087280273</c:v>
                </c:pt>
                <c:pt idx="122">
                  <c:v>6.1753158569335938</c:v>
                </c:pt>
                <c:pt idx="123">
                  <c:v>6.2322201728820801</c:v>
                </c:pt>
                <c:pt idx="124">
                  <c:v>6.2249178886413574</c:v>
                </c:pt>
                <c:pt idx="125">
                  <c:v>6.3510212898254395</c:v>
                </c:pt>
                <c:pt idx="126">
                  <c:v>6.530207633972168</c:v>
                </c:pt>
                <c:pt idx="127">
                  <c:v>6.6840085983276367</c:v>
                </c:pt>
                <c:pt idx="128">
                  <c:v>6.7154302597045898</c:v>
                </c:pt>
                <c:pt idx="129">
                  <c:v>6.9046459197998047</c:v>
                </c:pt>
                <c:pt idx="130">
                  <c:v>6.9636502265930176</c:v>
                </c:pt>
                <c:pt idx="131">
                  <c:v>6.8867006301879883</c:v>
                </c:pt>
                <c:pt idx="132">
                  <c:v>7.4020071029663086</c:v>
                </c:pt>
                <c:pt idx="133">
                  <c:v>7.2255706787109375</c:v>
                </c:pt>
                <c:pt idx="134">
                  <c:v>7.0920863151550293</c:v>
                </c:pt>
                <c:pt idx="135">
                  <c:v>7.1764812469482422</c:v>
                </c:pt>
                <c:pt idx="136">
                  <c:v>7.3898301124572754</c:v>
                </c:pt>
                <c:pt idx="137">
                  <c:v>7.6815171241760254</c:v>
                </c:pt>
                <c:pt idx="138">
                  <c:v>7.532865047454834</c:v>
                </c:pt>
                <c:pt idx="139">
                  <c:v>7.6965951919555664</c:v>
                </c:pt>
                <c:pt idx="140">
                  <c:v>7.7963399887084961</c:v>
                </c:pt>
                <c:pt idx="141">
                  <c:v>7.7615160942077637</c:v>
                </c:pt>
                <c:pt idx="142">
                  <c:v>7.6735062599182129</c:v>
                </c:pt>
                <c:pt idx="143">
                  <c:v>7.6542983055114746</c:v>
                </c:pt>
                <c:pt idx="144">
                  <c:v>7.5895652770996094</c:v>
                </c:pt>
                <c:pt idx="145">
                  <c:v>7.7053537368774414</c:v>
                </c:pt>
                <c:pt idx="146">
                  <c:v>7.7783746719360352</c:v>
                </c:pt>
                <c:pt idx="147">
                  <c:v>7.8250646591186523</c:v>
                </c:pt>
                <c:pt idx="148">
                  <c:v>7.8773798942565918</c:v>
                </c:pt>
                <c:pt idx="149">
                  <c:v>7.8904948234558105</c:v>
                </c:pt>
                <c:pt idx="150">
                  <c:v>7.9788155555725098</c:v>
                </c:pt>
                <c:pt idx="151">
                  <c:v>7.9534053802490234</c:v>
                </c:pt>
                <c:pt idx="152">
                  <c:v>8.161747932434082</c:v>
                </c:pt>
                <c:pt idx="153">
                  <c:v>8.3407382965087891</c:v>
                </c:pt>
                <c:pt idx="154">
                  <c:v>8.6213846206665039</c:v>
                </c:pt>
                <c:pt idx="155">
                  <c:v>8.7385978698730469</c:v>
                </c:pt>
                <c:pt idx="156">
                  <c:v>8.9261703491210938</c:v>
                </c:pt>
                <c:pt idx="157">
                  <c:v>8.9324846267700195</c:v>
                </c:pt>
                <c:pt idx="158">
                  <c:v>9.0497312545776367</c:v>
                </c:pt>
                <c:pt idx="159">
                  <c:v>9.0926694869995117</c:v>
                </c:pt>
                <c:pt idx="160">
                  <c:v>9.1672725677490234</c:v>
                </c:pt>
                <c:pt idx="161">
                  <c:v>9.2866792678833008</c:v>
                </c:pt>
                <c:pt idx="162">
                  <c:v>9.3870563507080078</c:v>
                </c:pt>
                <c:pt idx="163">
                  <c:v>9.3923368453979492</c:v>
                </c:pt>
                <c:pt idx="164">
                  <c:v>9.5491142272949219</c:v>
                </c:pt>
                <c:pt idx="165">
                  <c:v>9.6848583221435547</c:v>
                </c:pt>
                <c:pt idx="166">
                  <c:v>9.7964229583740234</c:v>
                </c:pt>
                <c:pt idx="167">
                  <c:v>9.9669218063354492</c:v>
                </c:pt>
                <c:pt idx="168">
                  <c:v>10.119885444641113</c:v>
                </c:pt>
                <c:pt idx="169">
                  <c:v>10.196331024169922</c:v>
                </c:pt>
                <c:pt idx="170">
                  <c:v>10.401525497436523</c:v>
                </c:pt>
              </c:numCache>
            </c:numRef>
          </c:val>
          <c:extLs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0.12550131976604462</c:v>
                </c:pt>
                <c:pt idx="1">
                  <c:v>0.12856036424636841</c:v>
                </c:pt>
                <c:pt idx="2">
                  <c:v>0.13140605390071869</c:v>
                </c:pt>
                <c:pt idx="3">
                  <c:v>0.13410383462905884</c:v>
                </c:pt>
                <c:pt idx="4">
                  <c:v>0.1367780864238739</c:v>
                </c:pt>
                <c:pt idx="5">
                  <c:v>0.13928322494029999</c:v>
                </c:pt>
                <c:pt idx="6">
                  <c:v>0.14164933562278748</c:v>
                </c:pt>
                <c:pt idx="7">
                  <c:v>0.14385986328125</c:v>
                </c:pt>
                <c:pt idx="8">
                  <c:v>0.14553356170654297</c:v>
                </c:pt>
                <c:pt idx="9">
                  <c:v>0.14678385853767395</c:v>
                </c:pt>
                <c:pt idx="10">
                  <c:v>0.14806501567363739</c:v>
                </c:pt>
                <c:pt idx="11">
                  <c:v>0.14887900650501251</c:v>
                </c:pt>
                <c:pt idx="12">
                  <c:v>0.14969524741172791</c:v>
                </c:pt>
                <c:pt idx="13">
                  <c:v>0.15042045712471008</c:v>
                </c:pt>
                <c:pt idx="14">
                  <c:v>0.15144889056682587</c:v>
                </c:pt>
                <c:pt idx="15">
                  <c:v>0.15218843519687653</c:v>
                </c:pt>
                <c:pt idx="16">
                  <c:v>0.15287333726882935</c:v>
                </c:pt>
                <c:pt idx="17">
                  <c:v>0.15364676713943481</c:v>
                </c:pt>
                <c:pt idx="18">
                  <c:v>0.15445651113986969</c:v>
                </c:pt>
                <c:pt idx="19">
                  <c:v>0.15520612895488739</c:v>
                </c:pt>
                <c:pt idx="20">
                  <c:v>0.15608125925064087</c:v>
                </c:pt>
                <c:pt idx="21">
                  <c:v>0.1590755432844162</c:v>
                </c:pt>
                <c:pt idx="22">
                  <c:v>0.16484211385250092</c:v>
                </c:pt>
                <c:pt idx="23">
                  <c:v>0.17347633838653564</c:v>
                </c:pt>
                <c:pt idx="24">
                  <c:v>0.18361192941665649</c:v>
                </c:pt>
                <c:pt idx="25">
                  <c:v>0.19466270506381989</c:v>
                </c:pt>
                <c:pt idx="26">
                  <c:v>0.20592015981674194</c:v>
                </c:pt>
                <c:pt idx="27">
                  <c:v>0.21674780547618866</c:v>
                </c:pt>
                <c:pt idx="28">
                  <c:v>0.2264864593744278</c:v>
                </c:pt>
                <c:pt idx="29">
                  <c:v>0.23399583995342255</c:v>
                </c:pt>
                <c:pt idx="30">
                  <c:v>0.23877714574337006</c:v>
                </c:pt>
                <c:pt idx="31">
                  <c:v>0.24202662706375122</c:v>
                </c:pt>
                <c:pt idx="32">
                  <c:v>0.24476481974124908</c:v>
                </c:pt>
                <c:pt idx="33">
                  <c:v>0.24692358076572418</c:v>
                </c:pt>
                <c:pt idx="34">
                  <c:v>0.24894405901432037</c:v>
                </c:pt>
                <c:pt idx="35">
                  <c:v>0.25117883086204529</c:v>
                </c:pt>
                <c:pt idx="36">
                  <c:v>0.25284397602081299</c:v>
                </c:pt>
                <c:pt idx="37">
                  <c:v>0.25479787588119507</c:v>
                </c:pt>
                <c:pt idx="38">
                  <c:v>0.25701886415481567</c:v>
                </c:pt>
                <c:pt idx="39">
                  <c:v>0.25889021158218384</c:v>
                </c:pt>
                <c:pt idx="40">
                  <c:v>0.26904353499412537</c:v>
                </c:pt>
                <c:pt idx="41">
                  <c:v>0.27283424139022827</c:v>
                </c:pt>
                <c:pt idx="42">
                  <c:v>0.27699676156044006</c:v>
                </c:pt>
                <c:pt idx="43">
                  <c:v>0.28109270334243774</c:v>
                </c:pt>
                <c:pt idx="44">
                  <c:v>0.28502625226974487</c:v>
                </c:pt>
                <c:pt idx="45">
                  <c:v>0.2891421914100647</c:v>
                </c:pt>
                <c:pt idx="46">
                  <c:v>0.29294633865356445</c:v>
                </c:pt>
                <c:pt idx="47">
                  <c:v>0.29678717255592346</c:v>
                </c:pt>
                <c:pt idx="48">
                  <c:v>0.30048888921737671</c:v>
                </c:pt>
                <c:pt idx="49">
                  <c:v>0.30396398901939392</c:v>
                </c:pt>
                <c:pt idx="50">
                  <c:v>0.30699077248573303</c:v>
                </c:pt>
                <c:pt idx="51">
                  <c:v>0.31065976619720459</c:v>
                </c:pt>
                <c:pt idx="52">
                  <c:v>0.31434866786003113</c:v>
                </c:pt>
                <c:pt idx="53">
                  <c:v>0.3184211254119873</c:v>
                </c:pt>
                <c:pt idx="54">
                  <c:v>0.32275307178497314</c:v>
                </c:pt>
                <c:pt idx="55">
                  <c:v>0.32714936137199402</c:v>
                </c:pt>
                <c:pt idx="56">
                  <c:v>0.33157342672348022</c:v>
                </c:pt>
                <c:pt idx="57">
                  <c:v>0.33613261580467224</c:v>
                </c:pt>
                <c:pt idx="58">
                  <c:v>0.34046736359596252</c:v>
                </c:pt>
                <c:pt idx="59">
                  <c:v>0.34469509124755859</c:v>
                </c:pt>
                <c:pt idx="60">
                  <c:v>0.34867298603057861</c:v>
                </c:pt>
                <c:pt idx="61">
                  <c:v>0.35353812575340271</c:v>
                </c:pt>
                <c:pt idx="62">
                  <c:v>0.3597700297832489</c:v>
                </c:pt>
                <c:pt idx="63">
                  <c:v>0.36758086085319519</c:v>
                </c:pt>
                <c:pt idx="64">
                  <c:v>0.37636828422546387</c:v>
                </c:pt>
                <c:pt idx="65">
                  <c:v>0.38532143831253052</c:v>
                </c:pt>
                <c:pt idx="66">
                  <c:v>0.39505976438522339</c:v>
                </c:pt>
                <c:pt idx="67">
                  <c:v>0.40410175919532776</c:v>
                </c:pt>
                <c:pt idx="68">
                  <c:v>0.41283637285232544</c:v>
                </c:pt>
                <c:pt idx="69">
                  <c:v>0.42076009511947632</c:v>
                </c:pt>
                <c:pt idx="70">
                  <c:v>0.42732924222946167</c:v>
                </c:pt>
                <c:pt idx="71">
                  <c:v>0.43313300609588623</c:v>
                </c:pt>
                <c:pt idx="72">
                  <c:v>0.43915635347366333</c:v>
                </c:pt>
                <c:pt idx="73">
                  <c:v>0.44498074054718018</c:v>
                </c:pt>
                <c:pt idx="74">
                  <c:v>0.45128512382507324</c:v>
                </c:pt>
                <c:pt idx="75">
                  <c:v>0.4569246768951416</c:v>
                </c:pt>
                <c:pt idx="76">
                  <c:v>0.46238678693771362</c:v>
                </c:pt>
                <c:pt idx="77">
                  <c:v>0.46781513094902039</c:v>
                </c:pt>
                <c:pt idx="78">
                  <c:v>0.47241148352622986</c:v>
                </c:pt>
                <c:pt idx="79">
                  <c:v>0.47645217180252075</c:v>
                </c:pt>
                <c:pt idx="80">
                  <c:v>0.4798007607460022</c:v>
                </c:pt>
                <c:pt idx="81">
                  <c:v>0.48246985673904419</c:v>
                </c:pt>
                <c:pt idx="82">
                  <c:v>0.48471501469612122</c:v>
                </c:pt>
                <c:pt idx="83">
                  <c:v>0.48685422539710999</c:v>
                </c:pt>
                <c:pt idx="84">
                  <c:v>0.48926195502281189</c:v>
                </c:pt>
                <c:pt idx="85">
                  <c:v>0.49100881814956665</c:v>
                </c:pt>
                <c:pt idx="86">
                  <c:v>0.49349173903465271</c:v>
                </c:pt>
                <c:pt idx="87">
                  <c:v>0.49656221270561218</c:v>
                </c:pt>
                <c:pt idx="88">
                  <c:v>0.50029879808425903</c:v>
                </c:pt>
                <c:pt idx="89">
                  <c:v>0.50423592329025269</c:v>
                </c:pt>
                <c:pt idx="90">
                  <c:v>0.50937044620513916</c:v>
                </c:pt>
                <c:pt idx="91">
                  <c:v>0.52804076671600342</c:v>
                </c:pt>
                <c:pt idx="92">
                  <c:v>0.56909477710723877</c:v>
                </c:pt>
                <c:pt idx="93">
                  <c:v>0.62705534696578979</c:v>
                </c:pt>
                <c:pt idx="94">
                  <c:v>0.69707512855529785</c:v>
                </c:pt>
                <c:pt idx="95">
                  <c:v>0.77299332618713379</c:v>
                </c:pt>
                <c:pt idx="96">
                  <c:v>0.85077863931655884</c:v>
                </c:pt>
                <c:pt idx="97">
                  <c:v>0.92400962114334106</c:v>
                </c:pt>
                <c:pt idx="98">
                  <c:v>0.98740410804748535</c:v>
                </c:pt>
                <c:pt idx="99">
                  <c:v>1.037237286567688</c:v>
                </c:pt>
                <c:pt idx="100">
                  <c:v>1.0657302141189575</c:v>
                </c:pt>
                <c:pt idx="101">
                  <c:v>1.0839246511459351</c:v>
                </c:pt>
                <c:pt idx="102">
                  <c:v>1.1015514135360718</c:v>
                </c:pt>
                <c:pt idx="103">
                  <c:v>1.1196227073669434</c:v>
                </c:pt>
                <c:pt idx="104">
                  <c:v>1.139386773109436</c:v>
                </c:pt>
                <c:pt idx="105">
                  <c:v>1.1592017412185669</c:v>
                </c:pt>
                <c:pt idx="106">
                  <c:v>1.1808496713638306</c:v>
                </c:pt>
                <c:pt idx="107">
                  <c:v>1.2039164304733276</c:v>
                </c:pt>
                <c:pt idx="108">
                  <c:v>1.2281225919723511</c:v>
                </c:pt>
                <c:pt idx="109">
                  <c:v>1.254876971244812</c:v>
                </c:pt>
                <c:pt idx="110">
                  <c:v>1.2837411165237427</c:v>
                </c:pt>
                <c:pt idx="111">
                  <c:v>1.3610759973526001</c:v>
                </c:pt>
                <c:pt idx="112">
                  <c:v>1.4084750413894653</c:v>
                </c:pt>
                <c:pt idx="113">
                  <c:v>1.454108715057373</c:v>
                </c:pt>
                <c:pt idx="114">
                  <c:v>1.5020350217819214</c:v>
                </c:pt>
                <c:pt idx="115">
                  <c:v>1.56443190574646</c:v>
                </c:pt>
                <c:pt idx="116">
                  <c:v>1.6318812370300293</c:v>
                </c:pt>
                <c:pt idx="117">
                  <c:v>1.6895968914031982</c:v>
                </c:pt>
                <c:pt idx="118">
                  <c:v>1.7369958162307739</c:v>
                </c:pt>
                <c:pt idx="119">
                  <c:v>1.7757837772369385</c:v>
                </c:pt>
                <c:pt idx="120">
                  <c:v>1.8209325075149536</c:v>
                </c:pt>
                <c:pt idx="121">
                  <c:v>1.7904703617095947</c:v>
                </c:pt>
                <c:pt idx="122">
                  <c:v>1.8952361345291138</c:v>
                </c:pt>
                <c:pt idx="123">
                  <c:v>1.932831883430481</c:v>
                </c:pt>
                <c:pt idx="124">
                  <c:v>1.9226701259613037</c:v>
                </c:pt>
                <c:pt idx="125">
                  <c:v>1.9814572334289551</c:v>
                </c:pt>
                <c:pt idx="126">
                  <c:v>2.0377969741821289</c:v>
                </c:pt>
                <c:pt idx="127">
                  <c:v>2.0891480445861816</c:v>
                </c:pt>
                <c:pt idx="128">
                  <c:v>2.1281840801239014</c:v>
                </c:pt>
                <c:pt idx="129">
                  <c:v>2.1986002922058105</c:v>
                </c:pt>
                <c:pt idx="130">
                  <c:v>2.2194421291351318</c:v>
                </c:pt>
                <c:pt idx="131">
                  <c:v>2.1860458850860596</c:v>
                </c:pt>
                <c:pt idx="132">
                  <c:v>2.2801220417022705</c:v>
                </c:pt>
                <c:pt idx="133">
                  <c:v>2.2784938812255859</c:v>
                </c:pt>
                <c:pt idx="134">
                  <c:v>2.2368588447570801</c:v>
                </c:pt>
                <c:pt idx="135">
                  <c:v>2.2300510406494141</c:v>
                </c:pt>
                <c:pt idx="136">
                  <c:v>2.2733564376831055</c:v>
                </c:pt>
                <c:pt idx="137">
                  <c:v>2.370213508605957</c:v>
                </c:pt>
                <c:pt idx="138">
                  <c:v>2.2882175445556641</c:v>
                </c:pt>
                <c:pt idx="139">
                  <c:v>2.3193120956420898</c:v>
                </c:pt>
                <c:pt idx="140">
                  <c:v>2.2117748260498047</c:v>
                </c:pt>
                <c:pt idx="141">
                  <c:v>2.2123029232025146</c:v>
                </c:pt>
                <c:pt idx="142">
                  <c:v>2.2145099639892578</c:v>
                </c:pt>
                <c:pt idx="143">
                  <c:v>2.1548759937286377</c:v>
                </c:pt>
                <c:pt idx="144">
                  <c:v>2.2202517986297607</c:v>
                </c:pt>
                <c:pt idx="145">
                  <c:v>2.2615818977355957</c:v>
                </c:pt>
                <c:pt idx="146">
                  <c:v>2.2954404354095459</c:v>
                </c:pt>
                <c:pt idx="147">
                  <c:v>2.4093279838562012</c:v>
                </c:pt>
                <c:pt idx="148">
                  <c:v>2.3548922538757324</c:v>
                </c:pt>
                <c:pt idx="149">
                  <c:v>2.2749345302581787</c:v>
                </c:pt>
                <c:pt idx="150">
                  <c:v>2.2518622875213623</c:v>
                </c:pt>
                <c:pt idx="151">
                  <c:v>2.2666730880737305</c:v>
                </c:pt>
                <c:pt idx="152">
                  <c:v>2.3020508289337158</c:v>
                </c:pt>
                <c:pt idx="153">
                  <c:v>2.3439524173736572</c:v>
                </c:pt>
                <c:pt idx="154">
                  <c:v>2.4276411533355713</c:v>
                </c:pt>
                <c:pt idx="155">
                  <c:v>2.422205924987793</c:v>
                </c:pt>
                <c:pt idx="156">
                  <c:v>2.496349573135376</c:v>
                </c:pt>
                <c:pt idx="157">
                  <c:v>2.5161552429199219</c:v>
                </c:pt>
                <c:pt idx="158">
                  <c:v>2.5147819519042969</c:v>
                </c:pt>
                <c:pt idx="159">
                  <c:v>2.5392961502075195</c:v>
                </c:pt>
                <c:pt idx="160">
                  <c:v>2.5870373249053955</c:v>
                </c:pt>
                <c:pt idx="161">
                  <c:v>2.6123754978179932</c:v>
                </c:pt>
                <c:pt idx="162">
                  <c:v>2.6274254322052002</c:v>
                </c:pt>
                <c:pt idx="163">
                  <c:v>2.6293706893920898</c:v>
                </c:pt>
                <c:pt idx="164">
                  <c:v>2.6645472049713135</c:v>
                </c:pt>
                <c:pt idx="165">
                  <c:v>2.724696159362793</c:v>
                </c:pt>
                <c:pt idx="166">
                  <c:v>2.7287554740905762</c:v>
                </c:pt>
                <c:pt idx="167">
                  <c:v>2.7470467090606689</c:v>
                </c:pt>
                <c:pt idx="168">
                  <c:v>2.7614941596984863</c:v>
                </c:pt>
                <c:pt idx="169">
                  <c:v>2.7550511360168457</c:v>
                </c:pt>
                <c:pt idx="170">
                  <c:v>2.7842323780059814</c:v>
                </c:pt>
              </c:numCache>
            </c:numRef>
          </c:val>
          <c:extLs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5.6162767577916384E-5</c:v>
                </c:pt>
                <c:pt idx="1">
                  <c:v>5.6162767577916384E-5</c:v>
                </c:pt>
                <c:pt idx="2">
                  <c:v>5.6162767577916384E-5</c:v>
                </c:pt>
                <c:pt idx="3">
                  <c:v>5.6162767577916384E-5</c:v>
                </c:pt>
                <c:pt idx="4">
                  <c:v>5.6162767577916384E-5</c:v>
                </c:pt>
                <c:pt idx="5">
                  <c:v>5.6162767577916384E-5</c:v>
                </c:pt>
                <c:pt idx="6">
                  <c:v>5.6162767577916384E-5</c:v>
                </c:pt>
                <c:pt idx="7">
                  <c:v>5.6162767577916384E-5</c:v>
                </c:pt>
                <c:pt idx="8">
                  <c:v>5.6162767577916384E-5</c:v>
                </c:pt>
                <c:pt idx="9">
                  <c:v>5.6162767577916384E-5</c:v>
                </c:pt>
                <c:pt idx="10">
                  <c:v>5.6162767577916384E-5</c:v>
                </c:pt>
                <c:pt idx="11">
                  <c:v>5.6162767577916384E-5</c:v>
                </c:pt>
                <c:pt idx="12">
                  <c:v>5.6163720728363842E-5</c:v>
                </c:pt>
                <c:pt idx="13">
                  <c:v>5.6164622947108001E-5</c:v>
                </c:pt>
                <c:pt idx="14">
                  <c:v>5.6167304137488827E-5</c:v>
                </c:pt>
                <c:pt idx="15">
                  <c:v>5.6167373259086162E-5</c:v>
                </c:pt>
                <c:pt idx="16">
                  <c:v>5.6167380535043776E-5</c:v>
                </c:pt>
                <c:pt idx="17">
                  <c:v>5.6167671573348343E-5</c:v>
                </c:pt>
                <c:pt idx="18">
                  <c:v>5.6167671573348343E-5</c:v>
                </c:pt>
                <c:pt idx="19">
                  <c:v>5.6168566516134888E-5</c:v>
                </c:pt>
                <c:pt idx="20">
                  <c:v>5.6168566516134888E-5</c:v>
                </c:pt>
                <c:pt idx="21">
                  <c:v>5.6168566516134888E-5</c:v>
                </c:pt>
                <c:pt idx="22">
                  <c:v>5.6168566516134888E-5</c:v>
                </c:pt>
                <c:pt idx="23">
                  <c:v>5.6168566516134888E-5</c:v>
                </c:pt>
                <c:pt idx="24">
                  <c:v>5.6168566516134888E-5</c:v>
                </c:pt>
                <c:pt idx="25">
                  <c:v>5.6168566516134888E-5</c:v>
                </c:pt>
                <c:pt idx="26">
                  <c:v>5.6168566516134888E-5</c:v>
                </c:pt>
                <c:pt idx="27">
                  <c:v>5.6168566516134888E-5</c:v>
                </c:pt>
                <c:pt idx="28">
                  <c:v>5.6168566516134888E-5</c:v>
                </c:pt>
                <c:pt idx="29">
                  <c:v>5.6168566516134888E-5</c:v>
                </c:pt>
                <c:pt idx="30">
                  <c:v>5.6168566516134888E-5</c:v>
                </c:pt>
                <c:pt idx="31">
                  <c:v>5.6168566516134888E-5</c:v>
                </c:pt>
                <c:pt idx="32">
                  <c:v>5.6168566516134888E-5</c:v>
                </c:pt>
                <c:pt idx="33">
                  <c:v>5.6168566516134888E-5</c:v>
                </c:pt>
                <c:pt idx="34">
                  <c:v>5.6178534578066319E-5</c:v>
                </c:pt>
                <c:pt idx="35">
                  <c:v>5.6178534578066319E-5</c:v>
                </c:pt>
                <c:pt idx="36">
                  <c:v>5.6189346651080996E-5</c:v>
                </c:pt>
                <c:pt idx="37">
                  <c:v>5.6192195188486949E-5</c:v>
                </c:pt>
                <c:pt idx="38">
                  <c:v>5.6192195188486949E-5</c:v>
                </c:pt>
                <c:pt idx="39">
                  <c:v>5.6192195188486949E-5</c:v>
                </c:pt>
                <c:pt idx="40">
                  <c:v>5.6195840443251655E-5</c:v>
                </c:pt>
                <c:pt idx="41">
                  <c:v>6.4308158471249044E-5</c:v>
                </c:pt>
                <c:pt idx="42">
                  <c:v>8.6719905084464699E-5</c:v>
                </c:pt>
                <c:pt idx="43">
                  <c:v>1.2056770356139168E-4</c:v>
                </c:pt>
                <c:pt idx="44">
                  <c:v>1.6306950419675559E-4</c:v>
                </c:pt>
                <c:pt idx="45">
                  <c:v>2.1147256484255195E-4</c:v>
                </c:pt>
                <c:pt idx="46">
                  <c:v>2.6274006813764572E-4</c:v>
                </c:pt>
                <c:pt idx="47">
                  <c:v>3.1477090669795871E-4</c:v>
                </c:pt>
                <c:pt idx="48">
                  <c:v>3.6440041731111705E-4</c:v>
                </c:pt>
                <c:pt idx="49">
                  <c:v>4.081006336491555E-4</c:v>
                </c:pt>
                <c:pt idx="50">
                  <c:v>4.4494020403362811E-4</c:v>
                </c:pt>
                <c:pt idx="51">
                  <c:v>4.7420544433407485E-4</c:v>
                </c:pt>
                <c:pt idx="52">
                  <c:v>5.0083064706996083E-4</c:v>
                </c:pt>
                <c:pt idx="53">
                  <c:v>5.2621448412537575E-4</c:v>
                </c:pt>
                <c:pt idx="54">
                  <c:v>5.499655962921679E-4</c:v>
                </c:pt>
                <c:pt idx="55">
                  <c:v>5.7317473692819476E-4</c:v>
                </c:pt>
                <c:pt idx="56">
                  <c:v>5.9646752197295427E-4</c:v>
                </c:pt>
                <c:pt idx="57">
                  <c:v>6.20124745182693E-4</c:v>
                </c:pt>
                <c:pt idx="58">
                  <c:v>6.4636522438377142E-4</c:v>
                </c:pt>
                <c:pt idx="59">
                  <c:v>6.7444687010720372E-4</c:v>
                </c:pt>
                <c:pt idx="60">
                  <c:v>7.0481002330780029E-4</c:v>
                </c:pt>
                <c:pt idx="61">
                  <c:v>7.3813425842672586E-4</c:v>
                </c:pt>
                <c:pt idx="62">
                  <c:v>7.7439879532903433E-4</c:v>
                </c:pt>
                <c:pt idx="63">
                  <c:v>8.1258174031972885E-4</c:v>
                </c:pt>
                <c:pt idx="64">
                  <c:v>8.5245829541236162E-4</c:v>
                </c:pt>
                <c:pt idx="65">
                  <c:v>8.952661301009357E-4</c:v>
                </c:pt>
                <c:pt idx="66">
                  <c:v>9.3938212376087904E-4</c:v>
                </c:pt>
                <c:pt idx="67">
                  <c:v>9.8640215583145618E-4</c:v>
                </c:pt>
                <c:pt idx="68">
                  <c:v>1.0349097428843379E-3</c:v>
                </c:pt>
                <c:pt idx="69">
                  <c:v>1.0866709053516388E-3</c:v>
                </c:pt>
                <c:pt idx="70">
                  <c:v>1.1386022670194507E-3</c:v>
                </c:pt>
                <c:pt idx="71">
                  <c:v>1.3825689675286412E-3</c:v>
                </c:pt>
                <c:pt idx="72">
                  <c:v>1.957109197974205E-3</c:v>
                </c:pt>
                <c:pt idx="73">
                  <c:v>2.8054139111191034E-3</c:v>
                </c:pt>
                <c:pt idx="74">
                  <c:v>3.8545653223991394E-3</c:v>
                </c:pt>
                <c:pt idx="75">
                  <c:v>5.0449343398213387E-3</c:v>
                </c:pt>
                <c:pt idx="76">
                  <c:v>6.3103614374995232E-3</c:v>
                </c:pt>
                <c:pt idx="77">
                  <c:v>7.5784618966281414E-3</c:v>
                </c:pt>
                <c:pt idx="78">
                  <c:v>8.8070239871740341E-3</c:v>
                </c:pt>
                <c:pt idx="79">
                  <c:v>9.9081890657544136E-3</c:v>
                </c:pt>
                <c:pt idx="80">
                  <c:v>1.0831015184521675E-2</c:v>
                </c:pt>
                <c:pt idx="81">
                  <c:v>1.1629600077867508E-2</c:v>
                </c:pt>
                <c:pt idx="82">
                  <c:v>1.2384564615786076E-2</c:v>
                </c:pt>
                <c:pt idx="83">
                  <c:v>1.3119304552674294E-2</c:v>
                </c:pt>
                <c:pt idx="84">
                  <c:v>1.3824701309204102E-2</c:v>
                </c:pt>
                <c:pt idx="85">
                  <c:v>1.4515924267470837E-2</c:v>
                </c:pt>
                <c:pt idx="86">
                  <c:v>1.5206773765385151E-2</c:v>
                </c:pt>
                <c:pt idx="87">
                  <c:v>1.5907805413007736E-2</c:v>
                </c:pt>
                <c:pt idx="88">
                  <c:v>1.659797877073288E-2</c:v>
                </c:pt>
                <c:pt idx="89">
                  <c:v>1.7313564196228981E-2</c:v>
                </c:pt>
                <c:pt idx="90">
                  <c:v>1.8063502386212349E-2</c:v>
                </c:pt>
                <c:pt idx="91">
                  <c:v>1.8911208957433701E-2</c:v>
                </c:pt>
                <c:pt idx="92">
                  <c:v>1.9938884302973747E-2</c:v>
                </c:pt>
                <c:pt idx="93">
                  <c:v>2.1108344197273254E-2</c:v>
                </c:pt>
                <c:pt idx="94">
                  <c:v>2.2424567490816116E-2</c:v>
                </c:pt>
                <c:pt idx="95">
                  <c:v>2.386816218495369E-2</c:v>
                </c:pt>
                <c:pt idx="96">
                  <c:v>2.5400962680578232E-2</c:v>
                </c:pt>
                <c:pt idx="97">
                  <c:v>2.696375735104084E-2</c:v>
                </c:pt>
                <c:pt idx="98">
                  <c:v>2.8677085414528847E-2</c:v>
                </c:pt>
                <c:pt idx="99">
                  <c:v>3.0384181067347527E-2</c:v>
                </c:pt>
                <c:pt idx="100">
                  <c:v>3.2094810158014297E-2</c:v>
                </c:pt>
                <c:pt idx="101">
                  <c:v>3.3803977072238922E-2</c:v>
                </c:pt>
                <c:pt idx="102">
                  <c:v>3.5713966935873032E-2</c:v>
                </c:pt>
                <c:pt idx="103">
                  <c:v>3.7751782685518265E-2</c:v>
                </c:pt>
                <c:pt idx="104">
                  <c:v>3.9862807840108871E-2</c:v>
                </c:pt>
                <c:pt idx="105">
                  <c:v>4.2054802179336548E-2</c:v>
                </c:pt>
                <c:pt idx="106">
                  <c:v>4.4344738125801086E-2</c:v>
                </c:pt>
                <c:pt idx="107">
                  <c:v>4.6723168343305588E-2</c:v>
                </c:pt>
                <c:pt idx="108">
                  <c:v>4.9123357981443405E-2</c:v>
                </c:pt>
                <c:pt idx="109">
                  <c:v>5.1642861217260361E-2</c:v>
                </c:pt>
                <c:pt idx="110">
                  <c:v>5.4077606648206711E-2</c:v>
                </c:pt>
                <c:pt idx="111">
                  <c:v>5.6780215352773666E-2</c:v>
                </c:pt>
                <c:pt idx="112">
                  <c:v>5.9757761657238007E-2</c:v>
                </c:pt>
                <c:pt idx="113">
                  <c:v>6.28524050116539E-2</c:v>
                </c:pt>
                <c:pt idx="114">
                  <c:v>6.6134221851825714E-2</c:v>
                </c:pt>
                <c:pt idx="115">
                  <c:v>6.9448910653591156E-2</c:v>
                </c:pt>
                <c:pt idx="116">
                  <c:v>7.2696298360824585E-2</c:v>
                </c:pt>
                <c:pt idx="117">
                  <c:v>7.5907081365585327E-2</c:v>
                </c:pt>
                <c:pt idx="118">
                  <c:v>7.8950792551040649E-2</c:v>
                </c:pt>
                <c:pt idx="119">
                  <c:v>8.1765644252300262E-2</c:v>
                </c:pt>
                <c:pt idx="120">
                  <c:v>0.12503215670585632</c:v>
                </c:pt>
                <c:pt idx="121">
                  <c:v>0.13383865356445312</c:v>
                </c:pt>
                <c:pt idx="122">
                  <c:v>0.13992132246494293</c:v>
                </c:pt>
                <c:pt idx="123">
                  <c:v>0.15537811815738678</c:v>
                </c:pt>
                <c:pt idx="124">
                  <c:v>0.16790804266929626</c:v>
                </c:pt>
                <c:pt idx="125">
                  <c:v>0.15917864441871643</c:v>
                </c:pt>
                <c:pt idx="126">
                  <c:v>0.17758737504482269</c:v>
                </c:pt>
                <c:pt idx="127">
                  <c:v>0.19384367763996124</c:v>
                </c:pt>
                <c:pt idx="128">
                  <c:v>0.20538593828678131</c:v>
                </c:pt>
                <c:pt idx="129">
                  <c:v>0.21756911277770996</c:v>
                </c:pt>
                <c:pt idx="130">
                  <c:v>0.22011867165565491</c:v>
                </c:pt>
                <c:pt idx="131">
                  <c:v>0.22110947966575623</c:v>
                </c:pt>
                <c:pt idx="132">
                  <c:v>0.21136555075645447</c:v>
                </c:pt>
                <c:pt idx="133">
                  <c:v>0.22491198778152466</c:v>
                </c:pt>
                <c:pt idx="134">
                  <c:v>0.24587085843086243</c:v>
                </c:pt>
                <c:pt idx="135">
                  <c:v>0.24428212642669678</c:v>
                </c:pt>
                <c:pt idx="136">
                  <c:v>0.25137996673583984</c:v>
                </c:pt>
                <c:pt idx="137">
                  <c:v>0.26402205228805542</c:v>
                </c:pt>
                <c:pt idx="138">
                  <c:v>0.28906461596488953</c:v>
                </c:pt>
                <c:pt idx="139">
                  <c:v>0.32541394233703613</c:v>
                </c:pt>
                <c:pt idx="140">
                  <c:v>0.32262608408927917</c:v>
                </c:pt>
                <c:pt idx="141">
                  <c:v>0.31376188993453979</c:v>
                </c:pt>
                <c:pt idx="142">
                  <c:v>0.30707591772079468</c:v>
                </c:pt>
                <c:pt idx="143">
                  <c:v>0.30138716101646423</c:v>
                </c:pt>
                <c:pt idx="144">
                  <c:v>0.31557998061180115</c:v>
                </c:pt>
                <c:pt idx="145">
                  <c:v>0.34133258461952209</c:v>
                </c:pt>
                <c:pt idx="146">
                  <c:v>0.37049517035484314</c:v>
                </c:pt>
                <c:pt idx="147">
                  <c:v>0.40926444530487061</c:v>
                </c:pt>
                <c:pt idx="148">
                  <c:v>0.42304348945617676</c:v>
                </c:pt>
                <c:pt idx="149">
                  <c:v>0.4643917977809906</c:v>
                </c:pt>
                <c:pt idx="150">
                  <c:v>0.4488624632358551</c:v>
                </c:pt>
                <c:pt idx="151">
                  <c:v>0.43393507599830627</c:v>
                </c:pt>
                <c:pt idx="152">
                  <c:v>0.4639098048210144</c:v>
                </c:pt>
                <c:pt idx="153">
                  <c:v>0.47904127836227417</c:v>
                </c:pt>
                <c:pt idx="154">
                  <c:v>0.55177348852157593</c:v>
                </c:pt>
                <c:pt idx="155">
                  <c:v>0.60061466693878174</c:v>
                </c:pt>
                <c:pt idx="156">
                  <c:v>0.64003312587738037</c:v>
                </c:pt>
                <c:pt idx="157">
                  <c:v>0.65273761749267578</c:v>
                </c:pt>
                <c:pt idx="158">
                  <c:v>0.67636680603027344</c:v>
                </c:pt>
                <c:pt idx="159">
                  <c:v>0.66948145627975464</c:v>
                </c:pt>
                <c:pt idx="160">
                  <c:v>0.71929329633712769</c:v>
                </c:pt>
                <c:pt idx="161">
                  <c:v>0.77456778287887573</c:v>
                </c:pt>
                <c:pt idx="162">
                  <c:v>0.81133091449737549</c:v>
                </c:pt>
                <c:pt idx="163">
                  <c:v>0.8397863507270813</c:v>
                </c:pt>
                <c:pt idx="164">
                  <c:v>0.88228017091751099</c:v>
                </c:pt>
                <c:pt idx="165">
                  <c:v>0.90679240226745605</c:v>
                </c:pt>
                <c:pt idx="166">
                  <c:v>0.93328064680099487</c:v>
                </c:pt>
                <c:pt idx="167">
                  <c:v>0.96553164720535278</c:v>
                </c:pt>
                <c:pt idx="168">
                  <c:v>0.99859756231307983</c:v>
                </c:pt>
                <c:pt idx="169">
                  <c:v>1.0262818336486816</c:v>
                </c:pt>
                <c:pt idx="170">
                  <c:v>1.0620834827423096</c:v>
                </c:pt>
              </c:numCache>
            </c:numRef>
          </c:val>
          <c:extLs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35885128"/>
        <c:axId val="435890048"/>
      </c:areaChart>
      <c:catAx>
        <c:axId val="4358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35890048"/>
        <c:crosses val="autoZero"/>
        <c:auto val="1"/>
        <c:lblAlgn val="ctr"/>
        <c:lblOffset val="100"/>
        <c:tickLblSkip val="15"/>
        <c:tickMarkSkip val="15"/>
        <c:noMultiLvlLbl val="0"/>
      </c:catAx>
      <c:valAx>
        <c:axId val="43589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tr-TR" sz="2000" b="0" i="0" baseline="0" dirty="0">
                    <a:solidFill>
                      <a:schemeClr val="bg1"/>
                    </a:solidFill>
                    <a:effectLst/>
                  </a:rPr>
                  <a:t>Sera gazı emisyonları </a:t>
                </a:r>
                <a:r>
                  <a:rPr lang="en-US" sz="2000" b="0" i="0" baseline="0" dirty="0">
                    <a:solidFill>
                      <a:schemeClr val="bg1"/>
                    </a:solidFill>
                    <a:effectLst/>
                  </a:rPr>
                  <a:t>(</a:t>
                </a:r>
                <a:r>
                  <a:rPr lang="en-US" sz="2000" b="0" i="0" baseline="0" dirty="0" err="1">
                    <a:solidFill>
                      <a:schemeClr val="bg1"/>
                    </a:solidFill>
                    <a:effectLst/>
                  </a:rPr>
                  <a:t>Gton</a:t>
                </a:r>
                <a:r>
                  <a:rPr lang="en-US" sz="2000" b="0" i="0" baseline="0" dirty="0">
                    <a:solidFill>
                      <a:schemeClr val="bg1"/>
                    </a:solidFill>
                    <a:effectLst/>
                  </a:rPr>
                  <a:t> CO</a:t>
                </a:r>
                <a:r>
                  <a:rPr lang="en-US" sz="2000" b="0" i="0" baseline="-25000" dirty="0">
                    <a:solidFill>
                      <a:schemeClr val="bg1"/>
                    </a:solidFill>
                    <a:effectLst/>
                  </a:rPr>
                  <a:t>2</a:t>
                </a:r>
                <a:r>
                  <a:rPr lang="en-US" sz="2000" b="0" i="0" baseline="0" dirty="0">
                    <a:solidFill>
                      <a:schemeClr val="bg1"/>
                    </a:solidFill>
                    <a:effectLst/>
                  </a:rPr>
                  <a:t>-eq/</a:t>
                </a:r>
                <a:r>
                  <a:rPr lang="tr-TR" sz="2000" b="0" i="0" baseline="0" dirty="0">
                    <a:solidFill>
                      <a:schemeClr val="bg1"/>
                    </a:solidFill>
                    <a:effectLst/>
                  </a:rPr>
                  <a:t>yıl</a:t>
                </a:r>
                <a:r>
                  <a:rPr lang="en-US" sz="2000" b="0" i="0" baseline="0" dirty="0">
                    <a:solidFill>
                      <a:schemeClr val="bg1"/>
                    </a:solidFill>
                    <a:effectLst/>
                  </a:rPr>
                  <a:t>)</a:t>
                </a:r>
                <a:endParaRPr lang="en-US" sz="2000" dirty="0">
                  <a:solidFill>
                    <a:schemeClr val="bg1"/>
                  </a:solidFill>
                  <a:effectLst/>
                </a:endParaRPr>
              </a:p>
            </c:rich>
          </c:tx>
          <c:layout>
            <c:manualLayout>
              <c:xMode val="edge"/>
              <c:yMode val="edge"/>
              <c:x val="2.7374430701103086E-3"/>
              <c:y val="0.1372341357738836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35885128"/>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6864311991025E-2"/>
          <c:y val="0.12115485498143337"/>
          <c:w val="0.70767002336821228"/>
          <c:h val="0.72270028307589773"/>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-8.1999900000000008E-3</c:v>
                </c:pt>
                <c:pt idx="1">
                  <c:v>0.14480000000000001</c:v>
                </c:pt>
                <c:pt idx="2">
                  <c:v>0.14180000000000001</c:v>
                </c:pt>
                <c:pt idx="3">
                  <c:v>9.6799999999999997E-2</c:v>
                </c:pt>
                <c:pt idx="4">
                  <c:v>0.1148</c:v>
                </c:pt>
                <c:pt idx="5">
                  <c:v>9.2799999999999994E-2</c:v>
                </c:pt>
                <c:pt idx="6">
                  <c:v>1.2800000000000001E-2</c:v>
                </c:pt>
                <c:pt idx="7">
                  <c:v>-9.4200000000000006E-2</c:v>
                </c:pt>
                <c:pt idx="8">
                  <c:v>-0.1002</c:v>
                </c:pt>
                <c:pt idx="9">
                  <c:v>7.8799999999999995E-2</c:v>
                </c:pt>
                <c:pt idx="10">
                  <c:v>1.6799999999999999E-2</c:v>
                </c:pt>
                <c:pt idx="11">
                  <c:v>-4.7199999999999999E-2</c:v>
                </c:pt>
                <c:pt idx="12">
                  <c:v>-0.16020000000000001</c:v>
                </c:pt>
                <c:pt idx="13">
                  <c:v>8.48E-2</c:v>
                </c:pt>
                <c:pt idx="14">
                  <c:v>-0.12820000000000001</c:v>
                </c:pt>
                <c:pt idx="15">
                  <c:v>9.1800000000000007E-2</c:v>
                </c:pt>
                <c:pt idx="16">
                  <c:v>0.1168</c:v>
                </c:pt>
                <c:pt idx="17">
                  <c:v>4.3799999999999999E-2</c:v>
                </c:pt>
                <c:pt idx="18">
                  <c:v>0.1318</c:v>
                </c:pt>
                <c:pt idx="19">
                  <c:v>9.8799999999999999E-2</c:v>
                </c:pt>
                <c:pt idx="20">
                  <c:v>8.7800000000000003E-2</c:v>
                </c:pt>
                <c:pt idx="21">
                  <c:v>3.1800000000000002E-2</c:v>
                </c:pt>
                <c:pt idx="22">
                  <c:v>0.1358</c:v>
                </c:pt>
                <c:pt idx="23">
                  <c:v>6.1800000000000001E-2</c:v>
                </c:pt>
                <c:pt idx="24">
                  <c:v>-9.1999899999999999E-3</c:v>
                </c:pt>
                <c:pt idx="25">
                  <c:v>-3.1199999999999999E-2</c:v>
                </c:pt>
                <c:pt idx="26">
                  <c:v>-1.6199999999999999E-2</c:v>
                </c:pt>
                <c:pt idx="27">
                  <c:v>0.2898</c:v>
                </c:pt>
                <c:pt idx="28">
                  <c:v>0.40179999999999999</c:v>
                </c:pt>
                <c:pt idx="29">
                  <c:v>0.1338</c:v>
                </c:pt>
                <c:pt idx="30">
                  <c:v>0.1368</c:v>
                </c:pt>
                <c:pt idx="31">
                  <c:v>0.1588</c:v>
                </c:pt>
                <c:pt idx="32">
                  <c:v>0.15179999999999999</c:v>
                </c:pt>
                <c:pt idx="33">
                  <c:v>6.7799999999999999E-2</c:v>
                </c:pt>
                <c:pt idx="34">
                  <c:v>-4.5199999999999997E-2</c:v>
                </c:pt>
                <c:pt idx="35">
                  <c:v>-2.4199999999999999E-2</c:v>
                </c:pt>
                <c:pt idx="36">
                  <c:v>-2.1999900000000002E-3</c:v>
                </c:pt>
                <c:pt idx="37">
                  <c:v>-5.62E-2</c:v>
                </c:pt>
                <c:pt idx="38">
                  <c:v>5.3800000000000001E-2</c:v>
                </c:pt>
                <c:pt idx="39">
                  <c:v>0.1928</c:v>
                </c:pt>
                <c:pt idx="40">
                  <c:v>-5.1200000000000002E-2</c:v>
                </c:pt>
                <c:pt idx="41">
                  <c:v>3.0800000000000001E-2</c:v>
                </c:pt>
                <c:pt idx="42">
                  <c:v>-9.0200000000000002E-2</c:v>
                </c:pt>
                <c:pt idx="43">
                  <c:v>-0.1072</c:v>
                </c:pt>
                <c:pt idx="44">
                  <c:v>-3.9199999999999999E-2</c:v>
                </c:pt>
                <c:pt idx="45">
                  <c:v>-2.4199999999999999E-2</c:v>
                </c:pt>
                <c:pt idx="46">
                  <c:v>0.18179999999999999</c:v>
                </c:pt>
                <c:pt idx="47">
                  <c:v>0.1578</c:v>
                </c:pt>
                <c:pt idx="48">
                  <c:v>-4.7199999999999999E-2</c:v>
                </c:pt>
                <c:pt idx="49">
                  <c:v>7.6799999999999993E-2</c:v>
                </c:pt>
                <c:pt idx="50">
                  <c:v>0.1678</c:v>
                </c:pt>
                <c:pt idx="51">
                  <c:v>0.1048</c:v>
                </c:pt>
                <c:pt idx="52">
                  <c:v>-3.8199999999999998E-2</c:v>
                </c:pt>
                <c:pt idx="53">
                  <c:v>-0.1162</c:v>
                </c:pt>
                <c:pt idx="54">
                  <c:v>-0.1532</c:v>
                </c:pt>
                <c:pt idx="55">
                  <c:v>-1.12E-2</c:v>
                </c:pt>
                <c:pt idx="56">
                  <c:v>8.1799999999999998E-2</c:v>
                </c:pt>
                <c:pt idx="57">
                  <c:v>-0.1002</c:v>
                </c:pt>
                <c:pt idx="58">
                  <c:v>-0.1452</c:v>
                </c:pt>
                <c:pt idx="59">
                  <c:v>-0.15720000000000001</c:v>
                </c:pt>
                <c:pt idx="60">
                  <c:v>-0.12520000000000001</c:v>
                </c:pt>
                <c:pt idx="61">
                  <c:v>-0.1772</c:v>
                </c:pt>
                <c:pt idx="62">
                  <c:v>-7.1199999999999999E-2</c:v>
                </c:pt>
                <c:pt idx="63">
                  <c:v>-5.9200000000000003E-2</c:v>
                </c:pt>
                <c:pt idx="64">
                  <c:v>0.1208</c:v>
                </c:pt>
                <c:pt idx="65">
                  <c:v>0.21879999999999999</c:v>
                </c:pt>
                <c:pt idx="66">
                  <c:v>-1.6199999999999999E-2</c:v>
                </c:pt>
                <c:pt idx="67">
                  <c:v>-9.7199999999999995E-2</c:v>
                </c:pt>
                <c:pt idx="68">
                  <c:v>3.4799999999999998E-2</c:v>
                </c:pt>
                <c:pt idx="69">
                  <c:v>9.3799999999999994E-2</c:v>
                </c:pt>
                <c:pt idx="70">
                  <c:v>0.12479999999999999</c:v>
                </c:pt>
                <c:pt idx="71">
                  <c:v>0.17879999999999999</c:v>
                </c:pt>
                <c:pt idx="72">
                  <c:v>6.4799999999999996E-2</c:v>
                </c:pt>
                <c:pt idx="73">
                  <c:v>9.3799999999999994E-2</c:v>
                </c:pt>
                <c:pt idx="74">
                  <c:v>7.3800000000000004E-2</c:v>
                </c:pt>
                <c:pt idx="75">
                  <c:v>0.15179999999999999</c:v>
                </c:pt>
                <c:pt idx="76">
                  <c:v>0.26079999999999998</c:v>
                </c:pt>
                <c:pt idx="77">
                  <c:v>0.1578</c:v>
                </c:pt>
                <c:pt idx="78">
                  <c:v>0.1598</c:v>
                </c:pt>
                <c:pt idx="79">
                  <c:v>1.78E-2</c:v>
                </c:pt>
                <c:pt idx="80">
                  <c:v>0.23180000000000001</c:v>
                </c:pt>
                <c:pt idx="81">
                  <c:v>0.2828</c:v>
                </c:pt>
                <c:pt idx="82">
                  <c:v>0.23180000000000001</c:v>
                </c:pt>
                <c:pt idx="83">
                  <c:v>9.8799999999999999E-2</c:v>
                </c:pt>
                <c:pt idx="84">
                  <c:v>0.23880000000000001</c:v>
                </c:pt>
                <c:pt idx="85">
                  <c:v>0.1938</c:v>
                </c:pt>
                <c:pt idx="86">
                  <c:v>0.2258</c:v>
                </c:pt>
                <c:pt idx="87">
                  <c:v>0.34379999999999999</c:v>
                </c:pt>
                <c:pt idx="88">
                  <c:v>0.36280000000000001</c:v>
                </c:pt>
                <c:pt idx="89">
                  <c:v>0.31879999999999997</c:v>
                </c:pt>
                <c:pt idx="90">
                  <c:v>0.38379999999999997</c:v>
                </c:pt>
                <c:pt idx="91">
                  <c:v>0.38579999999999998</c:v>
                </c:pt>
                <c:pt idx="92">
                  <c:v>0.34179999999999999</c:v>
                </c:pt>
                <c:pt idx="93">
                  <c:v>0.36580000000000001</c:v>
                </c:pt>
                <c:pt idx="94">
                  <c:v>0.51480000000000004</c:v>
                </c:pt>
                <c:pt idx="95">
                  <c:v>0.39279999999999998</c:v>
                </c:pt>
                <c:pt idx="96">
                  <c:v>0.29380000000000001</c:v>
                </c:pt>
                <c:pt idx="97">
                  <c:v>0.32779999999999998</c:v>
                </c:pt>
                <c:pt idx="98">
                  <c:v>0.32879999999999998</c:v>
                </c:pt>
                <c:pt idx="99">
                  <c:v>0.29380000000000001</c:v>
                </c:pt>
                <c:pt idx="100">
                  <c:v>0.1938</c:v>
                </c:pt>
                <c:pt idx="101">
                  <c:v>0.31480000000000002</c:v>
                </c:pt>
                <c:pt idx="102">
                  <c:v>0.39679999999999999</c:v>
                </c:pt>
                <c:pt idx="103">
                  <c:v>0.46279999999999999</c:v>
                </c:pt>
                <c:pt idx="104">
                  <c:v>0.23680000000000001</c:v>
                </c:pt>
                <c:pt idx="105">
                  <c:v>0.17580000000000001</c:v>
                </c:pt>
                <c:pt idx="106">
                  <c:v>9.98E-2</c:v>
                </c:pt>
                <c:pt idx="107">
                  <c:v>0.36180000000000001</c:v>
                </c:pt>
                <c:pt idx="108">
                  <c:v>0.4118</c:v>
                </c:pt>
                <c:pt idx="109">
                  <c:v>0.38279999999999997</c:v>
                </c:pt>
                <c:pt idx="110">
                  <c:v>0.31680000000000003</c:v>
                </c:pt>
                <c:pt idx="111">
                  <c:v>0.40579999999999999</c:v>
                </c:pt>
                <c:pt idx="112">
                  <c:v>0.38179999999999997</c:v>
                </c:pt>
                <c:pt idx="113">
                  <c:v>0.4148</c:v>
                </c:pt>
                <c:pt idx="114">
                  <c:v>0.14280000000000001</c:v>
                </c:pt>
                <c:pt idx="115">
                  <c:v>0.2258</c:v>
                </c:pt>
                <c:pt idx="116">
                  <c:v>0.29680000000000001</c:v>
                </c:pt>
                <c:pt idx="117">
                  <c:v>0.2918</c:v>
                </c:pt>
                <c:pt idx="118">
                  <c:v>0.25380000000000003</c:v>
                </c:pt>
                <c:pt idx="119">
                  <c:v>0.39679999999999999</c:v>
                </c:pt>
                <c:pt idx="120">
                  <c:v>0.33879999999999999</c:v>
                </c:pt>
                <c:pt idx="121">
                  <c:v>0.17879999999999999</c:v>
                </c:pt>
                <c:pt idx="122">
                  <c:v>0.29880000000000001</c:v>
                </c:pt>
                <c:pt idx="123">
                  <c:v>0.42780000000000001</c:v>
                </c:pt>
                <c:pt idx="124">
                  <c:v>0.15279999999999999</c:v>
                </c:pt>
                <c:pt idx="125">
                  <c:v>0.21879999999999999</c:v>
                </c:pt>
                <c:pt idx="126">
                  <c:v>0.1258</c:v>
                </c:pt>
                <c:pt idx="127">
                  <c:v>0.4118</c:v>
                </c:pt>
                <c:pt idx="128">
                  <c:v>0.30280000000000001</c:v>
                </c:pt>
                <c:pt idx="129">
                  <c:v>0.42380000000000001</c:v>
                </c:pt>
                <c:pt idx="130">
                  <c:v>0.45879999999999999</c:v>
                </c:pt>
                <c:pt idx="131">
                  <c:v>0.50580000000000003</c:v>
                </c:pt>
                <c:pt idx="132">
                  <c:v>0.37680000000000002</c:v>
                </c:pt>
                <c:pt idx="133">
                  <c:v>0.55879999999999996</c:v>
                </c:pt>
                <c:pt idx="134">
                  <c:v>0.3528</c:v>
                </c:pt>
                <c:pt idx="135">
                  <c:v>0.33579999999999999</c:v>
                </c:pt>
                <c:pt idx="136">
                  <c:v>0.4118</c:v>
                </c:pt>
                <c:pt idx="137">
                  <c:v>0.55679999999999996</c:v>
                </c:pt>
                <c:pt idx="138">
                  <c:v>0.56479999999999997</c:v>
                </c:pt>
                <c:pt idx="139">
                  <c:v>0.48380000000000001</c:v>
                </c:pt>
                <c:pt idx="140">
                  <c:v>0.66180000000000005</c:v>
                </c:pt>
                <c:pt idx="141">
                  <c:v>0.61980000000000002</c:v>
                </c:pt>
                <c:pt idx="142">
                  <c:v>0.46879999999999999</c:v>
                </c:pt>
                <c:pt idx="143">
                  <c:v>0.51080000000000003</c:v>
                </c:pt>
                <c:pt idx="144">
                  <c:v>0.57179999999999997</c:v>
                </c:pt>
                <c:pt idx="145">
                  <c:v>0.68679999999999997</c:v>
                </c:pt>
                <c:pt idx="146">
                  <c:v>0.54579999999999995</c:v>
                </c:pt>
                <c:pt idx="147">
                  <c:v>0.75480000000000003</c:v>
                </c:pt>
                <c:pt idx="148">
                  <c:v>0.90180000000000005</c:v>
                </c:pt>
                <c:pt idx="149">
                  <c:v>0.67179999999999995</c:v>
                </c:pt>
                <c:pt idx="150">
                  <c:v>0.65880000000000005</c:v>
                </c:pt>
                <c:pt idx="151">
                  <c:v>0.80479999999999996</c:v>
                </c:pt>
                <c:pt idx="152">
                  <c:v>0.86280000000000001</c:v>
                </c:pt>
                <c:pt idx="153">
                  <c:v>0.87380000000000002</c:v>
                </c:pt>
                <c:pt idx="154">
                  <c:v>0.81379999999999997</c:v>
                </c:pt>
                <c:pt idx="155">
                  <c:v>0.90980000000000005</c:v>
                </c:pt>
                <c:pt idx="156">
                  <c:v>0.87080000000000002</c:v>
                </c:pt>
                <c:pt idx="157">
                  <c:v>0.85780000000000001</c:v>
                </c:pt>
                <c:pt idx="158">
                  <c:v>0.75980000000000003</c:v>
                </c:pt>
                <c:pt idx="159">
                  <c:v>0.87180000000000002</c:v>
                </c:pt>
                <c:pt idx="160">
                  <c:v>0.92179999999999995</c:v>
                </c:pt>
                <c:pt idx="161">
                  <c:v>0.78680000000000005</c:v>
                </c:pt>
                <c:pt idx="162">
                  <c:v>0.83479999999999999</c:v>
                </c:pt>
                <c:pt idx="163">
                  <c:v>0.87780000000000002</c:v>
                </c:pt>
                <c:pt idx="164">
                  <c:v>0.94079999999999997</c:v>
                </c:pt>
                <c:pt idx="165">
                  <c:v>1.1257999999999999</c:v>
                </c:pt>
                <c:pt idx="166">
                  <c:v>1.1388</c:v>
                </c:pt>
              </c:numCache>
            </c:numRef>
          </c:val>
          <c:smooth val="0"/>
          <c:extLst>
            <c:ext xmlns:c16="http://schemas.microsoft.com/office/drawing/2014/chart" uri="{C3380CC4-5D6E-409C-BE32-E72D297353CC}">
              <c16:uniqueId val="{00000000-33A5-504D-8DFF-531BC4864E8F}"/>
            </c:ext>
          </c:extLst>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3.3500000000000002E-2</c:v>
                </c:pt>
                <c:pt idx="31">
                  <c:v>0.1235</c:v>
                </c:pt>
                <c:pt idx="32">
                  <c:v>0.1135</c:v>
                </c:pt>
                <c:pt idx="33">
                  <c:v>3.3500000000000002E-2</c:v>
                </c:pt>
                <c:pt idx="34">
                  <c:v>-6.6500000000000004E-2</c:v>
                </c:pt>
                <c:pt idx="35">
                  <c:v>-8.6499999999999994E-2</c:v>
                </c:pt>
                <c:pt idx="36">
                  <c:v>-9.6500000000000002E-2</c:v>
                </c:pt>
                <c:pt idx="37">
                  <c:v>-0.1265</c:v>
                </c:pt>
                <c:pt idx="38">
                  <c:v>4.3499999999999997E-2</c:v>
                </c:pt>
                <c:pt idx="39">
                  <c:v>0.1135</c:v>
                </c:pt>
                <c:pt idx="40">
                  <c:v>-0.14649999999999999</c:v>
                </c:pt>
                <c:pt idx="41">
                  <c:v>-1.6500000000000001E-2</c:v>
                </c:pt>
                <c:pt idx="42">
                  <c:v>-4.65E-2</c:v>
                </c:pt>
                <c:pt idx="43">
                  <c:v>-9.6500000000000002E-2</c:v>
                </c:pt>
                <c:pt idx="44">
                  <c:v>-8.6499999999999994E-2</c:v>
                </c:pt>
                <c:pt idx="45">
                  <c:v>-6.4999899999999998E-3</c:v>
                </c:pt>
                <c:pt idx="46">
                  <c:v>0.1135</c:v>
                </c:pt>
                <c:pt idx="47">
                  <c:v>0.1135</c:v>
                </c:pt>
                <c:pt idx="48">
                  <c:v>-5.6500000000000002E-2</c:v>
                </c:pt>
                <c:pt idx="49">
                  <c:v>4.3499999999999997E-2</c:v>
                </c:pt>
                <c:pt idx="50">
                  <c:v>0.13350000000000001</c:v>
                </c:pt>
                <c:pt idx="51">
                  <c:v>7.3499999999999996E-2</c:v>
                </c:pt>
                <c:pt idx="52">
                  <c:v>-6.6500000000000004E-2</c:v>
                </c:pt>
                <c:pt idx="53">
                  <c:v>-0.1565</c:v>
                </c:pt>
                <c:pt idx="54">
                  <c:v>-0.26650000000000001</c:v>
                </c:pt>
                <c:pt idx="55">
                  <c:v>-5.6500000000000002E-2</c:v>
                </c:pt>
                <c:pt idx="56">
                  <c:v>3.50001E-3</c:v>
                </c:pt>
                <c:pt idx="57">
                  <c:v>-0.16650000000000001</c:v>
                </c:pt>
                <c:pt idx="58">
                  <c:v>-0.20649999999999999</c:v>
                </c:pt>
                <c:pt idx="59">
                  <c:v>-0.2465</c:v>
                </c:pt>
                <c:pt idx="60">
                  <c:v>-0.20649999999999999</c:v>
                </c:pt>
                <c:pt idx="61">
                  <c:v>-0.20649999999999999</c:v>
                </c:pt>
                <c:pt idx="62">
                  <c:v>-0.1265</c:v>
                </c:pt>
                <c:pt idx="63">
                  <c:v>-0.1265</c:v>
                </c:pt>
                <c:pt idx="64">
                  <c:v>7.3499999999999996E-2</c:v>
                </c:pt>
                <c:pt idx="65">
                  <c:v>0.10349999999999999</c:v>
                </c:pt>
                <c:pt idx="66">
                  <c:v>-0.1065</c:v>
                </c:pt>
                <c:pt idx="67">
                  <c:v>-0.2165</c:v>
                </c:pt>
                <c:pt idx="68">
                  <c:v>-5.6500000000000002E-2</c:v>
                </c:pt>
                <c:pt idx="69">
                  <c:v>-4.65E-2</c:v>
                </c:pt>
                <c:pt idx="70">
                  <c:v>-3.6499999999999998E-2</c:v>
                </c:pt>
                <c:pt idx="71">
                  <c:v>4.3499999999999997E-2</c:v>
                </c:pt>
                <c:pt idx="72">
                  <c:v>-4.65E-2</c:v>
                </c:pt>
                <c:pt idx="73">
                  <c:v>-2.6499999999999999E-2</c:v>
                </c:pt>
                <c:pt idx="74">
                  <c:v>-2.6499999999999999E-2</c:v>
                </c:pt>
                <c:pt idx="75">
                  <c:v>2.35E-2</c:v>
                </c:pt>
                <c:pt idx="76">
                  <c:v>0.13350000000000001</c:v>
                </c:pt>
                <c:pt idx="77">
                  <c:v>2.35E-2</c:v>
                </c:pt>
                <c:pt idx="78">
                  <c:v>4.3499999999999997E-2</c:v>
                </c:pt>
                <c:pt idx="79">
                  <c:v>-0.11650000000000001</c:v>
                </c:pt>
                <c:pt idx="80">
                  <c:v>8.3500000000000005E-2</c:v>
                </c:pt>
                <c:pt idx="81">
                  <c:v>0.13350000000000001</c:v>
                </c:pt>
                <c:pt idx="82">
                  <c:v>7.3499999999999996E-2</c:v>
                </c:pt>
                <c:pt idx="83">
                  <c:v>-5.6500000000000002E-2</c:v>
                </c:pt>
                <c:pt idx="84">
                  <c:v>9.35E-2</c:v>
                </c:pt>
                <c:pt idx="85">
                  <c:v>3.3500000000000002E-2</c:v>
                </c:pt>
                <c:pt idx="86">
                  <c:v>7.3499999999999996E-2</c:v>
                </c:pt>
                <c:pt idx="87">
                  <c:v>0.20349999999999999</c:v>
                </c:pt>
                <c:pt idx="88">
                  <c:v>0.20349999999999999</c:v>
                </c:pt>
                <c:pt idx="89">
                  <c:v>0.20349999999999999</c:v>
                </c:pt>
                <c:pt idx="90">
                  <c:v>0.35349999999999998</c:v>
                </c:pt>
                <c:pt idx="91">
                  <c:v>0.41349999999999998</c:v>
                </c:pt>
                <c:pt idx="92">
                  <c:v>0.28349999999999997</c:v>
                </c:pt>
                <c:pt idx="93">
                  <c:v>0.30349999999999999</c:v>
                </c:pt>
                <c:pt idx="94">
                  <c:v>0.44350000000000001</c:v>
                </c:pt>
                <c:pt idx="95">
                  <c:v>0.32350000000000001</c:v>
                </c:pt>
                <c:pt idx="96">
                  <c:v>0.16350000000000001</c:v>
                </c:pt>
                <c:pt idx="97">
                  <c:v>0.19350000000000001</c:v>
                </c:pt>
                <c:pt idx="98">
                  <c:v>0.13350000000000001</c:v>
                </c:pt>
                <c:pt idx="99">
                  <c:v>0.13350000000000001</c:v>
                </c:pt>
                <c:pt idx="100">
                  <c:v>5.3499999999999999E-2</c:v>
                </c:pt>
                <c:pt idx="101">
                  <c:v>0.17349999999999999</c:v>
                </c:pt>
                <c:pt idx="102">
                  <c:v>0.24349999999999999</c:v>
                </c:pt>
                <c:pt idx="103">
                  <c:v>0.30349999999999999</c:v>
                </c:pt>
                <c:pt idx="104">
                  <c:v>9.35E-2</c:v>
                </c:pt>
                <c:pt idx="105">
                  <c:v>9.35E-2</c:v>
                </c:pt>
                <c:pt idx="106">
                  <c:v>3.3500000000000002E-2</c:v>
                </c:pt>
                <c:pt idx="107">
                  <c:v>0.27350000000000002</c:v>
                </c:pt>
                <c:pt idx="108">
                  <c:v>0.30349999999999999</c:v>
                </c:pt>
                <c:pt idx="109">
                  <c:v>0.26350000000000001</c:v>
                </c:pt>
                <c:pt idx="110">
                  <c:v>0.2135</c:v>
                </c:pt>
                <c:pt idx="111">
                  <c:v>0.29349999999999998</c:v>
                </c:pt>
                <c:pt idx="112">
                  <c:v>0.27350000000000002</c:v>
                </c:pt>
                <c:pt idx="113">
                  <c:v>0.30349999999999999</c:v>
                </c:pt>
                <c:pt idx="114">
                  <c:v>3.3500000000000002E-2</c:v>
                </c:pt>
                <c:pt idx="115">
                  <c:v>0.13350000000000001</c:v>
                </c:pt>
                <c:pt idx="116">
                  <c:v>0.1835</c:v>
                </c:pt>
                <c:pt idx="117">
                  <c:v>0.2135</c:v>
                </c:pt>
                <c:pt idx="118">
                  <c:v>0.1535</c:v>
                </c:pt>
                <c:pt idx="119">
                  <c:v>0.30349999999999999</c:v>
                </c:pt>
                <c:pt idx="120">
                  <c:v>0.26350000000000001</c:v>
                </c:pt>
                <c:pt idx="121">
                  <c:v>0.14349999999999999</c:v>
                </c:pt>
                <c:pt idx="122">
                  <c:v>0.24349999999999999</c:v>
                </c:pt>
                <c:pt idx="123">
                  <c:v>0.39350000000000002</c:v>
                </c:pt>
                <c:pt idx="124">
                  <c:v>0.1535</c:v>
                </c:pt>
                <c:pt idx="125">
                  <c:v>0.2235</c:v>
                </c:pt>
                <c:pt idx="126">
                  <c:v>0.1235</c:v>
                </c:pt>
                <c:pt idx="127">
                  <c:v>0.40350000000000003</c:v>
                </c:pt>
                <c:pt idx="128">
                  <c:v>0.29349999999999998</c:v>
                </c:pt>
                <c:pt idx="129">
                  <c:v>0.39350000000000002</c:v>
                </c:pt>
                <c:pt idx="130">
                  <c:v>0.50349999999999995</c:v>
                </c:pt>
                <c:pt idx="131">
                  <c:v>0.55349999999999999</c:v>
                </c:pt>
                <c:pt idx="132">
                  <c:v>0.36349999999999999</c:v>
                </c:pt>
                <c:pt idx="133">
                  <c:v>0.54349999999999998</c:v>
                </c:pt>
                <c:pt idx="134">
                  <c:v>0.39350000000000002</c:v>
                </c:pt>
                <c:pt idx="135">
                  <c:v>0.34350000000000003</c:v>
                </c:pt>
                <c:pt idx="136">
                  <c:v>0.41349999999999998</c:v>
                </c:pt>
                <c:pt idx="137">
                  <c:v>0.5635</c:v>
                </c:pt>
                <c:pt idx="138">
                  <c:v>0.63349999999999995</c:v>
                </c:pt>
                <c:pt idx="139">
                  <c:v>0.51349999999999996</c:v>
                </c:pt>
                <c:pt idx="140">
                  <c:v>0.66349999999999998</c:v>
                </c:pt>
                <c:pt idx="141">
                  <c:v>0.64349999999999996</c:v>
                </c:pt>
                <c:pt idx="142">
                  <c:v>0.45350000000000001</c:v>
                </c:pt>
                <c:pt idx="143">
                  <c:v>0.46350000000000002</c:v>
                </c:pt>
                <c:pt idx="144">
                  <c:v>0.54349999999999998</c:v>
                </c:pt>
                <c:pt idx="145">
                  <c:v>0.67349999999999999</c:v>
                </c:pt>
                <c:pt idx="146">
                  <c:v>0.5635</c:v>
                </c:pt>
                <c:pt idx="147">
                  <c:v>0.69350000000000001</c:v>
                </c:pt>
                <c:pt idx="148">
                  <c:v>0.85350000000000004</c:v>
                </c:pt>
                <c:pt idx="149">
                  <c:v>0.62350000000000005</c:v>
                </c:pt>
                <c:pt idx="150">
                  <c:v>0.62350000000000005</c:v>
                </c:pt>
                <c:pt idx="151">
                  <c:v>0.76349999999999996</c:v>
                </c:pt>
                <c:pt idx="152">
                  <c:v>0.85350000000000004</c:v>
                </c:pt>
                <c:pt idx="153">
                  <c:v>0.83350000000000002</c:v>
                </c:pt>
                <c:pt idx="154">
                  <c:v>0.76349999999999996</c:v>
                </c:pt>
                <c:pt idx="155">
                  <c:v>0.89349999999999996</c:v>
                </c:pt>
                <c:pt idx="156">
                  <c:v>0.84350000000000003</c:v>
                </c:pt>
                <c:pt idx="157">
                  <c:v>0.86350000000000005</c:v>
                </c:pt>
                <c:pt idx="158">
                  <c:v>0.74350000000000005</c:v>
                </c:pt>
                <c:pt idx="159">
                  <c:v>0.86350000000000005</c:v>
                </c:pt>
                <c:pt idx="160">
                  <c:v>0.92349999999999999</c:v>
                </c:pt>
                <c:pt idx="161">
                  <c:v>0.8135</c:v>
                </c:pt>
                <c:pt idx="162">
                  <c:v>0.84350000000000003</c:v>
                </c:pt>
                <c:pt idx="163">
                  <c:v>0.87350000000000005</c:v>
                </c:pt>
                <c:pt idx="164">
                  <c:v>0.96350000000000002</c:v>
                </c:pt>
                <c:pt idx="165">
                  <c:v>1.0934999999999999</c:v>
                </c:pt>
                <c:pt idx="166">
                  <c:v>1.2235</c:v>
                </c:pt>
                <c:pt idx="167">
                  <c:v>1.1335</c:v>
                </c:pt>
                <c:pt idx="168">
                  <c:v>1.0535000000000001</c:v>
                </c:pt>
              </c:numCache>
            </c:numRef>
          </c:val>
          <c:smooth val="0"/>
          <c:extLst>
            <c:ext xmlns:c16="http://schemas.microsoft.com/office/drawing/2014/chart" uri="{C3380CC4-5D6E-409C-BE32-E72D297353CC}">
              <c16:uniqueId val="{00000001-33A5-504D-8DFF-531BC4864E8F}"/>
            </c:ext>
          </c:extLst>
        </c:ser>
        <c:dLbls>
          <c:showLegendKey val="0"/>
          <c:showVal val="0"/>
          <c:showCatName val="0"/>
          <c:showSerName val="0"/>
          <c:showPercent val="0"/>
          <c:showBubbleSize val="0"/>
        </c:dLbls>
        <c:smooth val="0"/>
        <c:axId val="446228008"/>
        <c:axId val="446229320"/>
      </c:lineChart>
      <c:catAx>
        <c:axId val="446228008"/>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6229320"/>
        <c:crossesAt val="-0.4"/>
        <c:auto val="1"/>
        <c:lblAlgn val="ctr"/>
        <c:lblOffset val="100"/>
        <c:tickLblSkip val="20"/>
        <c:noMultiLvlLbl val="0"/>
      </c:catAx>
      <c:valAx>
        <c:axId val="446229320"/>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r>
                  <a:rPr lang="en-US" sz="2000" dirty="0">
                    <a:solidFill>
                      <a:schemeClr val="bg1"/>
                    </a:solidFill>
                  </a:rPr>
                  <a:t>S</a:t>
                </a:r>
                <a:r>
                  <a:rPr lang="tr-TR" sz="2000" dirty="0" err="1">
                    <a:solidFill>
                      <a:schemeClr val="bg1"/>
                    </a:solidFill>
                  </a:rPr>
                  <a:t>ıcaklık</a:t>
                </a:r>
                <a:r>
                  <a:rPr lang="tr-TR" sz="2000" baseline="0" dirty="0">
                    <a:solidFill>
                      <a:schemeClr val="bg1"/>
                    </a:solidFill>
                  </a:rPr>
                  <a:t> değişikliği </a:t>
                </a:r>
                <a:r>
                  <a:rPr lang="en-US" sz="2000" dirty="0">
                    <a:solidFill>
                      <a:schemeClr val="bg1"/>
                    </a:solidFill>
                  </a:rPr>
                  <a:t>(°C)  </a:t>
                </a:r>
              </a:p>
            </c:rich>
          </c:tx>
          <c:layout>
            <c:manualLayout>
              <c:xMode val="edge"/>
              <c:yMode val="edge"/>
              <c:x val="1.0078629292208502E-3"/>
              <c:y val="0.3021798703940606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6228008"/>
        <c:crossesAt val="1"/>
        <c:crossBetween val="between"/>
        <c:majorUnit val="0.5"/>
      </c:valAx>
      <c:spPr>
        <a:noFill/>
        <a:ln>
          <a:noFill/>
        </a:ln>
        <a:effectLst/>
      </c:spPr>
    </c:plotArea>
    <c:legend>
      <c:legendPos val="r"/>
      <c:layout>
        <c:manualLayout>
          <c:xMode val="edge"/>
          <c:yMode val="edge"/>
          <c:x val="0.86446463564378728"/>
          <c:y val="0.43857643425813186"/>
          <c:w val="0.13419681515921217"/>
          <c:h val="0.152341159253978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marL="185738" indent="0"/>
          <a:r>
            <a:rPr lang="tr-TR" sz="3000" dirty="0">
              <a:solidFill>
                <a:schemeClr val="bg1"/>
              </a:solidFill>
            </a:rPr>
            <a:t>Kuzey kutup denizi buzulları </a:t>
          </a:r>
          <a:r>
            <a:rPr lang="tr-TR" sz="3000" b="1" dirty="0">
              <a:solidFill>
                <a:schemeClr val="accent1"/>
              </a:solidFill>
            </a:rPr>
            <a:t>her</a:t>
          </a:r>
          <a:r>
            <a:rPr lang="en-US" sz="3000" b="1" dirty="0">
              <a:solidFill>
                <a:schemeClr val="accent1"/>
              </a:solidFill>
            </a:rPr>
            <a:t> </a:t>
          </a:r>
          <a:r>
            <a:rPr lang="tr-TR" sz="3000" b="1" dirty="0">
              <a:solidFill>
                <a:schemeClr val="accent1"/>
              </a:solidFill>
            </a:rPr>
            <a:t>3 yazın 2’sinde </a:t>
          </a:r>
          <a:r>
            <a:rPr lang="tr-TR" sz="3000" dirty="0">
              <a:solidFill>
                <a:schemeClr val="bg1"/>
              </a:solidFill>
            </a:rPr>
            <a:t>yok olacak</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pPr marL="185738" indent="0"/>
          <a:r>
            <a:rPr lang="tr-TR" sz="3000" b="0" dirty="0">
              <a:solidFill>
                <a:schemeClr val="bg1"/>
              </a:solidFill>
            </a:rPr>
            <a:t>Böcek türlerinin </a:t>
          </a:r>
          <a:r>
            <a:rPr lang="tr-TR" sz="3000" b="1" dirty="0">
              <a:solidFill>
                <a:schemeClr val="accent1"/>
              </a:solidFill>
            </a:rPr>
            <a:t>%</a:t>
          </a:r>
          <a:r>
            <a:rPr lang="en-US" sz="3000" b="1" dirty="0">
              <a:solidFill>
                <a:schemeClr val="accent1"/>
              </a:solidFill>
            </a:rPr>
            <a:t>50</a:t>
          </a:r>
          <a:r>
            <a:rPr lang="tr-TR" sz="3000" b="1" dirty="0">
              <a:solidFill>
                <a:schemeClr val="accent1"/>
              </a:solidFill>
            </a:rPr>
            <a:t>’si, </a:t>
          </a:r>
          <a:r>
            <a:rPr lang="tr-TR" sz="3000" b="0" dirty="0">
              <a:solidFill>
                <a:schemeClr val="bg1"/>
              </a:solidFill>
            </a:rPr>
            <a:t>yaşam alanlarının %50’sinden fazlasını kaybedecek</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tr-TR" sz="3000" dirty="0">
              <a:solidFill>
                <a:schemeClr val="bg1"/>
              </a:solidFill>
            </a:rPr>
            <a:t>Kuraklık</a:t>
          </a:r>
          <a:r>
            <a:rPr lang="en-US" sz="3000" dirty="0">
              <a:solidFill>
                <a:schemeClr val="bg1"/>
              </a:solidFill>
            </a:rPr>
            <a:t> </a:t>
          </a:r>
          <a:r>
            <a:rPr lang="en-US" sz="3000" b="1" dirty="0">
              <a:solidFill>
                <a:schemeClr val="accent1"/>
              </a:solidFill>
            </a:rPr>
            <a:t>11 </a:t>
          </a:r>
          <a:r>
            <a:rPr lang="tr-TR" sz="3000" b="1" dirty="0">
              <a:solidFill>
                <a:srgbClr val="FFC000"/>
              </a:solidFill>
            </a:rPr>
            <a:t>ay daha uzun </a:t>
          </a:r>
          <a:r>
            <a:rPr lang="tr-TR" sz="3000" b="0" dirty="0">
              <a:solidFill>
                <a:schemeClr val="bg1"/>
              </a:solidFill>
            </a:rPr>
            <a:t>olacak</a:t>
          </a:r>
          <a:endParaRPr lang="en-US" sz="3000" b="0" dirty="0">
            <a:solidFill>
              <a:schemeClr val="bg1"/>
            </a:solidFill>
          </a:endParaRPr>
        </a:p>
        <a:p>
          <a:r>
            <a:rPr lang="en-US" sz="2000" i="1" dirty="0">
              <a:solidFill>
                <a:srgbClr val="FFC000"/>
              </a:solidFill>
            </a:rPr>
            <a:t>   </a:t>
          </a:r>
          <a:r>
            <a:rPr lang="tr-TR" sz="2000" i="1" dirty="0">
              <a:solidFill>
                <a:schemeClr val="bg1"/>
              </a:solidFill>
            </a:rPr>
            <a:t>Küresel ortalama kuraklık süresindeki artış</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marL="185738" indent="0">
            <a:buNone/>
          </a:pPr>
          <a:r>
            <a:rPr lang="en-US" sz="2700" b="0" dirty="0">
              <a:solidFill>
                <a:schemeClr val="bg1"/>
              </a:solidFill>
            </a:rPr>
            <a:t>A</a:t>
          </a:r>
          <a:r>
            <a:rPr lang="tr-TR" sz="2700" b="0" dirty="0" err="1">
              <a:solidFill>
                <a:schemeClr val="bg1"/>
              </a:solidFill>
            </a:rPr>
            <a:t>kdeniz</a:t>
          </a:r>
          <a:r>
            <a:rPr lang="tr-TR" sz="2700" b="0" dirty="0">
              <a:solidFill>
                <a:schemeClr val="bg1"/>
              </a:solidFill>
            </a:rPr>
            <a:t> çevresinde yangından zarar gören alanlar </a:t>
          </a:r>
          <a:r>
            <a:rPr lang="tr-TR" sz="2700" b="1" dirty="0">
              <a:solidFill>
                <a:schemeClr val="accent1"/>
              </a:solidFill>
            </a:rPr>
            <a:t>2’ye</a:t>
          </a:r>
          <a:r>
            <a:rPr lang="tr-TR" sz="2700" b="0" dirty="0">
              <a:solidFill>
                <a:schemeClr val="bg1"/>
              </a:solidFill>
            </a:rPr>
            <a:t> katlanacak</a:t>
          </a:r>
          <a:r>
            <a:rPr lang="en-US" sz="2700" b="0" baseline="30000" dirty="0">
              <a:solidFill>
                <a:schemeClr val="bg1"/>
              </a:solidFill>
            </a:rPr>
            <a:t>4</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185738" lvl="0" indent="0" algn="l" defTabSz="1333500">
            <a:lnSpc>
              <a:spcPct val="90000"/>
            </a:lnSpc>
            <a:spcBef>
              <a:spcPct val="0"/>
            </a:spcBef>
            <a:spcAft>
              <a:spcPct val="35000"/>
            </a:spcAft>
            <a:buNone/>
          </a:pPr>
          <a:r>
            <a:rPr lang="tr-TR" sz="3000" kern="1200" dirty="0">
              <a:solidFill>
                <a:schemeClr val="bg1"/>
              </a:solidFill>
            </a:rPr>
            <a:t>Kuzey kutup denizi buzulları </a:t>
          </a:r>
          <a:r>
            <a:rPr lang="tr-TR" sz="3000" b="1" kern="1200" dirty="0">
              <a:solidFill>
                <a:schemeClr val="accent1"/>
              </a:solidFill>
            </a:rPr>
            <a:t>her</a:t>
          </a:r>
          <a:r>
            <a:rPr lang="en-US" sz="3000" b="1" kern="1200" dirty="0">
              <a:solidFill>
                <a:schemeClr val="accent1"/>
              </a:solidFill>
            </a:rPr>
            <a:t> </a:t>
          </a:r>
          <a:r>
            <a:rPr lang="tr-TR" sz="3000" b="1" kern="1200" dirty="0">
              <a:solidFill>
                <a:schemeClr val="accent1"/>
              </a:solidFill>
            </a:rPr>
            <a:t>3 yazın 2’sinde </a:t>
          </a:r>
          <a:r>
            <a:rPr lang="tr-TR" sz="3000" kern="1200" dirty="0">
              <a:solidFill>
                <a:schemeClr val="bg1"/>
              </a:solidFill>
            </a:rPr>
            <a:t>yok olacak</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185738" lvl="0" indent="0" algn="l" defTabSz="1333500">
            <a:lnSpc>
              <a:spcPct val="90000"/>
            </a:lnSpc>
            <a:spcBef>
              <a:spcPct val="0"/>
            </a:spcBef>
            <a:spcAft>
              <a:spcPct val="35000"/>
            </a:spcAft>
            <a:buNone/>
          </a:pPr>
          <a:r>
            <a:rPr lang="tr-TR" sz="3000" b="0" kern="1200" dirty="0">
              <a:solidFill>
                <a:schemeClr val="bg1"/>
              </a:solidFill>
            </a:rPr>
            <a:t>Böcek türlerinin </a:t>
          </a:r>
          <a:r>
            <a:rPr lang="tr-TR" sz="3000" b="1" kern="1200" dirty="0">
              <a:solidFill>
                <a:schemeClr val="accent1"/>
              </a:solidFill>
            </a:rPr>
            <a:t>%</a:t>
          </a:r>
          <a:r>
            <a:rPr lang="en-US" sz="3000" b="1" kern="1200" dirty="0">
              <a:solidFill>
                <a:schemeClr val="accent1"/>
              </a:solidFill>
            </a:rPr>
            <a:t>50</a:t>
          </a:r>
          <a:r>
            <a:rPr lang="tr-TR" sz="3000" b="1" kern="1200" dirty="0">
              <a:solidFill>
                <a:schemeClr val="accent1"/>
              </a:solidFill>
            </a:rPr>
            <a:t>’si, </a:t>
          </a:r>
          <a:r>
            <a:rPr lang="tr-TR" sz="3000" b="0" kern="1200" dirty="0">
              <a:solidFill>
                <a:schemeClr val="bg1"/>
              </a:solidFill>
            </a:rPr>
            <a:t>yaşam alanlarının %50’sinden fazlasını kaybedecek</a:t>
          </a:r>
          <a:r>
            <a:rPr lang="en-US" sz="3000" b="0" kern="1200" baseline="30000" dirty="0">
              <a:solidFill>
                <a:schemeClr val="bg1"/>
              </a:solidFill>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tr-TR" sz="3000" kern="1200" dirty="0">
              <a:solidFill>
                <a:schemeClr val="bg1"/>
              </a:solidFill>
            </a:rPr>
            <a:t>Kuraklık</a:t>
          </a:r>
          <a:r>
            <a:rPr lang="en-US" sz="3000" kern="1200" dirty="0">
              <a:solidFill>
                <a:schemeClr val="bg1"/>
              </a:solidFill>
            </a:rPr>
            <a:t> </a:t>
          </a:r>
          <a:r>
            <a:rPr lang="en-US" sz="3000" b="1" kern="1200" dirty="0">
              <a:solidFill>
                <a:schemeClr val="accent1"/>
              </a:solidFill>
            </a:rPr>
            <a:t>11 </a:t>
          </a:r>
          <a:r>
            <a:rPr lang="tr-TR" sz="3000" b="1" kern="1200" dirty="0">
              <a:solidFill>
                <a:srgbClr val="FFC000"/>
              </a:solidFill>
            </a:rPr>
            <a:t>ay daha uzun </a:t>
          </a:r>
          <a:r>
            <a:rPr lang="tr-TR" sz="3000" b="0" kern="1200" dirty="0">
              <a:solidFill>
                <a:schemeClr val="bg1"/>
              </a:solidFill>
            </a:rPr>
            <a:t>olacak</a:t>
          </a:r>
          <a:endParaRPr lang="en-US" sz="3000" b="0" kern="1200" dirty="0">
            <a:solidFill>
              <a:schemeClr val="bg1"/>
            </a:solidFill>
          </a:endParaRPr>
        </a:p>
        <a:p>
          <a:pPr marL="0" lvl="0" indent="0" algn="l" defTabSz="1333500">
            <a:lnSpc>
              <a:spcPct val="90000"/>
            </a:lnSpc>
            <a:spcBef>
              <a:spcPct val="0"/>
            </a:spcBef>
            <a:spcAft>
              <a:spcPct val="35000"/>
            </a:spcAft>
            <a:buNone/>
          </a:pPr>
          <a:r>
            <a:rPr lang="en-US" sz="2000" i="1" kern="1200" dirty="0">
              <a:solidFill>
                <a:srgbClr val="FFC000"/>
              </a:solidFill>
            </a:rPr>
            <a:t>   </a:t>
          </a:r>
          <a:r>
            <a:rPr lang="tr-TR" sz="2000" i="1" kern="1200" dirty="0">
              <a:solidFill>
                <a:schemeClr val="bg1"/>
              </a:solidFill>
            </a:rPr>
            <a:t>Küresel ortalama kuraklık süresindeki artış</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185738" lvl="0" indent="0" algn="l" defTabSz="1200150">
            <a:lnSpc>
              <a:spcPct val="90000"/>
            </a:lnSpc>
            <a:spcBef>
              <a:spcPct val="0"/>
            </a:spcBef>
            <a:spcAft>
              <a:spcPct val="35000"/>
            </a:spcAft>
            <a:buNone/>
          </a:pPr>
          <a:r>
            <a:rPr lang="en-US" sz="2700" b="0" kern="1200" dirty="0">
              <a:solidFill>
                <a:schemeClr val="bg1"/>
              </a:solidFill>
            </a:rPr>
            <a:t>A</a:t>
          </a:r>
          <a:r>
            <a:rPr lang="tr-TR" sz="2700" b="0" kern="1200" dirty="0" err="1">
              <a:solidFill>
                <a:schemeClr val="bg1"/>
              </a:solidFill>
            </a:rPr>
            <a:t>kdeniz</a:t>
          </a:r>
          <a:r>
            <a:rPr lang="tr-TR" sz="2700" b="0" kern="1200" dirty="0">
              <a:solidFill>
                <a:schemeClr val="bg1"/>
              </a:solidFill>
            </a:rPr>
            <a:t> çevresinde yangından zarar gören alanlar </a:t>
          </a:r>
          <a:r>
            <a:rPr lang="tr-TR" sz="2700" b="1" kern="1200" dirty="0">
              <a:solidFill>
                <a:schemeClr val="accent1"/>
              </a:solidFill>
            </a:rPr>
            <a:t>2’ye</a:t>
          </a:r>
          <a:r>
            <a:rPr lang="tr-TR" sz="2700" b="0" kern="1200" dirty="0">
              <a:solidFill>
                <a:schemeClr val="bg1"/>
              </a:solidFill>
            </a:rPr>
            <a:t> katlanacak</a:t>
          </a:r>
          <a:r>
            <a:rPr lang="en-US" sz="2700" b="0" kern="1200" baseline="30000" dirty="0">
              <a:solidFill>
                <a:schemeClr val="bg1"/>
              </a:solidFill>
            </a:rPr>
            <a:t>4</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0.16335</cdr:x>
      <cdr:y>0.87027</cdr:y>
    </cdr:from>
    <cdr:to>
      <cdr:x>0.86138</cdr:x>
      <cdr:y>0.91453</cdr:y>
    </cdr:to>
    <cdr:grpSp>
      <cdr:nvGrpSpPr>
        <cdr:cNvPr id="11" name="Group 10">
          <a:extLst xmlns:a="http://schemas.openxmlformats.org/drawingml/2006/main">
            <a:ext uri="{FF2B5EF4-FFF2-40B4-BE49-F238E27FC236}">
              <a16:creationId xmlns:a16="http://schemas.microsoft.com/office/drawing/2014/main" id="{08219231-3503-BE49-B36F-D7C580ED7AA9}"/>
            </a:ext>
          </a:extLst>
        </cdr:cNvPr>
        <cdr:cNvGrpSpPr/>
      </cdr:nvGrpSpPr>
      <cdr:grpSpPr>
        <a:xfrm xmlns:a="http://schemas.openxmlformats.org/drawingml/2006/main">
          <a:off x="1955110" y="5131680"/>
          <a:ext cx="8354611" cy="260986"/>
          <a:chOff x="1947507" y="6895990"/>
          <a:chExt cx="9116389" cy="266993"/>
        </a:xfrm>
      </cdr:grpSpPr>
      <cdr:sp macro="" textlink="">
        <cdr:nvSpPr>
          <cdr:cNvPr id="2" name="TextBox 1">
            <a:extLst xmlns:a="http://schemas.openxmlformats.org/drawingml/2006/main">
              <a:ext uri="{FF2B5EF4-FFF2-40B4-BE49-F238E27FC236}">
                <a16:creationId xmlns:a16="http://schemas.microsoft.com/office/drawing/2014/main" id="{3EB4A0D0-B4F6-FF49-9F97-94085078D8CA}"/>
              </a:ext>
            </a:extLst>
          </cdr:cNvPr>
          <cdr:cNvSpPr txBox="1"/>
        </cdr:nvSpPr>
        <cdr:spPr>
          <a:xfrm xmlns:a="http://schemas.openxmlformats.org/drawingml/2006/main">
            <a:off x="1947507" y="6895990"/>
            <a:ext cx="923636" cy="2669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solidFill>
                  <a:srgbClr val="FFC000"/>
                </a:solidFill>
              </a:rPr>
              <a:t>800000</a:t>
            </a:r>
          </a:p>
        </cdr:txBody>
      </cdr:sp>
      <cdr:sp macro="" textlink="">
        <cdr:nvSpPr>
          <cdr:cNvPr id="3"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298964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700000</a:t>
            </a:r>
          </a:p>
        </cdr:txBody>
      </cdr:sp>
      <cdr:sp macro="" textlink="">
        <cdr:nvSpPr>
          <cdr:cNvPr id="4"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3997246"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600000</a:t>
            </a:r>
          </a:p>
        </cdr:txBody>
      </cdr:sp>
      <cdr:sp macro="" textlink="">
        <cdr:nvSpPr>
          <cdr:cNvPr id="5"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499435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500000</a:t>
            </a:r>
          </a:p>
        </cdr:txBody>
      </cdr:sp>
      <cdr:sp macro="" textlink="">
        <cdr:nvSpPr>
          <cdr:cNvPr id="6"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6001957"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400000</a:t>
            </a:r>
          </a:p>
        </cdr:txBody>
      </cdr:sp>
      <cdr:sp macro="" textlink="">
        <cdr:nvSpPr>
          <cdr:cNvPr id="7"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7009559"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300000</a:t>
            </a:r>
          </a:p>
        </cdr:txBody>
      </cdr:sp>
      <cdr:sp macro="" textlink="">
        <cdr:nvSpPr>
          <cdr:cNvPr id="8"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01716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200000</a:t>
            </a:r>
          </a:p>
        </cdr:txBody>
      </cdr:sp>
      <cdr:sp macro="" textlink="">
        <cdr:nvSpPr>
          <cdr:cNvPr id="9"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993280" y="6895996"/>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100000</a:t>
            </a:r>
          </a:p>
        </cdr:txBody>
      </cdr:sp>
      <cdr:sp macro="" textlink="">
        <cdr:nvSpPr>
          <cdr:cNvPr id="10"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10140260" y="6895995"/>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0</a:t>
            </a:r>
          </a:p>
        </cdr:txBody>
      </cdr:sp>
    </cdr:grpSp>
  </cdr:relSizeAnchor>
  <cdr:relSizeAnchor xmlns:cdr="http://schemas.openxmlformats.org/drawingml/2006/chartDrawing">
    <cdr:from>
      <cdr:x>0.39693</cdr:x>
      <cdr:y>0.93194</cdr:y>
    </cdr:from>
    <cdr:to>
      <cdr:x>0.70385</cdr:x>
      <cdr:y>0.98465</cdr:y>
    </cdr:to>
    <cdr:sp macro="" textlink="">
      <cdr:nvSpPr>
        <cdr:cNvPr id="22" name="TextBox 21">
          <a:extLst xmlns:a="http://schemas.openxmlformats.org/drawingml/2006/main">
            <a:ext uri="{FF2B5EF4-FFF2-40B4-BE49-F238E27FC236}">
              <a16:creationId xmlns:a16="http://schemas.microsoft.com/office/drawing/2014/main" id="{B305FCE4-A3F9-9C47-B6C2-10965E105A3F}"/>
            </a:ext>
          </a:extLst>
        </cdr:cNvPr>
        <cdr:cNvSpPr txBox="1"/>
      </cdr:nvSpPr>
      <cdr:spPr>
        <a:xfrm xmlns:a="http://schemas.openxmlformats.org/drawingml/2006/main">
          <a:off x="4750845" y="5495303"/>
          <a:ext cx="3673476" cy="3108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accent1"/>
              </a:solidFill>
            </a:rPr>
            <a:t>1950</a:t>
          </a:r>
          <a:r>
            <a:rPr lang="tr-TR" sz="2000" dirty="0">
              <a:solidFill>
                <a:schemeClr val="accent1"/>
              </a:solidFill>
            </a:rPr>
            <a:t>’den önce yıllar</a:t>
          </a:r>
          <a:endParaRPr lang="en-US" sz="2000" dirty="0">
            <a:solidFill>
              <a:schemeClr val="accent1"/>
            </a:solidFill>
          </a:endParaRPr>
        </a:p>
      </cdr:txBody>
    </cdr:sp>
  </cdr:relSizeAnchor>
  <cdr:relSizeAnchor xmlns:cdr="http://schemas.openxmlformats.org/drawingml/2006/chartDrawing">
    <cdr:from>
      <cdr:x>0.83305</cdr:x>
      <cdr:y>0.25456</cdr:y>
    </cdr:from>
    <cdr:to>
      <cdr:x>0.91119</cdr:x>
      <cdr:y>0.25499</cdr:y>
    </cdr:to>
    <cdr:cxnSp macro="">
      <cdr:nvCxnSpPr>
        <cdr:cNvPr id="24" name="Straight Arrow Connector 23">
          <a:extLst xmlns:a="http://schemas.openxmlformats.org/drawingml/2006/main">
            <a:ext uri="{FF2B5EF4-FFF2-40B4-BE49-F238E27FC236}">
              <a16:creationId xmlns:a16="http://schemas.microsoft.com/office/drawing/2014/main" id="{166FE4B4-413D-004E-A91B-C34F232577DC}"/>
            </a:ext>
          </a:extLst>
        </cdr:cNvPr>
        <cdr:cNvCxnSpPr/>
      </cdr:nvCxnSpPr>
      <cdr:spPr>
        <a:xfrm xmlns:a="http://schemas.openxmlformats.org/drawingml/2006/main" flipH="1">
          <a:off x="9970637" y="1567688"/>
          <a:ext cx="935245" cy="2648"/>
        </a:xfrm>
        <a:prstGeom xmlns:a="http://schemas.openxmlformats.org/drawingml/2006/main" prst="straightConnector1">
          <a:avLst/>
        </a:prstGeom>
        <a:ln xmlns:a="http://schemas.openxmlformats.org/drawingml/2006/main" w="53975">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0.91472</cdr:x>
      <cdr:y>0.20602</cdr:y>
    </cdr:from>
    <cdr:to>
      <cdr:x>1</cdr:x>
      <cdr:y>0.385</cdr:y>
    </cdr:to>
    <cdr:sp macro="" textlink="">
      <cdr:nvSpPr>
        <cdr:cNvPr id="25" name="TextBox 24">
          <a:extLst xmlns:a="http://schemas.openxmlformats.org/drawingml/2006/main">
            <a:ext uri="{FF2B5EF4-FFF2-40B4-BE49-F238E27FC236}">
              <a16:creationId xmlns:a16="http://schemas.microsoft.com/office/drawing/2014/main" id="{58EF2EB2-6209-4E42-A555-ADCADA9D8254}"/>
            </a:ext>
          </a:extLst>
        </cdr:cNvPr>
        <cdr:cNvSpPr txBox="1"/>
      </cdr:nvSpPr>
      <cdr:spPr>
        <a:xfrm xmlns:a="http://schemas.openxmlformats.org/drawingml/2006/main">
          <a:off x="10948155" y="1184502"/>
          <a:ext cx="1020687" cy="1029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tr-TR" sz="2000" dirty="0">
              <a:solidFill>
                <a:schemeClr val="bg1"/>
              </a:solidFill>
            </a:rPr>
            <a:t>Bugün</a:t>
          </a:r>
          <a:r>
            <a:rPr lang="en-US" sz="2000" dirty="0">
              <a:solidFill>
                <a:schemeClr val="bg1"/>
              </a:solidFill>
            </a:rPr>
            <a:t> (2019)</a:t>
          </a:r>
        </a:p>
      </cdr:txBody>
    </cdr:sp>
  </cdr:relSizeAnchor>
  <cdr:relSizeAnchor xmlns:cdr="http://schemas.openxmlformats.org/drawingml/2006/chartDrawing">
    <cdr:from>
      <cdr:x>0.83271</cdr:x>
      <cdr:y>0.49957</cdr:y>
    </cdr:from>
    <cdr:to>
      <cdr:x>0.91085</cdr:x>
      <cdr:y>0.5</cdr:y>
    </cdr:to>
    <cdr:cxnSp macro="">
      <cdr:nvCxnSpPr>
        <cdr:cNvPr id="28" name="Straight Arrow Connector 27">
          <a:extLst xmlns:a="http://schemas.openxmlformats.org/drawingml/2006/main">
            <a:ext uri="{FF2B5EF4-FFF2-40B4-BE49-F238E27FC236}">
              <a16:creationId xmlns:a16="http://schemas.microsoft.com/office/drawing/2014/main" id="{BE790659-A601-A64B-B326-ECC5A788CBB5}"/>
            </a:ext>
          </a:extLst>
        </cdr:cNvPr>
        <cdr:cNvCxnSpPr/>
      </cdr:nvCxnSpPr>
      <cdr:spPr>
        <a:xfrm xmlns:a="http://schemas.openxmlformats.org/drawingml/2006/main" flipH="1">
          <a:off x="9966566" y="3076562"/>
          <a:ext cx="935245" cy="2649"/>
        </a:xfrm>
        <a:prstGeom xmlns:a="http://schemas.openxmlformats.org/drawingml/2006/main" prst="straightConnector1">
          <a:avLst/>
        </a:prstGeom>
        <a:ln xmlns:a="http://schemas.openxmlformats.org/drawingml/2006/main" w="53975">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0.91937</cdr:x>
      <cdr:y>0.44776</cdr:y>
    </cdr:from>
    <cdr:to>
      <cdr:x>0.9884</cdr:x>
      <cdr:y>0.5948</cdr:y>
    </cdr:to>
    <cdr:sp macro="" textlink="">
      <cdr:nvSpPr>
        <cdr:cNvPr id="29" name="TextBox 1">
          <a:extLst xmlns:a="http://schemas.openxmlformats.org/drawingml/2006/main">
            <a:ext uri="{FF2B5EF4-FFF2-40B4-BE49-F238E27FC236}">
              <a16:creationId xmlns:a16="http://schemas.microsoft.com/office/drawing/2014/main" id="{8EFE520E-16D8-BB4F-B80E-60D34FB0F449}"/>
            </a:ext>
          </a:extLst>
        </cdr:cNvPr>
        <cdr:cNvSpPr txBox="1"/>
      </cdr:nvSpPr>
      <cdr:spPr>
        <a:xfrm xmlns:a="http://schemas.openxmlformats.org/drawingml/2006/main">
          <a:off x="11003751" y="2757475"/>
          <a:ext cx="826299" cy="905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accent1"/>
              </a:solidFill>
            </a:rPr>
            <a:t>1950</a:t>
          </a:r>
          <a:r>
            <a:rPr lang="tr-TR" sz="2000" dirty="0">
              <a:solidFill>
                <a:schemeClr val="accent1"/>
              </a:solidFill>
            </a:rPr>
            <a:t>’de</a:t>
          </a:r>
          <a:endParaRPr lang="en-US" sz="2000" dirty="0">
            <a:solidFill>
              <a:schemeClr val="accent1"/>
            </a:solidFill>
          </a:endParaRPr>
        </a:p>
      </cdr:txBody>
    </cdr:sp>
  </cdr:relSizeAnchor>
  <cdr:relSizeAnchor xmlns:cdr="http://schemas.openxmlformats.org/drawingml/2006/chartDrawing">
    <cdr:from>
      <cdr:x>0.1412</cdr:x>
      <cdr:y>0.51404</cdr:y>
    </cdr:from>
    <cdr:to>
      <cdr:x>0.82198</cdr:x>
      <cdr:y>0.51404</cdr:y>
    </cdr:to>
    <cdr:cxnSp macro="">
      <cdr:nvCxnSpPr>
        <cdr:cNvPr id="31" name="Straight Connector 30">
          <a:extLst xmlns:a="http://schemas.openxmlformats.org/drawingml/2006/main">
            <a:ext uri="{FF2B5EF4-FFF2-40B4-BE49-F238E27FC236}">
              <a16:creationId xmlns:a16="http://schemas.microsoft.com/office/drawing/2014/main" id="{924C93F9-0D3D-BB48-B237-E1D040A9C5A8}"/>
            </a:ext>
          </a:extLst>
        </cdr:cNvPr>
        <cdr:cNvCxnSpPr/>
      </cdr:nvCxnSpPr>
      <cdr:spPr>
        <a:xfrm xmlns:a="http://schemas.openxmlformats.org/drawingml/2006/main">
          <a:off x="1690000" y="3031126"/>
          <a:ext cx="8148149" cy="0"/>
        </a:xfrm>
        <a:prstGeom xmlns:a="http://schemas.openxmlformats.org/drawingml/2006/main" prst="line">
          <a:avLst/>
        </a:prstGeom>
        <a:ln xmlns:a="http://schemas.openxmlformats.org/drawingml/2006/mai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0.18751</cdr:x>
      <cdr:y>0.44439</cdr:y>
    </cdr:from>
    <cdr:to>
      <cdr:x>0.78063</cdr:x>
      <cdr:y>0.59817</cdr:y>
    </cdr:to>
    <cdr:sp macro="" textlink="">
      <cdr:nvSpPr>
        <cdr:cNvPr id="32" name="TextBox 31">
          <a:extLst xmlns:a="http://schemas.openxmlformats.org/drawingml/2006/main">
            <a:ext uri="{FF2B5EF4-FFF2-40B4-BE49-F238E27FC236}">
              <a16:creationId xmlns:a16="http://schemas.microsoft.com/office/drawing/2014/main" id="{745DBF72-6235-5E4C-AD45-2B7BF373A7E3}"/>
            </a:ext>
          </a:extLst>
        </cdr:cNvPr>
        <cdr:cNvSpPr txBox="1"/>
      </cdr:nvSpPr>
      <cdr:spPr>
        <a:xfrm xmlns:a="http://schemas.openxmlformats.org/drawingml/2006/main">
          <a:off x="2244225" y="2736729"/>
          <a:ext cx="7099054" cy="947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tr-TR" sz="1800" b="1" dirty="0">
              <a:solidFill>
                <a:schemeClr val="bg1"/>
              </a:solidFill>
            </a:rPr>
            <a:t>Binlerce yıldır</a:t>
          </a:r>
          <a:r>
            <a:rPr lang="en-US" sz="1800" b="1" baseline="0" dirty="0">
              <a:solidFill>
                <a:schemeClr val="bg1"/>
              </a:solidFill>
            </a:rPr>
            <a:t>, CO</a:t>
          </a:r>
          <a:r>
            <a:rPr lang="en-US" sz="1800" b="1" baseline="-25000" dirty="0">
              <a:solidFill>
                <a:schemeClr val="bg1"/>
              </a:solidFill>
            </a:rPr>
            <a:t>2</a:t>
          </a:r>
          <a:r>
            <a:rPr lang="en-US" sz="1800" b="1" baseline="0" dirty="0">
              <a:solidFill>
                <a:schemeClr val="bg1"/>
              </a:solidFill>
            </a:rPr>
            <a:t> </a:t>
          </a:r>
          <a:r>
            <a:rPr lang="tr-TR" sz="1800" b="1" baseline="0" dirty="0">
              <a:solidFill>
                <a:schemeClr val="bg1"/>
              </a:solidFill>
            </a:rPr>
            <a:t>bu çizginin üzerine çıkmadı</a:t>
          </a:r>
          <a:r>
            <a:rPr lang="en-US" sz="1800" b="1" baseline="0" dirty="0">
              <a:solidFill>
                <a:schemeClr val="bg1"/>
              </a:solidFill>
            </a:rPr>
            <a:t>:</a:t>
          </a:r>
          <a:endParaRPr lang="en-US"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0.71444</cdr:x>
      <cdr:y>0.11247</cdr:y>
    </cdr:from>
    <cdr:to>
      <cdr:x>1</cdr:x>
      <cdr:y>0.81738</cdr:y>
    </cdr:to>
    <cdr:grpSp>
      <cdr:nvGrpSpPr>
        <cdr:cNvPr id="36" name="Group 35">
          <a:extLst xmlns:a="http://schemas.openxmlformats.org/drawingml/2006/main">
            <a:ext uri="{FF2B5EF4-FFF2-40B4-BE49-F238E27FC236}">
              <a16:creationId xmlns:a16="http://schemas.microsoft.com/office/drawing/2014/main" id="{25774216-F80D-5D4C-B29C-4EAFFC02F6E9}"/>
            </a:ext>
          </a:extLst>
        </cdr:cNvPr>
        <cdr:cNvGrpSpPr/>
      </cdr:nvGrpSpPr>
      <cdr:grpSpPr>
        <a:xfrm xmlns:a="http://schemas.openxmlformats.org/drawingml/2006/main">
          <a:off x="8316362" y="717104"/>
          <a:ext cx="3324030" cy="4494473"/>
          <a:chOff x="12372250" y="918588"/>
          <a:chExt cx="1330673" cy="6094747"/>
        </a:xfrm>
      </cdr:grpSpPr>
      <cdr:sp macro="" textlink="">
        <cdr:nvSpPr>
          <cdr:cNvPr id="11" name="TextBox 1">
            <a:extLst xmlns:a="http://schemas.openxmlformats.org/drawingml/2006/main">
              <a:ext uri="{FF2B5EF4-FFF2-40B4-BE49-F238E27FC236}">
                <a16:creationId xmlns:a16="http://schemas.microsoft.com/office/drawing/2014/main" id="{7DA67361-69F4-0E46-B4B0-283456B26EEA}"/>
              </a:ext>
            </a:extLst>
          </cdr:cNvPr>
          <cdr:cNvSpPr txBox="1"/>
        </cdr:nvSpPr>
        <cdr:spPr>
          <a:xfrm xmlns:a="http://schemas.openxmlformats.org/drawingml/2006/main">
            <a:off x="12372250" y="5967630"/>
            <a:ext cx="1330673" cy="1045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68%  </a:t>
            </a:r>
            <a:r>
              <a:rPr lang="en-US" sz="2400" b="1" dirty="0">
                <a:solidFill>
                  <a:srgbClr val="FCB412"/>
                </a:solidFill>
              </a:rPr>
              <a:t>CO</a:t>
            </a:r>
            <a:r>
              <a:rPr lang="en-US" sz="2400" b="1" baseline="-25000" dirty="0">
                <a:solidFill>
                  <a:srgbClr val="FCB412"/>
                </a:solidFill>
              </a:rPr>
              <a:t>2</a:t>
            </a:r>
            <a:r>
              <a:rPr lang="tr-TR" sz="2400" b="1" dirty="0">
                <a:solidFill>
                  <a:srgbClr val="FCB412"/>
                </a:solidFill>
              </a:rPr>
              <a:t> (fosil yakıtlar)</a:t>
            </a:r>
            <a:endParaRPr lang="en-US" sz="2000" b="1" dirty="0">
              <a:solidFill>
                <a:srgbClr val="FCB412"/>
              </a:solidFill>
            </a:endParaRPr>
          </a:p>
        </cdr:txBody>
      </cdr:sp>
      <cdr:sp macro="" textlink="">
        <cdr:nvSpPr>
          <cdr:cNvPr id="12" name="TextBox 1">
            <a:extLst xmlns:a="http://schemas.openxmlformats.org/drawingml/2006/main">
              <a:ext uri="{FF2B5EF4-FFF2-40B4-BE49-F238E27FC236}">
                <a16:creationId xmlns:a16="http://schemas.microsoft.com/office/drawing/2014/main" id="{546A2964-8997-474F-81B6-2FFA1C82B5F2}"/>
              </a:ext>
            </a:extLst>
          </cdr:cNvPr>
          <cdr:cNvSpPr txBox="1"/>
        </cdr:nvSpPr>
        <cdr:spPr>
          <a:xfrm xmlns:a="http://schemas.openxmlformats.org/drawingml/2006/main">
            <a:off x="12432252" y="3267803"/>
            <a:ext cx="1266037" cy="935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7%  </a:t>
            </a:r>
            <a:r>
              <a:rPr lang="en-US" sz="2400" b="1" dirty="0">
                <a:solidFill>
                  <a:srgbClr val="FCB412"/>
                </a:solidFill>
              </a:rPr>
              <a:t>CO</a:t>
            </a:r>
            <a:r>
              <a:rPr lang="en-US" sz="2400" b="1" baseline="-25000" dirty="0">
                <a:solidFill>
                  <a:srgbClr val="FCB412"/>
                </a:solidFill>
              </a:rPr>
              <a:t>2</a:t>
            </a:r>
            <a:r>
              <a:rPr lang="en-US" sz="2400" b="1" dirty="0">
                <a:solidFill>
                  <a:srgbClr val="FCB412"/>
                </a:solidFill>
              </a:rPr>
              <a:t> (</a:t>
            </a:r>
            <a:r>
              <a:rPr lang="en-US" sz="2400" b="1" dirty="0" err="1">
                <a:solidFill>
                  <a:srgbClr val="FCB412"/>
                </a:solidFill>
              </a:rPr>
              <a:t>araz</a:t>
            </a:r>
            <a:r>
              <a:rPr lang="tr-TR" sz="2400" b="1" dirty="0">
                <a:solidFill>
                  <a:srgbClr val="FCB412"/>
                </a:solidFill>
              </a:rPr>
              <a:t>i kullanımı 	ve ormancılık</a:t>
            </a:r>
            <a:r>
              <a:rPr lang="en-US" sz="2400" b="1" dirty="0">
                <a:solidFill>
                  <a:srgbClr val="FCB412"/>
                </a:solidFill>
              </a:rPr>
              <a:t>)</a:t>
            </a:r>
          </a:p>
        </cdr:txBody>
      </cdr:sp>
      <cdr:sp macro="" textlink="">
        <cdr:nvSpPr>
          <cdr:cNvPr id="13" name="TextBox 1">
            <a:extLst xmlns:a="http://schemas.openxmlformats.org/drawingml/2006/main">
              <a:ext uri="{FF2B5EF4-FFF2-40B4-BE49-F238E27FC236}">
                <a16:creationId xmlns:a16="http://schemas.microsoft.com/office/drawing/2014/main" id="{D5644E1B-EEE5-934E-A2AA-5FE1E832786D}"/>
              </a:ext>
            </a:extLst>
          </cdr:cNvPr>
          <cdr:cNvSpPr txBox="1"/>
        </cdr:nvSpPr>
        <cdr:spPr>
          <a:xfrm xmlns:a="http://schemas.openxmlformats.org/drawingml/2006/main">
            <a:off x="12376476" y="2488753"/>
            <a:ext cx="1174750"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18%  </a:t>
            </a:r>
            <a:r>
              <a:rPr lang="en-US" sz="2400" b="1" dirty="0">
                <a:solidFill>
                  <a:srgbClr val="FCB412"/>
                </a:solidFill>
              </a:rPr>
              <a:t>CH</a:t>
            </a:r>
            <a:r>
              <a:rPr lang="en-US" sz="2400" b="1" baseline="-25000" dirty="0">
                <a:solidFill>
                  <a:srgbClr val="FCB412"/>
                </a:solidFill>
              </a:rPr>
              <a:t>4</a:t>
            </a:r>
            <a:r>
              <a:rPr lang="tr-TR" sz="2400" b="1" baseline="-25000" dirty="0">
                <a:solidFill>
                  <a:srgbClr val="FCB412"/>
                </a:solidFill>
              </a:rPr>
              <a:t> </a:t>
            </a:r>
            <a:r>
              <a:rPr lang="tr-TR" sz="2400" b="1" dirty="0">
                <a:solidFill>
                  <a:srgbClr val="FCB412"/>
                </a:solidFill>
              </a:rPr>
              <a:t>- metan</a:t>
            </a:r>
            <a:endParaRPr lang="en-US" sz="2000" b="1" baseline="-25000" dirty="0">
              <a:solidFill>
                <a:srgbClr val="FCB412"/>
              </a:solidFill>
            </a:endParaRPr>
          </a:p>
        </cdr:txBody>
      </cdr:sp>
      <cdr:sp macro="" textlink="">
        <cdr:nvSpPr>
          <cdr:cNvPr id="14" name="TextBox 1">
            <a:extLst xmlns:a="http://schemas.openxmlformats.org/drawingml/2006/main">
              <a:ext uri="{FF2B5EF4-FFF2-40B4-BE49-F238E27FC236}">
                <a16:creationId xmlns:a16="http://schemas.microsoft.com/office/drawing/2014/main" id="{FD46FA63-3766-7048-B5CE-C013D8635A2A}"/>
              </a:ext>
            </a:extLst>
          </cdr:cNvPr>
          <cdr:cNvSpPr txBox="1"/>
        </cdr:nvSpPr>
        <cdr:spPr>
          <a:xfrm xmlns:a="http://schemas.openxmlformats.org/drawingml/2006/main">
            <a:off x="12675148" y="1711514"/>
            <a:ext cx="55205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5% </a:t>
            </a:r>
            <a:r>
              <a:rPr lang="en-US" sz="2400" b="1" dirty="0">
                <a:solidFill>
                  <a:srgbClr val="FCB412"/>
                </a:solidFill>
              </a:rPr>
              <a:t>N</a:t>
            </a:r>
            <a:r>
              <a:rPr lang="en-US" sz="2400" b="1" baseline="-25000" dirty="0">
                <a:solidFill>
                  <a:srgbClr val="FCB412"/>
                </a:solidFill>
              </a:rPr>
              <a:t>2</a:t>
            </a:r>
            <a:r>
              <a:rPr lang="en-US" sz="2400" b="1" dirty="0">
                <a:solidFill>
                  <a:srgbClr val="FCB412"/>
                </a:solidFill>
              </a:rPr>
              <a:t>O</a:t>
            </a:r>
            <a:endParaRPr lang="en-US" sz="2000" b="1" dirty="0">
              <a:solidFill>
                <a:srgbClr val="FCB412"/>
              </a:solidFill>
            </a:endParaRPr>
          </a:p>
          <a:p xmlns:a="http://schemas.openxmlformats.org/drawingml/2006/main">
            <a:endParaRPr lang="en-US" sz="2000" dirty="0">
              <a:solidFill>
                <a:schemeClr val="bg1"/>
              </a:solidFill>
            </a:endParaRPr>
          </a:p>
        </cdr:txBody>
      </cdr:sp>
      <cdr:cxnSp macro="">
        <cdr:nvCxnSpPr>
          <cdr:cNvPr id="32" name="Straight Arrow Connector 31">
            <a:extLst xmlns:a="http://schemas.openxmlformats.org/drawingml/2006/main">
              <a:ext uri="{FF2B5EF4-FFF2-40B4-BE49-F238E27FC236}">
                <a16:creationId xmlns:a16="http://schemas.microsoft.com/office/drawing/2014/main" id="{DFA01FB8-8E67-E54C-B522-AADED9A3F03A}"/>
              </a:ext>
            </a:extLst>
          </cdr:cNvPr>
          <cdr:cNvCxnSpPr/>
        </cdr:nvCxnSpPr>
        <cdr:spPr>
          <a:xfrm xmlns:a="http://schemas.openxmlformats.org/drawingml/2006/main" flipH="1">
            <a:off x="12607563" y="1318269"/>
            <a:ext cx="101600" cy="254001"/>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macro="" textlink="">
        <cdr:nvSpPr>
          <cdr:cNvPr id="33" name="TextBox 1">
            <a:extLst xmlns:a="http://schemas.openxmlformats.org/drawingml/2006/main">
              <a:ext uri="{FF2B5EF4-FFF2-40B4-BE49-F238E27FC236}">
                <a16:creationId xmlns:a16="http://schemas.microsoft.com/office/drawing/2014/main" id="{76A1F7FF-7A75-6D42-B4EC-206DCDEB3D92}"/>
              </a:ext>
            </a:extLst>
          </cdr:cNvPr>
          <cdr:cNvSpPr txBox="1"/>
        </cdr:nvSpPr>
        <cdr:spPr>
          <a:xfrm xmlns:a="http://schemas.openxmlformats.org/drawingml/2006/main">
            <a:off x="12673754" y="918588"/>
            <a:ext cx="697357"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2% </a:t>
            </a:r>
            <a:r>
              <a:rPr lang="en-US" sz="2400" b="1" dirty="0">
                <a:solidFill>
                  <a:srgbClr val="FCB412"/>
                </a:solidFill>
              </a:rPr>
              <a:t>F-</a:t>
            </a:r>
            <a:r>
              <a:rPr lang="en-US" sz="2400" b="1" dirty="0" err="1">
                <a:solidFill>
                  <a:srgbClr val="FCB412"/>
                </a:solidFill>
              </a:rPr>
              <a:t>ga</a:t>
            </a:r>
            <a:r>
              <a:rPr lang="tr-TR" sz="2400" b="1" dirty="0" err="1">
                <a:solidFill>
                  <a:srgbClr val="FCB412"/>
                </a:solidFill>
              </a:rPr>
              <a:t>zları</a:t>
            </a:r>
            <a:endParaRPr lang="en-US" sz="2000" b="1" dirty="0">
              <a:solidFill>
                <a:srgbClr val="FCB412"/>
              </a:solidFill>
            </a:endParaRPr>
          </a:p>
        </cdr:txBody>
      </cdr:sp>
    </cdr:grpSp>
  </cdr:relSizeAnchor>
  <cdr:relSizeAnchor xmlns:cdr="http://schemas.openxmlformats.org/drawingml/2006/chartDrawing">
    <cdr:from>
      <cdr:x>0.76526</cdr:x>
      <cdr:y>0.22757</cdr:y>
    </cdr:from>
    <cdr:to>
      <cdr:x>0.78553</cdr:x>
      <cdr:y>0.2356</cdr:y>
    </cdr:to>
    <cdr:cxnSp macro="">
      <cdr:nvCxnSpPr>
        <cdr:cNvPr id="15" name="Straight Arrow Connector 14">
          <a:extLst xmlns:a="http://schemas.openxmlformats.org/drawingml/2006/main">
            <a:ext uri="{FF2B5EF4-FFF2-40B4-BE49-F238E27FC236}">
              <a16:creationId xmlns:a16="http://schemas.microsoft.com/office/drawing/2014/main" id="{9957AFAD-0753-9446-A764-15611A5765BE}"/>
            </a:ext>
          </a:extLst>
        </cdr:cNvPr>
        <cdr:cNvCxnSpPr/>
      </cdr:nvCxnSpPr>
      <cdr:spPr>
        <a:xfrm xmlns:a="http://schemas.openxmlformats.org/drawingml/2006/main" flipH="1" flipV="1">
          <a:off x="8907946" y="1474228"/>
          <a:ext cx="235915" cy="52055"/>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10" name="Group 9">
          <a:extLst xmlns:a="http://schemas.openxmlformats.org/drawingml/2006/main">
            <a:ext uri="{FF2B5EF4-FFF2-40B4-BE49-F238E27FC236}">
              <a16:creationId xmlns:a16="http://schemas.microsoft.com/office/drawing/2014/main" id="{0EE4AC1B-47CE-5941-A692-C7F95E215555}"/>
            </a:ext>
          </a:extLst>
        </cdr:cNvPr>
        <cdr:cNvGrpSpPr/>
      </cdr:nvGrpSpPr>
      <cdr:grpSpPr>
        <a:xfrm xmlns:a="http://schemas.openxmlformats.org/drawingml/2006/main">
          <a:off x="9126731" y="476892"/>
          <a:ext cx="1296982" cy="5614052"/>
          <a:chOff x="10199173" y="532469"/>
          <a:chExt cx="1496211" cy="6268452"/>
        </a:xfrm>
      </cdr:grpSpPr>
      <cdr:sp macro="" textlink="">
        <cdr:nvSpPr>
          <cdr:cNvPr id="2" name="TextBox 1">
            <a:extLst xmlns:a="http://schemas.openxmlformats.org/drawingml/2006/main">
              <a:ext uri="{FF2B5EF4-FFF2-40B4-BE49-F238E27FC236}">
                <a16:creationId xmlns:a16="http://schemas.microsoft.com/office/drawing/2014/main" id="{BB7A45E0-5B37-FB42-B03A-B32DFCDAECD7}"/>
              </a:ext>
            </a:extLst>
          </cdr:cNvPr>
          <cdr:cNvSpPr txBox="1"/>
        </cdr:nvSpPr>
        <cdr:spPr>
          <a:xfrm xmlns:a="http://schemas.openxmlformats.org/drawingml/2006/main">
            <a:off x="10199173" y="2129876"/>
            <a:ext cx="960068" cy="49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solidFill>
                  <a:schemeClr val="bg1"/>
                </a:solidFill>
              </a:rPr>
              <a:t>1.8</a:t>
            </a:r>
          </a:p>
        </cdr:txBody>
      </cdr:sp>
      <cdr:sp macro="" textlink="">
        <cdr:nvSpPr>
          <cdr:cNvPr id="4"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3625861"/>
            <a:ext cx="1496211"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5"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083812"/>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a:t>
            </a:r>
          </a:p>
        </cdr:txBody>
      </cdr:sp>
      <cdr:sp macro="" textlink="">
        <cdr:nvSpPr>
          <cdr:cNvPr id="6"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6306486"/>
            <a:ext cx="960067" cy="49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7"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32469"/>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°F</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EA4E4-520F-DF43-AD4D-0A2E79ED7841}" type="datetimeFigureOut">
              <a:rPr lang="en-US" smtClean="0"/>
              <a:t>5/18/21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D9F7B-56EC-4F49-8D11-CF9820D8726B}" type="slidenum">
              <a:rPr lang="en-US" smtClean="0"/>
              <a:t>‹#›</a:t>
            </a:fld>
            <a:endParaRPr lang="en-US"/>
          </a:p>
        </p:txBody>
      </p:sp>
    </p:spTree>
    <p:extLst>
      <p:ext uri="{BB962C8B-B14F-4D97-AF65-F5344CB8AC3E}">
        <p14:creationId xmlns:p14="http://schemas.microsoft.com/office/powerpoint/2010/main" val="113547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limateinteractive.org/tools/en-roads/en-roads-training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i="1" dirty="0"/>
              <a:t>Script:</a:t>
            </a:r>
            <a:r>
              <a:rPr lang="en-US" dirty="0"/>
              <a:t> </a:t>
            </a:r>
            <a:r>
              <a:rPr lang="en-US" u="sng" dirty="0"/>
              <a:t>Welcome everyone! I am [introduce yourself] and I’ll be facilitating the </a:t>
            </a:r>
            <a:r>
              <a:rPr lang="en-US" i="1" u="sng" dirty="0" err="1"/>
              <a:t>En</a:t>
            </a:r>
            <a:r>
              <a:rPr lang="en-US" i="1" u="sng" dirty="0"/>
              <a:t>-ROADS Climate Workshop</a:t>
            </a:r>
            <a:r>
              <a:rPr lang="en-US" u="sng" dirty="0"/>
              <a:t> today. </a:t>
            </a:r>
          </a:p>
          <a:p>
            <a:endParaRPr lang="en-US" u="sng" dirty="0"/>
          </a:p>
          <a:p>
            <a:r>
              <a:rPr lang="en-US" u="none" dirty="0"/>
              <a:t>These slides were last updated November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11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This graph shows a closer look at the last 170 years. Measuring from 1850, which is often used to approximate temperature in pre-industrial times, surface temperature has increased approximately 1 degree C, or 1.8 degrees F.</a:t>
            </a:r>
          </a:p>
          <a:p>
            <a:endParaRPr lang="en-US" dirty="0"/>
          </a:p>
          <a:p>
            <a:endParaRPr lang="en-US" dirty="0"/>
          </a:p>
          <a:p>
            <a:r>
              <a:rPr lang="en-US" dirty="0"/>
              <a:t>Sources: C-ROADS, using data from NASA GISS Surface Temperature Analysis (GISTEMP) and Met Office Hadley Centre HadCRUT4</a:t>
            </a:r>
          </a:p>
          <a:p>
            <a:endParaRPr lang="en-US" dirty="0"/>
          </a:p>
          <a:p>
            <a:r>
              <a:rPr lang="en-US" dirty="0"/>
              <a:t>Updated: September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571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we estimate that temperature change will reach 3.6 degrees Celsius by 2100. That’s 6.5 degrees Fahrenheit. Compare the bold line to the dotted lines where our climate goals (2 degrees C and 1.5 degrees C) are on the graph. </a:t>
            </a:r>
          </a:p>
          <a:p>
            <a:endParaRPr lang="en-US" dirty="0"/>
          </a:p>
          <a:p>
            <a:endParaRPr lang="en-US" dirty="0"/>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2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panose="02020603050405020304" pitchFamily="18" charset="0"/>
              </a:rPr>
              <a:t>Script: </a:t>
            </a:r>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Times" panose="02020603050405020304" pitchFamily="18"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Arctic sea ice: Melting of Arctic sea ice has a positive feedback effect on global warming, as ice and snow reflect energy from the sun back into space. Without sea ice, more of the energy is absorbed, contributing to further warming. A warming Arctic and lessening sea ice are linked to extreme weather effects in other parts of world, as a result of the global atmospheric circulation. For more on this topic, see https://</a:t>
            </a:r>
            <a:r>
              <a:rPr lang="en-US" altLang="en-US" dirty="0" err="1">
                <a:latin typeface="Times" panose="02020603050405020304" pitchFamily="18" charset="0"/>
              </a:rPr>
              <a:t>www.carbonbrief.org</a:t>
            </a:r>
            <a:r>
              <a:rPr lang="en-US" altLang="en-US" dirty="0">
                <a:latin typeface="Times" panose="02020603050405020304" pitchFamily="18" charset="0"/>
              </a:rPr>
              <a:t>/qa-how-is-arctic-warming-linked-to-polar-vortext-other-extreme-weather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Insects: </a:t>
            </a:r>
            <a:r>
              <a:rPr lang="en-US" sz="1200" kern="1200" dirty="0">
                <a:solidFill>
                  <a:schemeClr val="tx1"/>
                </a:solidFill>
                <a:effectLst/>
                <a:latin typeface="+mn-lt"/>
                <a:ea typeface="+mn-ea"/>
                <a:cs typeface="+mn-cs"/>
              </a:rPr>
              <a:t>Insects are important as pollinators, for nutrient cycling, and for breaking down waste, among other services. They are the major or sole food source for many amphibian, reptile, bird, and mammal species.</a:t>
            </a:r>
            <a:r>
              <a:rPr lang="en-US" sz="1200" kern="1200" baseline="30000" dirty="0">
                <a:solidFill>
                  <a:schemeClr val="tx1"/>
                </a:solidFill>
                <a:effectLst/>
                <a:latin typeface="+mn-lt"/>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altLang="en-US" dirty="0">
              <a:latin typeface="Times" panose="02020603050405020304" pitchFamily="18" charset="0"/>
            </a:endParaRPr>
          </a:p>
          <a:p>
            <a:r>
              <a:rPr lang="en-US" altLang="en-US" dirty="0" err="1">
                <a:latin typeface="Times" panose="02020603050405020304" pitchFamily="18" charset="0"/>
              </a:rPr>
              <a:t>Sourcess</a:t>
            </a:r>
            <a:r>
              <a:rPr lang="en-US" altLang="en-US" dirty="0">
                <a:latin typeface="Times" panose="02020603050405020304" pitchFamily="18" charset="0"/>
              </a:rPr>
              <a:t>:</a:t>
            </a:r>
          </a:p>
          <a:p>
            <a:pPr lvl="0"/>
            <a:r>
              <a:rPr lang="en-US" altLang="en-US" dirty="0">
                <a:latin typeface="Times" panose="02020603050405020304" pitchFamily="18"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Arctic: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r>
              <a:rPr lang="en-US" altLang="en-US" dirty="0">
                <a:latin typeface="Times" panose="02020603050405020304" pitchFamily="18" charset="0"/>
              </a:rPr>
              <a:t>Bee: https://</a:t>
            </a:r>
            <a:r>
              <a:rPr lang="en-US" altLang="en-US" dirty="0" err="1">
                <a:latin typeface="Times" panose="02020603050405020304" pitchFamily="18" charset="0"/>
              </a:rPr>
              <a:t>pixabay.com</a:t>
            </a:r>
            <a:r>
              <a:rPr lang="en-US" altLang="en-US" dirty="0">
                <a:latin typeface="Times" panose="02020603050405020304" pitchFamily="18" charset="0"/>
              </a:rPr>
              <a:t>/images/id-4243850/</a:t>
            </a:r>
          </a:p>
          <a:p>
            <a:r>
              <a:rPr lang="en-US" altLang="en-US" dirty="0">
                <a:latin typeface="Times" panose="02020603050405020304" pitchFamily="18" charset="0"/>
              </a:rPr>
              <a:t>Wildfire: https://</a:t>
            </a:r>
            <a:r>
              <a:rPr lang="en-US" altLang="en-US" dirty="0" err="1">
                <a:latin typeface="Times" panose="02020603050405020304" pitchFamily="18" charset="0"/>
              </a:rPr>
              <a:t>www.flickr.com</a:t>
            </a:r>
            <a:r>
              <a:rPr lang="en-US" altLang="en-US" dirty="0">
                <a:latin typeface="Times" panose="02020603050405020304" pitchFamily="18" charset="0"/>
              </a:rPr>
              <a:t>/photos/</a:t>
            </a:r>
            <a:r>
              <a:rPr lang="en-US" altLang="en-US" dirty="0" err="1">
                <a:latin typeface="Times" panose="02020603050405020304" pitchFamily="18" charset="0"/>
              </a:rPr>
              <a:t>slworking</a:t>
            </a:r>
            <a:r>
              <a:rPr lang="en-US" altLang="en-US" dirty="0">
                <a:latin typeface="Times" panose="02020603050405020304" pitchFamily="18" charset="0"/>
              </a:rPr>
              <a:t>/29034137667</a:t>
            </a: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4DC3-D866-D849-A36E-9823465C1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9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786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The map shown here shows a future sea level of 7.9 meters (26 feet) 26 feet higher than today. A global temperature rise of 2 degrees C, instead, would lock in 4.7 meters (15 feet).</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E93F8-63E2-004E-9BD6-C10EFCA13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242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549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The map shown here shows a future sea level of 7.9 meters (26 feet) 26 feet higher than today. A global temperature rise of 2 degrees C, instead, would lock in 4.7 meters (15 feet).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4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Here</a:t>
            </a:r>
            <a:r>
              <a:rPr lang="en-US" baseline="0" dirty="0"/>
              <a:t> is what Wall Street in New York City looks like today…</a:t>
            </a:r>
            <a:endParaRPr lang="en-US" dirty="0"/>
          </a:p>
          <a:p>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9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r>
              <a:rPr lang="en-US" i="0" dirty="0"/>
              <a:t>and with 4 degrees Celsius of warming.</a:t>
            </a:r>
            <a:endParaRPr lang="en-US" i="1"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5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Here</a:t>
            </a:r>
            <a:r>
              <a:rPr lang="en-US" baseline="0" dirty="0"/>
              <a:t> is what the UK’s parliament building with Big Ben would look like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We’ll be using an interactive tool called </a:t>
            </a:r>
            <a:r>
              <a:rPr lang="en-US" sz="1200" dirty="0" err="1">
                <a:solidFill>
                  <a:schemeClr val="bg1"/>
                </a:solidFill>
              </a:rPr>
              <a:t>En</a:t>
            </a:r>
            <a:r>
              <a:rPr lang="en-US" sz="1200" dirty="0">
                <a:solidFill>
                  <a:schemeClr val="bg1"/>
                </a:solidFill>
              </a:rPr>
              <a:t>-ROADS which is developed by Climate Interactive, a leading nonprofit climate &amp; energy think tank, in partnership with the MIT Sloan </a:t>
            </a:r>
            <a:r>
              <a:rPr lang="en-US" sz="1200">
                <a:solidFill>
                  <a:schemeClr val="bg1"/>
                </a:solidFill>
              </a:rPr>
              <a:t>Sustainability Initiative.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95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And here</a:t>
            </a:r>
            <a:r>
              <a:rPr lang="en-US" baseline="0" dirty="0"/>
              <a:t> is Shanghai, China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329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2019 Turkey GDP (761 </a:t>
            </a:r>
            <a:r>
              <a:rPr lang="en-US" dirty="0" err="1"/>
              <a:t>milyar</a:t>
            </a:r>
            <a:r>
              <a:rPr lang="en-US" dirty="0"/>
              <a:t> </a:t>
            </a:r>
            <a:r>
              <a:rPr lang="en-US" dirty="0" err="1"/>
              <a:t>dolar</a:t>
            </a:r>
            <a:r>
              <a:rPr lang="en-US" dirty="0"/>
              <a:t> – </a:t>
            </a:r>
            <a:r>
              <a:rPr lang="en-US" dirty="0" err="1"/>
              <a:t>simdiki</a:t>
            </a:r>
            <a:r>
              <a:rPr lang="en-US" dirty="0"/>
              <a:t> ABD </a:t>
            </a:r>
            <a:r>
              <a:rPr lang="en-US" dirty="0" err="1"/>
              <a:t>dolari</a:t>
            </a:r>
            <a:r>
              <a:rPr lang="en-US" dirty="0"/>
              <a:t> </a:t>
            </a:r>
            <a:r>
              <a:rPr lang="en-US" dirty="0" err="1"/>
              <a:t>degerinde</a:t>
            </a:r>
            <a:r>
              <a:rPr lang="en-US" dirty="0"/>
              <a:t>), ABD GDP 21 </a:t>
            </a:r>
            <a:r>
              <a:rPr lang="en-US" dirty="0" err="1"/>
              <a:t>trilyon</a:t>
            </a:r>
            <a:r>
              <a:rPr lang="en-US" dirty="0"/>
              <a:t> </a:t>
            </a:r>
            <a:r>
              <a:rPr lang="en-US" dirty="0" err="1"/>
              <a:t>dolar</a:t>
            </a:r>
            <a:endParaRPr lang="en-US" dirty="0"/>
          </a:p>
          <a:p>
            <a:r>
              <a:rPr lang="en-US" dirty="0"/>
              <a:t>Sources:</a:t>
            </a:r>
          </a:p>
          <a:p>
            <a:endParaRPr lang="en-US" dirty="0"/>
          </a:p>
          <a:p>
            <a:r>
              <a:rPr lang="en-US" dirty="0"/>
              <a:t>Morgan Stanley. </a:t>
            </a:r>
            <a:r>
              <a:rPr lang="en-US" i="0" dirty="0"/>
              <a:t>“Five Sectors that Cannot Escape Climate Change.” March 23, 2020. </a:t>
            </a:r>
            <a:r>
              <a:rPr lang="en-US" dirty="0"/>
              <a:t>https://</a:t>
            </a:r>
            <a:r>
              <a:rPr lang="en-US" dirty="0" err="1"/>
              <a:t>www.morganstanley.com</a:t>
            </a:r>
            <a:r>
              <a:rPr lang="en-US" dirty="0"/>
              <a:t>/</a:t>
            </a:r>
            <a:r>
              <a:rPr lang="en-US" dirty="0" err="1"/>
              <a:t>im</a:t>
            </a:r>
            <a:r>
              <a:rPr lang="en-US" dirty="0"/>
              <a:t>/</a:t>
            </a:r>
            <a:r>
              <a:rPr lang="en-US" dirty="0" err="1"/>
              <a:t>en</a:t>
            </a:r>
            <a:r>
              <a:rPr lang="en-US" dirty="0"/>
              <a:t>-us/individual-investor/insights/articles/five-sectors-that-cannot-escape-climate-</a:t>
            </a:r>
            <a:r>
              <a:rPr lang="en-US" dirty="0" err="1"/>
              <a:t>change.html</a:t>
            </a:r>
            <a:endParaRPr lang="en-US" dirty="0"/>
          </a:p>
          <a:p>
            <a:endParaRPr lang="en-US" dirty="0"/>
          </a:p>
          <a:p>
            <a:r>
              <a:rPr lang="en-US" sz="1200" kern="1200" dirty="0">
                <a:solidFill>
                  <a:schemeClr val="tx1"/>
                </a:solidFill>
                <a:effectLst/>
                <a:latin typeface="+mn-lt"/>
                <a:ea typeface="+mn-ea"/>
                <a:cs typeface="+mn-cs"/>
              </a:rPr>
              <a:t>IPCC, 2018: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kern="1200" dirty="0" err="1">
                <a:solidFill>
                  <a:schemeClr val="tx1"/>
                </a:solidFill>
                <a:effectLst/>
                <a:latin typeface="+mn-lt"/>
                <a:ea typeface="+mn-ea"/>
                <a:cs typeface="+mn-cs"/>
              </a:rPr>
              <a:t>Delmotte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Zhai</a:t>
            </a:r>
            <a:r>
              <a:rPr lang="en-US" sz="1200" kern="1200" dirty="0">
                <a:solidFill>
                  <a:schemeClr val="tx1"/>
                </a:solidFill>
                <a:effectLst/>
                <a:latin typeface="+mn-lt"/>
                <a:ea typeface="+mn-ea"/>
                <a:cs typeface="+mn-cs"/>
              </a:rPr>
              <a:t>, H. O. </a:t>
            </a:r>
            <a:r>
              <a:rPr lang="en-US" sz="1200" kern="1200" dirty="0" err="1">
                <a:solidFill>
                  <a:schemeClr val="tx1"/>
                </a:solidFill>
                <a:effectLst/>
                <a:latin typeface="+mn-lt"/>
                <a:ea typeface="+mn-ea"/>
                <a:cs typeface="+mn-cs"/>
              </a:rPr>
              <a:t>Pörtner</a:t>
            </a:r>
            <a:r>
              <a:rPr lang="en-US" sz="1200" kern="1200" dirty="0">
                <a:solidFill>
                  <a:schemeClr val="tx1"/>
                </a:solidFill>
                <a:effectLst/>
                <a:latin typeface="+mn-lt"/>
                <a:ea typeface="+mn-ea"/>
                <a:cs typeface="+mn-cs"/>
              </a:rPr>
              <a:t>, D. Roberts, J. </a:t>
            </a:r>
            <a:r>
              <a:rPr lang="en-US" sz="1200" kern="1200" dirty="0" err="1">
                <a:solidFill>
                  <a:schemeClr val="tx1"/>
                </a:solidFill>
                <a:effectLst/>
                <a:latin typeface="+mn-lt"/>
                <a:ea typeface="+mn-ea"/>
                <a:cs typeface="+mn-cs"/>
              </a:rPr>
              <a:t>Skea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P.R.Shukla,A</a:t>
            </a:r>
            <a:r>
              <a:rPr lang="en-US" sz="1200" kern="1200" dirty="0">
                <a:solidFill>
                  <a:schemeClr val="tx1"/>
                </a:solidFill>
                <a:effectLst/>
                <a:latin typeface="+mn-lt"/>
                <a:ea typeface="+mn-ea"/>
                <a:cs typeface="+mn-cs"/>
              </a:rPr>
              <a:t>. Pirani, W. </a:t>
            </a:r>
            <a:r>
              <a:rPr lang="en-US" sz="1200" kern="1200" dirty="0" err="1">
                <a:solidFill>
                  <a:schemeClr val="tx1"/>
                </a:solidFill>
                <a:effectLst/>
                <a:latin typeface="+mn-lt"/>
                <a:ea typeface="+mn-ea"/>
                <a:cs typeface="+mn-cs"/>
              </a:rPr>
              <a:t>Moufouma-Okia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C.Péan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Pidcock</a:t>
            </a:r>
            <a:r>
              <a:rPr lang="en-US" sz="1200" kern="1200" dirty="0">
                <a:solidFill>
                  <a:schemeClr val="tx1"/>
                </a:solidFill>
                <a:effectLst/>
                <a:latin typeface="+mn-lt"/>
                <a:ea typeface="+mn-ea"/>
                <a:cs typeface="+mn-cs"/>
              </a:rPr>
              <a:t>, S. Connors, J. B. R. Matthews, Y. Chen, X. Zhou, M. I. </a:t>
            </a:r>
            <a:r>
              <a:rPr lang="en-US" sz="1200" kern="1200" dirty="0" err="1">
                <a:solidFill>
                  <a:schemeClr val="tx1"/>
                </a:solidFill>
                <a:effectLst/>
                <a:latin typeface="+mn-lt"/>
                <a:ea typeface="+mn-ea"/>
                <a:cs typeface="+mn-cs"/>
              </a:rPr>
              <a:t>Gomis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Lonnoy</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Tignor</a:t>
            </a:r>
            <a:r>
              <a:rPr lang="en-US" sz="1200" kern="1200" dirty="0">
                <a:solidFill>
                  <a:schemeClr val="tx1"/>
                </a:solidFill>
                <a:effectLst/>
                <a:latin typeface="+mn-lt"/>
                <a:ea typeface="+mn-ea"/>
                <a:cs typeface="+mn-cs"/>
              </a:rPr>
              <a:t>, T. Waterfield(eds.)]. https://</a:t>
            </a:r>
            <a:r>
              <a:rPr lang="en-US" sz="1200" kern="1200" dirty="0" err="1">
                <a:solidFill>
                  <a:schemeClr val="tx1"/>
                </a:solidFill>
                <a:effectLst/>
                <a:latin typeface="+mn-lt"/>
                <a:ea typeface="+mn-ea"/>
                <a:cs typeface="+mn-cs"/>
              </a:rPr>
              <a:t>www.ipcc.ch</a:t>
            </a:r>
            <a:r>
              <a:rPr lang="en-US" sz="1200" kern="1200" dirty="0">
                <a:solidFill>
                  <a:schemeClr val="tx1"/>
                </a:solidFill>
                <a:effectLst/>
                <a:latin typeface="+mn-lt"/>
                <a:ea typeface="+mn-ea"/>
                <a:cs typeface="+mn-cs"/>
              </a:rPr>
              <a:t>/site/assets/uploads/sites/2/2019/06/SR15_Full_Report_Low_Res.pdf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a:t>
            </a:r>
            <a:r>
              <a:rPr lang="en-US" sz="1200" kern="1200" dirty="0" err="1">
                <a:solidFill>
                  <a:schemeClr val="tx1"/>
                </a:solidFill>
                <a:effectLst/>
                <a:latin typeface="+mn-lt"/>
                <a:ea typeface="+mn-ea"/>
                <a:cs typeface="+mn-cs"/>
              </a:rPr>
              <a:t>www.cnbc.com</a:t>
            </a:r>
            <a:r>
              <a:rPr lang="en-US" sz="1200" kern="1200" dirty="0">
                <a:solidFill>
                  <a:schemeClr val="tx1"/>
                </a:solidFill>
                <a:effectLst/>
                <a:latin typeface="+mn-lt"/>
                <a:ea typeface="+mn-ea"/>
                <a:cs typeface="+mn-cs"/>
              </a:rPr>
              <a:t>/2019/02/14/climate-disasters-cost-650-billion-over-3-years-morgan-stanley.html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70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Drought</a:t>
            </a:r>
            <a:r>
              <a:rPr lang="tr-TR" dirty="0"/>
              <a:t> </a:t>
            </a:r>
            <a:r>
              <a:rPr lang="tr-TR" dirty="0" err="1"/>
              <a:t>ıntesıty</a:t>
            </a:r>
            <a:r>
              <a:rPr lang="tr-TR" dirty="0"/>
              <a:t> </a:t>
            </a:r>
            <a:r>
              <a:rPr lang="tr-TR" dirty="0" err="1"/>
              <a:t>rank</a:t>
            </a:r>
            <a:r>
              <a:rPr lang="tr-TR" dirty="0"/>
              <a:t> 11, habitat </a:t>
            </a:r>
            <a:r>
              <a:rPr lang="tr-TR" dirty="0" err="1"/>
              <a:t>degradation</a:t>
            </a:r>
            <a:r>
              <a:rPr lang="tr-TR" dirty="0"/>
              <a:t> </a:t>
            </a:r>
            <a:r>
              <a:rPr lang="tr-TR" dirty="0" err="1"/>
              <a:t>rank</a:t>
            </a:r>
            <a:r>
              <a:rPr lang="tr-TR" dirty="0"/>
              <a:t> 5</a:t>
            </a:r>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667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The map shown here shows a future sea level of 7.9 meters (26 feet) 26 feet higher than today. A global temperature rise of 2 degrees C, instead, would lock in 4.7 meters (15 feet).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624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8 m deniz seviyesi </a:t>
            </a:r>
            <a:r>
              <a:rPr lang="tr-TR" dirty="0" err="1"/>
              <a:t>yukselişi</a:t>
            </a:r>
            <a:r>
              <a:rPr lang="tr-TR" dirty="0"/>
              <a:t>. https://seeing.climatecentral.org/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211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77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Bol bol endişeleniyoruz </a:t>
            </a:r>
            <a:r>
              <a:rPr lang="tr-TR" dirty="0">
                <a:sym typeface="Wingdings" panose="05000000000000000000" pitchFamily="2" charset="2"/>
              </a:rPr>
              <a:t></a:t>
            </a:r>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05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586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8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59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673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37</a:t>
            </a:fld>
            <a:endParaRPr lang="en-US"/>
          </a:p>
        </p:txBody>
      </p:sp>
    </p:spTree>
    <p:extLst>
      <p:ext uri="{BB962C8B-B14F-4D97-AF65-F5344CB8AC3E}">
        <p14:creationId xmlns:p14="http://schemas.microsoft.com/office/powerpoint/2010/main" val="2312865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Use the </a:t>
            </a:r>
            <a:r>
              <a:rPr lang="en-US" dirty="0" err="1"/>
              <a:t>En</a:t>
            </a:r>
            <a:r>
              <a:rPr lang="en-US" dirty="0"/>
              <a:t>-ROADS control panel guide to help orient participants to their decision variables e.g., 18 levers. Use this time to also briefly orient people to the actual </a:t>
            </a:r>
            <a:r>
              <a:rPr lang="en-US" dirty="0" err="1"/>
              <a:t>En</a:t>
            </a:r>
            <a:r>
              <a:rPr lang="en-US" dirty="0"/>
              <a:t>-ROADS simulator, and show how this Guide relates to the </a:t>
            </a:r>
            <a:r>
              <a:rPr lang="en-US" dirty="0" err="1"/>
              <a:t>En</a:t>
            </a:r>
            <a:r>
              <a:rPr lang="en-US" dirty="0"/>
              <a:t>-ROADS simulator. </a:t>
            </a:r>
          </a:p>
        </p:txBody>
      </p:sp>
      <p:sp>
        <p:nvSpPr>
          <p:cNvPr id="4" name="Slide Number Placeholder 3"/>
          <p:cNvSpPr>
            <a:spLocks noGrp="1"/>
          </p:cNvSpPr>
          <p:nvPr>
            <p:ph type="sldNum" sz="quarter" idx="5"/>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798490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Image sources:</a:t>
            </a:r>
          </a:p>
          <a:p>
            <a:endParaRPr lang="en-US" dirty="0"/>
          </a:p>
          <a:p>
            <a:r>
              <a:rPr lang="en-US" dirty="0"/>
              <a:t>https://</a:t>
            </a:r>
            <a:r>
              <a:rPr lang="en-US" dirty="0" err="1"/>
              <a:t>www.npr.org</a:t>
            </a:r>
            <a:r>
              <a:rPr lang="en-US" dirty="0"/>
              <a:t>/sections/</a:t>
            </a:r>
            <a:r>
              <a:rPr lang="en-US" dirty="0" err="1"/>
              <a:t>thetwo</a:t>
            </a:r>
            <a:r>
              <a:rPr lang="en-US" dirty="0"/>
              <a:t>-way/2015/12/12/459502597/2-degrees-100-billion-the-world-climate-agreement-by-the-numbers</a:t>
            </a:r>
          </a:p>
          <a:p>
            <a:r>
              <a:rPr lang="en-US" dirty="0"/>
              <a:t>https://</a:t>
            </a:r>
            <a:r>
              <a:rPr lang="en-US" dirty="0" err="1"/>
              <a:t>www.nature.com</a:t>
            </a:r>
            <a:r>
              <a:rPr lang="en-US" dirty="0"/>
              <a:t>/articles/d41586-020-00834-7</a:t>
            </a:r>
          </a:p>
        </p:txBody>
      </p:sp>
      <p:sp>
        <p:nvSpPr>
          <p:cNvPr id="4" name="Slide Number Placeholder 3"/>
          <p:cNvSpPr>
            <a:spLocks noGrp="1"/>
          </p:cNvSpPr>
          <p:nvPr>
            <p:ph type="sldNum" sz="quarter" idx="5"/>
          </p:nvPr>
        </p:nvSpPr>
        <p:spPr/>
        <p:txBody>
          <a:bodyPr/>
          <a:lstStyle/>
          <a:p>
            <a:fld id="{B39ACC1A-9FD5-BC4C-8833-BF4A1ED2CF75}" type="slidenum">
              <a:rPr lang="en-US" smtClean="0"/>
              <a:t>39</a:t>
            </a:fld>
            <a:endParaRPr lang="en-US"/>
          </a:p>
        </p:txBody>
      </p:sp>
    </p:spTree>
    <p:extLst>
      <p:ext uri="{BB962C8B-B14F-4D97-AF65-F5344CB8AC3E}">
        <p14:creationId xmlns:p14="http://schemas.microsoft.com/office/powerpoint/2010/main" val="421139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As you ask participants for input, ask them these questions to consider in their proposed actions. </a:t>
            </a:r>
          </a:p>
        </p:txBody>
      </p:sp>
      <p:sp>
        <p:nvSpPr>
          <p:cNvPr id="4" name="Slide Number Placeholder 3"/>
          <p:cNvSpPr>
            <a:spLocks noGrp="1"/>
          </p:cNvSpPr>
          <p:nvPr>
            <p:ph type="sldNum" sz="quarter" idx="5"/>
          </p:nvPr>
        </p:nvSpPr>
        <p:spPr/>
        <p:txBody>
          <a:bodyPr/>
          <a:lstStyle/>
          <a:p>
            <a:fld id="{B39ACC1A-9FD5-BC4C-8833-BF4A1ED2CF75}" type="slidenum">
              <a:rPr lang="en-US" smtClean="0"/>
              <a:t>40</a:t>
            </a:fld>
            <a:endParaRPr lang="en-US"/>
          </a:p>
        </p:txBody>
      </p:sp>
    </p:spTree>
    <p:extLst>
      <p:ext uri="{BB962C8B-B14F-4D97-AF65-F5344CB8AC3E}">
        <p14:creationId xmlns:p14="http://schemas.microsoft.com/office/powerpoint/2010/main" val="3338008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As you ask participants for input, ask them these questions to consider in their proposed actions. </a:t>
            </a:r>
          </a:p>
        </p:txBody>
      </p:sp>
      <p:sp>
        <p:nvSpPr>
          <p:cNvPr id="4" name="Slide Number Placeholder 3"/>
          <p:cNvSpPr>
            <a:spLocks noGrp="1"/>
          </p:cNvSpPr>
          <p:nvPr>
            <p:ph type="sldNum" sz="quarter" idx="5"/>
          </p:nvPr>
        </p:nvSpPr>
        <p:spPr/>
        <p:txBody>
          <a:bodyPr/>
          <a:lstStyle/>
          <a:p>
            <a:fld id="{B39ACC1A-9FD5-BC4C-8833-BF4A1ED2CF75}" type="slidenum">
              <a:rPr lang="en-US" smtClean="0"/>
              <a:t>41</a:t>
            </a:fld>
            <a:endParaRPr lang="en-US"/>
          </a:p>
        </p:txBody>
      </p:sp>
    </p:spTree>
    <p:extLst>
      <p:ext uri="{BB962C8B-B14F-4D97-AF65-F5344CB8AC3E}">
        <p14:creationId xmlns:p14="http://schemas.microsoft.com/office/powerpoint/2010/main" val="2089127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DC5D9F7B-56EC-4F49-8D11-CF9820D8726B}" type="slidenum">
              <a:rPr lang="en-US" smtClean="0"/>
              <a:t>42</a:t>
            </a:fld>
            <a:endParaRPr lang="en-US"/>
          </a:p>
        </p:txBody>
      </p:sp>
    </p:spTree>
    <p:extLst>
      <p:ext uri="{BB962C8B-B14F-4D97-AF65-F5344CB8AC3E}">
        <p14:creationId xmlns:p14="http://schemas.microsoft.com/office/powerpoint/2010/main" val="3014193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3184007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44</a:t>
            </a:fld>
            <a:endParaRPr lang="en-US"/>
          </a:p>
        </p:txBody>
      </p:sp>
    </p:spTree>
    <p:extLst>
      <p:ext uri="{BB962C8B-B14F-4D97-AF65-F5344CB8AC3E}">
        <p14:creationId xmlns:p14="http://schemas.microsoft.com/office/powerpoint/2010/main" val="1884039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45</a:t>
            </a:fld>
            <a:endParaRPr lang="en-US"/>
          </a:p>
        </p:txBody>
      </p:sp>
    </p:spTree>
    <p:extLst>
      <p:ext uri="{BB962C8B-B14F-4D97-AF65-F5344CB8AC3E}">
        <p14:creationId xmlns:p14="http://schemas.microsoft.com/office/powerpoint/2010/main" val="377284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399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DC5D9F7B-56EC-4F49-8D11-CF9820D8726B}" type="slidenum">
              <a:rPr lang="en-US" smtClean="0"/>
              <a:t>46</a:t>
            </a:fld>
            <a:endParaRPr lang="en-US"/>
          </a:p>
        </p:txBody>
      </p:sp>
    </p:spTree>
    <p:extLst>
      <p:ext uri="{BB962C8B-B14F-4D97-AF65-F5344CB8AC3E}">
        <p14:creationId xmlns:p14="http://schemas.microsoft.com/office/powerpoint/2010/main" val="1248837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LINKS!!!!</a:t>
            </a:r>
          </a:p>
          <a:p>
            <a:endParaRPr lang="en-AT" dirty="0"/>
          </a:p>
        </p:txBody>
      </p:sp>
      <p:sp>
        <p:nvSpPr>
          <p:cNvPr id="4" name="Slide Number Placeholder 3"/>
          <p:cNvSpPr>
            <a:spLocks noGrp="1"/>
          </p:cNvSpPr>
          <p:nvPr>
            <p:ph type="sldNum" sz="quarter" idx="5"/>
          </p:nvPr>
        </p:nvSpPr>
        <p:spPr/>
        <p:txBody>
          <a:bodyPr/>
          <a:lstStyle/>
          <a:p>
            <a:fld id="{DC5D9F7B-56EC-4F49-8D11-CF9820D8726B}" type="slidenum">
              <a:rPr lang="en-US" smtClean="0"/>
              <a:t>48</a:t>
            </a:fld>
            <a:endParaRPr lang="en-US"/>
          </a:p>
        </p:txBody>
      </p:sp>
    </p:spTree>
    <p:extLst>
      <p:ext uri="{BB962C8B-B14F-4D97-AF65-F5344CB8AC3E}">
        <p14:creationId xmlns:p14="http://schemas.microsoft.com/office/powerpoint/2010/main" val="1442370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LINK </a:t>
            </a:r>
            <a:r>
              <a:rPr lang="tr-TR" dirty="0" err="1"/>
              <a:t>to</a:t>
            </a:r>
            <a:r>
              <a:rPr lang="tr-TR" dirty="0"/>
              <a:t> </a:t>
            </a:r>
            <a:r>
              <a:rPr lang="tr-T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https://www.climateinteractive.org/tools/en-roads/en-roads-trainings/</a:t>
            </a:r>
            <a:endParaRPr lang="en-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49</a:t>
            </a:fld>
            <a:endParaRPr lang="en-US"/>
          </a:p>
        </p:txBody>
      </p:sp>
    </p:spTree>
    <p:extLst>
      <p:ext uri="{BB962C8B-B14F-4D97-AF65-F5344CB8AC3E}">
        <p14:creationId xmlns:p14="http://schemas.microsoft.com/office/powerpoint/2010/main" val="1489210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A507D-1385-8D4A-82F7-6ABFD8A4DE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009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53</a:t>
            </a:fld>
            <a:endParaRPr lang="en-US"/>
          </a:p>
        </p:txBody>
      </p:sp>
    </p:spTree>
    <p:extLst>
      <p:ext uri="{BB962C8B-B14F-4D97-AF65-F5344CB8AC3E}">
        <p14:creationId xmlns:p14="http://schemas.microsoft.com/office/powerpoint/2010/main" val="312462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strike="noStrike" dirty="0">
                <a:solidFill>
                  <a:schemeClr val="bg1"/>
                </a:solidFill>
              </a:rPr>
              <a:t>Script</a:t>
            </a:r>
            <a:r>
              <a:rPr lang="en-US" sz="1200" strike="noStrike" dirty="0">
                <a:solidFill>
                  <a:schemeClr val="bg1"/>
                </a:solidFill>
              </a:rPr>
              <a:t>: </a:t>
            </a:r>
          </a:p>
          <a:p>
            <a:r>
              <a:rPr lang="en-US" sz="1200" strike="noStrike" dirty="0">
                <a:solidFill>
                  <a:schemeClr val="bg1"/>
                </a:solidFill>
              </a:rPr>
              <a:t>We will be using a powerful climate simulator tool called </a:t>
            </a:r>
            <a:r>
              <a:rPr lang="en-US" strike="noStrike" dirty="0" err="1">
                <a:latin typeface="Century Gothic" panose="020B0502020202090204" pitchFamily="34" charset="0"/>
              </a:rPr>
              <a:t>En</a:t>
            </a:r>
            <a:r>
              <a:rPr lang="en-US" strike="noStrike" dirty="0">
                <a:latin typeface="Century Gothic" panose="020B0502020202090204" pitchFamily="34" charset="0"/>
              </a:rPr>
              <a:t>-ROADS. </a:t>
            </a:r>
            <a:r>
              <a:rPr lang="en-US" strike="noStrike" dirty="0" err="1">
                <a:latin typeface="Century Gothic" panose="020B0502020202090204" pitchFamily="34" charset="0"/>
              </a:rPr>
              <a:t>En</a:t>
            </a:r>
            <a:r>
              <a:rPr lang="en-US" strike="noStrike" dirty="0">
                <a:latin typeface="Century Gothic" panose="020B0502020202090204" pitchFamily="34" charset="0"/>
              </a:rPr>
              <a:t>-ROADS helps people learn about and assess the impacts of different approaches to addressing climate change. </a:t>
            </a:r>
          </a:p>
          <a:p>
            <a:endParaRPr lang="en-US" strike="noStrike" dirty="0">
              <a:latin typeface="Century Gothic" panose="020B0502020202090204" pitchFamily="34" charset="0"/>
            </a:endParaRPr>
          </a:p>
          <a:p>
            <a:r>
              <a:rPr lang="en-US" strike="noStrike" dirty="0" err="1">
                <a:latin typeface="Century Gothic" panose="020B0502020202090204" pitchFamily="34" charset="0"/>
              </a:rPr>
              <a:t>En</a:t>
            </a:r>
            <a:r>
              <a:rPr lang="en-US" strike="noStrike" dirty="0">
                <a:latin typeface="Century Gothic" panose="020B0502020202090204" pitchFamily="34" charset="0"/>
              </a:rPr>
              <a:t>-ROADS is:</a:t>
            </a:r>
          </a:p>
          <a:p>
            <a:pPr marL="171450" indent="-171450">
              <a:buFontTx/>
              <a:buChar char="-"/>
            </a:pPr>
            <a:r>
              <a:rPr lang="en-US" strike="noStrike" dirty="0"/>
              <a:t>Powered by the best available research on climate science and solutions</a:t>
            </a:r>
          </a:p>
          <a:p>
            <a:pPr marL="171450" indent="-171450">
              <a:buFontTx/>
              <a:buChar char="-"/>
            </a:pPr>
            <a:r>
              <a:rPr lang="en-US" dirty="0">
                <a:latin typeface="Century Gothic" panose="020B0502020202090204" pitchFamily="34" charset="0"/>
              </a:rPr>
              <a:t>Transparent: All equations and model assumptions are open source</a:t>
            </a:r>
          </a:p>
          <a:p>
            <a:pPr marL="171450" indent="-171450">
              <a:buFontTx/>
              <a:buChar char="-"/>
            </a:pPr>
            <a:r>
              <a:rPr lang="en-US" dirty="0">
                <a:latin typeface="Century Gothic" panose="020B0502020202090204" pitchFamily="34" charset="0"/>
              </a:rPr>
              <a:t>Dynamic: Assumptions are adjustable</a:t>
            </a:r>
          </a:p>
          <a:p>
            <a:pPr marL="171450" indent="-171450">
              <a:buFontTx/>
              <a:buChar char="-"/>
            </a:pPr>
            <a:r>
              <a:rPr lang="en-US" dirty="0">
                <a:latin typeface="Century Gothic" panose="020B0502020202090204" pitchFamily="34" charset="0"/>
              </a:rPr>
              <a:t>Fast: Runs in real time</a:t>
            </a:r>
          </a:p>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Updated: November 2020</a:t>
            </a:r>
          </a:p>
          <a:p>
            <a:pPr marL="0" indent="0">
              <a:buFontTx/>
              <a:buNone/>
            </a:pPr>
            <a:endParaRPr lang="en-US" dirty="0">
              <a:latin typeface="Century Gothic" panose="020B0502020202090204" pitchFamily="34" charset="0"/>
            </a:endParaRPr>
          </a:p>
          <a:p>
            <a:pPr marL="0" indent="0">
              <a:buFontTx/>
              <a:buNone/>
            </a:pPr>
            <a:endParaRPr lang="en-US" dirty="0">
              <a:latin typeface="Century Gothic" panose="020B050202020209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2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interactive workshop.</a:t>
            </a:r>
          </a:p>
          <a:p>
            <a:endParaRPr lang="en-US" sz="1200" dirty="0">
              <a:solidFill>
                <a:schemeClr val="bg1"/>
              </a:solidFill>
            </a:endParaRPr>
          </a:p>
          <a:p>
            <a:r>
              <a:rPr lang="en-US" sz="1200" dirty="0">
                <a:solidFill>
                  <a:schemeClr val="bg1"/>
                </a:solidFill>
              </a:rPr>
              <a:t>Updated: October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291502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r>
              <a:rPr lang="en-US" i="0" dirty="0"/>
              <a:t>Atmospheric CO2 is higher than at any time in the last 800,000 years, and levels are increasing faster than at any time in millions of years. </a:t>
            </a:r>
            <a:endParaRPr lang="en-US" i="1" dirty="0"/>
          </a:p>
          <a:p>
            <a:endParaRPr lang="en-US" dirty="0"/>
          </a:p>
          <a:p>
            <a:endParaRPr lang="en-US" dirty="0"/>
          </a:p>
          <a:p>
            <a:r>
              <a:rPr lang="en-US" dirty="0"/>
              <a:t>Sources: NASA Jet Propulsion Laboratory https://</a:t>
            </a:r>
            <a:r>
              <a:rPr lang="en-US" dirty="0" err="1"/>
              <a:t>climate.nasa.gov</a:t>
            </a:r>
            <a:r>
              <a:rPr lang="en-US" dirty="0"/>
              <a:t>/</a:t>
            </a:r>
          </a:p>
          <a:p>
            <a:endParaRPr lang="en-US" dirty="0"/>
          </a:p>
          <a:p>
            <a:endParaRPr lang="en-US" dirty="0"/>
          </a:p>
          <a:p>
            <a:r>
              <a:rPr lang="en-US" dirty="0"/>
              <a:t>Updated: September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8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a:t>
            </a:r>
            <a:r>
              <a:rPr lang="en-US" baseline="0" dirty="0"/>
              <a:t> But where does all the CO2 come from? Any ideas? This graph shows the sources of CO2 from the year 1850 to 2018. The primary contributor to CO2 emissions are the fossil fuels—coal (which you see in brown), oil (in black), and gas (in blue). You can see that there has been lots of growth in coal, oil and gas over the last 100 years. Comparatively, Land-use change emissions, which are primarily from deforestation, have not grown as substantially and may even be declining. Others emissions primarily consists of lime calcination for concrete production.</a:t>
            </a:r>
          </a:p>
          <a:p>
            <a:endParaRPr lang="en-US" dirty="0"/>
          </a:p>
          <a:p>
            <a:endParaRPr lang="en-US" dirty="0"/>
          </a:p>
          <a:p>
            <a:r>
              <a:rPr lang="en-US" dirty="0"/>
              <a:t>Sources: CDIAC (https://</a:t>
            </a:r>
            <a:r>
              <a:rPr lang="en-US" dirty="0" err="1"/>
              <a:t>www.globalcarbonproject.org</a:t>
            </a:r>
            <a:r>
              <a:rPr lang="en-US" dirty="0"/>
              <a:t>/</a:t>
            </a:r>
            <a:r>
              <a:rPr lang="en-US" dirty="0" err="1"/>
              <a:t>carbonbudget</a:t>
            </a:r>
            <a:r>
              <a:rPr lang="en-US" dirty="0"/>
              <a:t>/19/</a:t>
            </a:r>
            <a:r>
              <a:rPr lang="en-US" dirty="0" err="1"/>
              <a:t>presentation.htm</a:t>
            </a:r>
            <a:r>
              <a:rPr lang="en-US" dirty="0"/>
              <a:t>), drawing from Houghton and </a:t>
            </a:r>
            <a:r>
              <a:rPr lang="en-US" dirty="0" err="1"/>
              <a:t>Nassikas</a:t>
            </a:r>
            <a:r>
              <a:rPr lang="en-US" dirty="0"/>
              <a:t> 2017; </a:t>
            </a:r>
            <a:r>
              <a:rPr lang="en-US" dirty="0" err="1"/>
              <a:t>Hansis</a:t>
            </a:r>
            <a:r>
              <a:rPr lang="en-US" dirty="0"/>
              <a:t> et al. 2015; </a:t>
            </a:r>
            <a:r>
              <a:rPr lang="en-US" dirty="0" err="1"/>
              <a:t>Friedlingstein</a:t>
            </a:r>
            <a:r>
              <a:rPr lang="en-US" dirty="0"/>
              <a:t> et al. 2019; Global Carbon Budget 2019</a:t>
            </a:r>
          </a:p>
          <a:p>
            <a:endParaRPr lang="en-GB" noProof="0" dirty="0">
              <a:ea typeface="ＭＳ Ｐゴシック" pitchFamily="34" charset="-128"/>
            </a:endParaRPr>
          </a:p>
          <a:p>
            <a:r>
              <a:rPr lang="en-GB" noProof="0" dirty="0">
                <a:ea typeface="ＭＳ Ｐゴシック" pitchFamily="34" charset="-128"/>
              </a:rPr>
              <a:t>Updated: September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19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Script: </a:t>
            </a:r>
            <a:r>
              <a:rPr lang="en-US" sz="1200" dirty="0">
                <a:solidFill>
                  <a:schemeClr val="bg1"/>
                </a:solidFill>
              </a:rPr>
              <a:t>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black and green you can see the contribution that CO2 makes from fossil fuels and land use, then in light blue is methane (CH4), then nitrous oxide (N2O), and the F-gases (fluorinated 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(N2O) emissions.</a:t>
            </a:r>
            <a:r>
              <a:rPr lang="en-US" sz="1200" baseline="0" dirty="0">
                <a:solidFill>
                  <a:schemeClr val="bg1"/>
                </a:solidFill>
              </a:rPr>
              <a:t> Heavy industry and manufacturing, as well as consumer goods, are sources of N2O and F-gases.</a:t>
            </a:r>
          </a:p>
          <a:p>
            <a:endParaRPr lang="en-US" sz="1200" baseline="0" dirty="0">
              <a:solidFill>
                <a:schemeClr val="bg1"/>
              </a:solidFill>
            </a:endParaRPr>
          </a:p>
          <a:p>
            <a:endParaRPr lang="en-US" sz="1200" baseline="0" dirty="0">
              <a:solidFill>
                <a:schemeClr val="bg1"/>
              </a:solidFill>
            </a:endParaRPr>
          </a:p>
          <a:p>
            <a:r>
              <a:rPr lang="en-US" sz="1200" baseline="0" dirty="0">
                <a:solidFill>
                  <a:schemeClr val="bg1"/>
                </a:solidFill>
              </a:rPr>
              <a:t>Sources: C-ROADS (Climate Interactive)</a:t>
            </a:r>
          </a:p>
          <a:p>
            <a:endParaRPr lang="en-US" sz="1200" baseline="0" dirty="0">
              <a:solidFill>
                <a:schemeClr val="bg1"/>
              </a:solidFill>
            </a:endParaRPr>
          </a:p>
          <a:p>
            <a:r>
              <a:rPr lang="en-US" sz="1200" baseline="0" dirty="0">
                <a:solidFill>
                  <a:schemeClr val="bg1"/>
                </a:solidFill>
              </a:rPr>
              <a:t>Updated: September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775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29060"/>
          <a:stretch/>
        </p:blipFill>
        <p:spPr>
          <a:xfrm>
            <a:off x="-19051" y="2021203"/>
            <a:ext cx="12277725" cy="4865077"/>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80C88581-4C18-034C-BCAD-9B35947126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739" y="6147012"/>
            <a:ext cx="1523999" cy="574463"/>
          </a:xfrm>
          <a:prstGeom prst="rect">
            <a:avLst/>
          </a:prstGeom>
        </p:spPr>
      </p:pic>
    </p:spTree>
    <p:extLst>
      <p:ext uri="{BB962C8B-B14F-4D97-AF65-F5344CB8AC3E}">
        <p14:creationId xmlns:p14="http://schemas.microsoft.com/office/powerpoint/2010/main" val="1118402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47858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4776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264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016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21593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23886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39118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047039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647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444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spTree>
    <p:extLst>
      <p:ext uri="{BB962C8B-B14F-4D97-AF65-F5344CB8AC3E}">
        <p14:creationId xmlns:p14="http://schemas.microsoft.com/office/powerpoint/2010/main" val="4054729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614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680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Tree>
    <p:extLst>
      <p:ext uri="{BB962C8B-B14F-4D97-AF65-F5344CB8AC3E}">
        <p14:creationId xmlns:p14="http://schemas.microsoft.com/office/powerpoint/2010/main" val="3284351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71427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Blue &amp; Whi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4F4038B-4A3E-944D-A396-311349C51B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382107" cy="6858000"/>
          </a:xfrm>
          <a:prstGeom prst="rect">
            <a:avLst/>
          </a:prstGeom>
        </p:spPr>
      </p:pic>
      <p:pic>
        <p:nvPicPr>
          <p:cNvPr id="6" name="Picture 5">
            <a:extLst>
              <a:ext uri="{FF2B5EF4-FFF2-40B4-BE49-F238E27FC236}">
                <a16:creationId xmlns:a16="http://schemas.microsoft.com/office/drawing/2014/main" id="{366BAF7B-A0A5-9948-9923-3634FC957BBA}"/>
              </a:ext>
            </a:extLst>
          </p:cNvPr>
          <p:cNvPicPr>
            <a:picLocks noChangeAspect="1"/>
          </p:cNvPicPr>
          <p:nvPr/>
        </p:nvPicPr>
        <p:blipFill>
          <a:blip r:embed="rId4"/>
          <a:stretch>
            <a:fillRect/>
          </a:stretch>
        </p:blipFill>
        <p:spPr>
          <a:xfrm>
            <a:off x="10472738" y="6140871"/>
            <a:ext cx="1523999" cy="573592"/>
          </a:xfrm>
          <a:prstGeom prst="rect">
            <a:avLst/>
          </a:prstGeom>
        </p:spPr>
      </p:pic>
      <p:sp>
        <p:nvSpPr>
          <p:cNvPr id="7" name="Text Placeholder 6">
            <a:extLst>
              <a:ext uri="{FF2B5EF4-FFF2-40B4-BE49-F238E27FC236}">
                <a16:creationId xmlns:a16="http://schemas.microsoft.com/office/drawing/2014/main" id="{3D6FC642-0891-5C49-AAD4-E07CED5895FF}"/>
              </a:ext>
            </a:extLst>
          </p:cNvPr>
          <p:cNvSpPr>
            <a:spLocks noGrp="1"/>
          </p:cNvSpPr>
          <p:nvPr>
            <p:ph type="body" sz="quarter" idx="10"/>
          </p:nvPr>
        </p:nvSpPr>
        <p:spPr>
          <a:xfrm>
            <a:off x="7005638" y="2065468"/>
            <a:ext cx="4773612" cy="3622545"/>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2EE8EEAD-24CC-DB49-B6CB-075009E710D1}"/>
              </a:ext>
            </a:extLst>
          </p:cNvPr>
          <p:cNvSpPr>
            <a:spLocks noGrp="1"/>
          </p:cNvSpPr>
          <p:nvPr>
            <p:ph type="title"/>
          </p:nvPr>
        </p:nvSpPr>
        <p:spPr>
          <a:xfrm>
            <a:off x="7005638" y="365125"/>
            <a:ext cx="4348162" cy="1325563"/>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260916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Blue Background/Text Center">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a:xfrm>
            <a:off x="914400" y="1129704"/>
            <a:ext cx="10363200" cy="1500187"/>
          </a:xfrm>
        </p:spPr>
        <p:txBody>
          <a:bodyPr/>
          <a:lstStyle>
            <a:lvl1pPr>
              <a:lnSpc>
                <a:spcPct val="100000"/>
              </a:lnSpc>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06847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C2571-1914-F041-A2D1-AC3206627F37}" type="datetimeFigureOut">
              <a:rPr lang="en-US" smtClean="0"/>
              <a:t>5/18/21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C767C-5725-0542-9FFD-304F835DACBE}" type="slidenum">
              <a:rPr lang="en-US" smtClean="0"/>
              <a:t>‹#›</a:t>
            </a:fld>
            <a:endParaRPr lang="en-US"/>
          </a:p>
        </p:txBody>
      </p:sp>
    </p:spTree>
    <p:extLst>
      <p:ext uri="{BB962C8B-B14F-4D97-AF65-F5344CB8AC3E}">
        <p14:creationId xmlns:p14="http://schemas.microsoft.com/office/powerpoint/2010/main" val="3060253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1-w/-logo-CI 2020">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1"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80C88581-4C18-034C-BCAD-9B3594712672}"/>
              </a:ext>
            </a:extLst>
          </p:cNvPr>
          <p:cNvPicPr>
            <a:picLocks noChangeAspect="1"/>
          </p:cNvPicPr>
          <p:nvPr/>
        </p:nvPicPr>
        <p:blipFill>
          <a:blip r:embed="rId5"/>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963479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547448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431704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Slide4-w/-logo-CI 2020">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6" name="Title 1">
            <a:extLst>
              <a:ext uri="{FF2B5EF4-FFF2-40B4-BE49-F238E27FC236}">
                <a16:creationId xmlns:a16="http://schemas.microsoft.com/office/drawing/2014/main" id="{A75B12CB-792F-E443-A976-C1216A9A9D02}"/>
              </a:ext>
            </a:extLst>
          </p:cNvPr>
          <p:cNvSpPr>
            <a:spLocks noGrp="1"/>
          </p:cNvSpPr>
          <p:nvPr>
            <p:ph type="ctrTitle"/>
          </p:nvPr>
        </p:nvSpPr>
        <p:spPr>
          <a:xfrm>
            <a:off x="362811" y="376635"/>
            <a:ext cx="5492669" cy="1140438"/>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370574B-7672-2E49-8C6E-5D0C4EC95053}"/>
              </a:ext>
            </a:extLst>
          </p:cNvPr>
          <p:cNvSpPr>
            <a:spLocks noGrp="1"/>
          </p:cNvSpPr>
          <p:nvPr>
            <p:ph idx="1"/>
          </p:nvPr>
        </p:nvSpPr>
        <p:spPr>
          <a:xfrm>
            <a:off x="362812" y="1818408"/>
            <a:ext cx="5528834" cy="4696691"/>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DC269C9-1197-6944-8025-D49AA80F577E}"/>
              </a:ext>
            </a:extLst>
          </p:cNvPr>
          <p:cNvSpPr>
            <a:spLocks noGrp="1"/>
          </p:cNvSpPr>
          <p:nvPr>
            <p:ph idx="10"/>
          </p:nvPr>
        </p:nvSpPr>
        <p:spPr>
          <a:xfrm>
            <a:off x="6254456" y="376635"/>
            <a:ext cx="5528834" cy="6138465"/>
          </a:xfrm>
          <a:noFill/>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39FA79E0-BB00-3044-947D-DD0EA89C2B43}"/>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827526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1-w/out-logo-CI 2020">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1"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91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3477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7.svg"/></Relationships>
</file>

<file path=ppt/slides/_rels/slide49.xml.rels><?xml version="1.0" encoding="UTF-8" standalone="yes"?>
<Relationships xmlns="http://schemas.openxmlformats.org/package/2006/relationships"><Relationship Id="rId3" Type="http://schemas.openxmlformats.org/officeDocument/2006/relationships/hyperlink" Target="https://www.climateinteractive.org/tools/en-roads/en-roads-ambassador-program/"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43.xml"/><Relationship Id="rId1" Type="http://schemas.openxmlformats.org/officeDocument/2006/relationships/slideLayout" Target="../slideLayouts/slideLayout3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4D7E27F-21DC-4D86-9335-CB28EC91EACD}"/>
              </a:ext>
            </a:extLst>
          </p:cNvPr>
          <p:cNvSpPr txBox="1">
            <a:spLocks/>
          </p:cNvSpPr>
          <p:nvPr/>
        </p:nvSpPr>
        <p:spPr>
          <a:xfrm>
            <a:off x="1056155" y="3703280"/>
            <a:ext cx="10230000" cy="9258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Wingdings 2" pitchFamily="18" charset="2"/>
              <a:buNone/>
              <a:tabLst/>
              <a:defRPr/>
            </a:pPr>
            <a:r>
              <a:rPr kumimoji="0" lang="tr-TR" sz="7500" b="1" i="0" u="none" strike="noStrike" kern="1200" cap="none" spc="0" normalizeH="0" baseline="0" noProof="0" dirty="0">
                <a:ln>
                  <a:noFill/>
                </a:ln>
                <a:solidFill>
                  <a:srgbClr val="FFC000"/>
                </a:solidFill>
                <a:effectLst>
                  <a:outerShdw blurRad="50800" dist="38100" dir="5400000" algn="t" rotWithShape="0">
                    <a:prstClr val="black">
                      <a:alpha val="40000"/>
                    </a:prstClr>
                  </a:outerShdw>
                </a:effectLst>
                <a:uLnTx/>
                <a:uFillTx/>
                <a:latin typeface="Helvetica" pitchFamily="2" charset="0"/>
                <a:ea typeface="+mn-ea"/>
                <a:cs typeface="Copperplate"/>
              </a:rPr>
              <a:t>İklim</a:t>
            </a:r>
            <a:r>
              <a:rPr kumimoji="0" lang="en-US" sz="7500" b="1" i="0" u="none" strike="noStrike" kern="1200" cap="none" spc="0" normalizeH="0" baseline="0" noProof="0" dirty="0">
                <a:ln>
                  <a:noFill/>
                </a:ln>
                <a:solidFill>
                  <a:srgbClr val="FFC000"/>
                </a:solidFill>
                <a:effectLst>
                  <a:outerShdw blurRad="50800" dist="38100" dir="5400000" algn="t" rotWithShape="0">
                    <a:prstClr val="black">
                      <a:alpha val="40000"/>
                    </a:prstClr>
                  </a:outerShdw>
                </a:effectLst>
                <a:uLnTx/>
                <a:uFillTx/>
                <a:latin typeface="Helvetica" pitchFamily="2" charset="0"/>
                <a:ea typeface="+mn-ea"/>
                <a:cs typeface="Copperplate"/>
              </a:rPr>
              <a:t> </a:t>
            </a:r>
            <a:r>
              <a:rPr kumimoji="0" lang="tr-TR" sz="7500" b="1" i="0" u="none" strike="noStrike" kern="1200" cap="none" spc="0" normalizeH="0" baseline="0" noProof="0" dirty="0" err="1">
                <a:ln>
                  <a:noFill/>
                </a:ln>
                <a:solidFill>
                  <a:srgbClr val="FFC000"/>
                </a:solidFill>
                <a:effectLst>
                  <a:outerShdw blurRad="50800" dist="38100" dir="5400000" algn="t" rotWithShape="0">
                    <a:prstClr val="black">
                      <a:alpha val="40000"/>
                    </a:prstClr>
                  </a:outerShdw>
                </a:effectLst>
                <a:uLnTx/>
                <a:uFillTx/>
                <a:latin typeface="Helvetica" pitchFamily="2" charset="0"/>
                <a:ea typeface="+mn-ea"/>
                <a:cs typeface="Copperplate"/>
              </a:rPr>
              <a:t>Çalıştayı</a:t>
            </a:r>
            <a:endParaRPr kumimoji="0" lang="en-US" sz="7500" b="1" i="0" u="none" strike="noStrike" kern="1200" cap="none" spc="0" normalizeH="0" baseline="0" noProof="0" dirty="0">
              <a:ln>
                <a:noFill/>
              </a:ln>
              <a:solidFill>
                <a:srgbClr val="FFC000"/>
              </a:solidFill>
              <a:effectLst>
                <a:outerShdw blurRad="50800" dist="38100" dir="5400000" algn="t" rotWithShape="0">
                  <a:prstClr val="black">
                    <a:alpha val="40000"/>
                  </a:prstClr>
                </a:outerShdw>
              </a:effectLst>
              <a:uLnTx/>
              <a:uFillTx/>
              <a:latin typeface="Helvetica" pitchFamily="2" charset="0"/>
              <a:ea typeface="+mn-ea"/>
              <a:cs typeface="Copperplate"/>
            </a:endParaRPr>
          </a:p>
        </p:txBody>
      </p:sp>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9724" y="1365338"/>
            <a:ext cx="5582863" cy="2211644"/>
          </a:xfrm>
          <a:prstGeom prst="rect">
            <a:avLst/>
          </a:prstGeom>
        </p:spPr>
      </p:pic>
    </p:spTree>
    <p:extLst>
      <p:ext uri="{BB962C8B-B14F-4D97-AF65-F5344CB8AC3E}">
        <p14:creationId xmlns:p14="http://schemas.microsoft.com/office/powerpoint/2010/main" val="2911324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0FE4E75-B8F5-4DA6-B96D-B3C81A7F80C8}"/>
              </a:ext>
            </a:extLst>
          </p:cNvPr>
          <p:cNvSpPr>
            <a:spLocks noGrp="1"/>
          </p:cNvSpPr>
          <p:nvPr>
            <p:ph type="ctrTitle"/>
          </p:nvPr>
        </p:nvSpPr>
        <p:spPr>
          <a:xfrm>
            <a:off x="362812" y="376636"/>
            <a:ext cx="11420479" cy="564173"/>
          </a:xfrm>
        </p:spPr>
        <p:txBody>
          <a:bodyPr/>
          <a:lstStyle/>
          <a:p>
            <a:r>
              <a:rPr lang="en-US" dirty="0"/>
              <a:t>https://tr.co2.earth/</a:t>
            </a:r>
          </a:p>
        </p:txBody>
      </p:sp>
      <p:pic>
        <p:nvPicPr>
          <p:cNvPr id="5" name="Picture 4" descr="A screenshot of a video game&#10;&#10;Description automatically generated with medium confidence">
            <a:extLst>
              <a:ext uri="{FF2B5EF4-FFF2-40B4-BE49-F238E27FC236}">
                <a16:creationId xmlns:a16="http://schemas.microsoft.com/office/drawing/2014/main" id="{650113D3-B0F7-4CB0-BFB0-F0D3082623FA}"/>
              </a:ext>
            </a:extLst>
          </p:cNvPr>
          <p:cNvPicPr>
            <a:picLocks noChangeAspect="1"/>
          </p:cNvPicPr>
          <p:nvPr/>
        </p:nvPicPr>
        <p:blipFill>
          <a:blip r:embed="rId2"/>
          <a:stretch>
            <a:fillRect/>
          </a:stretch>
        </p:blipFill>
        <p:spPr>
          <a:xfrm>
            <a:off x="1854860" y="1094724"/>
            <a:ext cx="8436382" cy="5420376"/>
          </a:xfrm>
          <a:prstGeom prst="rect">
            <a:avLst/>
          </a:prstGeom>
          <a:noFill/>
        </p:spPr>
      </p:pic>
    </p:spTree>
    <p:extLst>
      <p:ext uri="{BB962C8B-B14F-4D97-AF65-F5344CB8AC3E}">
        <p14:creationId xmlns:p14="http://schemas.microsoft.com/office/powerpoint/2010/main" val="2933622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BA8180-E38A-D746-8B30-F75A1ACE1774}"/>
              </a:ext>
            </a:extLst>
          </p:cNvPr>
          <p:cNvGrpSpPr/>
          <p:nvPr/>
        </p:nvGrpSpPr>
        <p:grpSpPr>
          <a:xfrm>
            <a:off x="1353786" y="546265"/>
            <a:ext cx="9678627" cy="5919849"/>
            <a:chOff x="1114981" y="546265"/>
            <a:chExt cx="9964934" cy="6311735"/>
          </a:xfrm>
        </p:grpSpPr>
        <p:pic>
          <p:nvPicPr>
            <p:cNvPr id="5" name="Picture Placeholder 9">
              <a:extLst>
                <a:ext uri="{FF2B5EF4-FFF2-40B4-BE49-F238E27FC236}">
                  <a16:creationId xmlns:a16="http://schemas.microsoft.com/office/drawing/2014/main" id="{6FDEBD2D-5166-1840-BD7A-4248F982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171"/>
            <a:stretch/>
          </p:blipFill>
          <p:spPr>
            <a:xfrm>
              <a:off x="1114981" y="546265"/>
              <a:ext cx="9964934" cy="6311735"/>
            </a:xfrm>
            <a:prstGeom prst="rect">
              <a:avLst/>
            </a:prstGeom>
          </p:spPr>
        </p:pic>
        <p:sp>
          <p:nvSpPr>
            <p:cNvPr id="8" name="TextBox 7">
              <a:extLst>
                <a:ext uri="{FF2B5EF4-FFF2-40B4-BE49-F238E27FC236}">
                  <a16:creationId xmlns:a16="http://schemas.microsoft.com/office/drawing/2014/main" id="{C274C1F7-FCE5-A04C-BC3E-53EAA8FBC37B}"/>
                </a:ext>
              </a:extLst>
            </p:cNvPr>
            <p:cNvSpPr txBox="1"/>
            <p:nvPr/>
          </p:nvSpPr>
          <p:spPr>
            <a:xfrm>
              <a:off x="1258785" y="843148"/>
              <a:ext cx="507010" cy="4655128"/>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CO</a:t>
              </a:r>
              <a:r>
                <a:rPr kumimoji="0" lang="en-US" sz="2000" b="0" i="0" u="none" strike="noStrike" kern="1200" cap="none" spc="0" normalizeH="0" baseline="-25000" noProof="0" dirty="0">
                  <a:ln>
                    <a:noFill/>
                  </a:ln>
                  <a:solidFill>
                    <a:srgbClr val="5E5E5E"/>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 E</a:t>
              </a:r>
              <a:r>
                <a:rPr kumimoji="0" lang="tr-TR" sz="2000" b="0" i="0" u="none" strike="noStrike" kern="1200" cap="none" spc="0" normalizeH="0" baseline="0" noProof="0" dirty="0">
                  <a:ln>
                    <a:noFill/>
                  </a:ln>
                  <a:solidFill>
                    <a:srgbClr val="5E5E5E"/>
                  </a:solidFill>
                  <a:effectLst/>
                  <a:uLnTx/>
                  <a:uFillTx/>
                  <a:latin typeface="Calibri" panose="020F0502020204030204"/>
                  <a:ea typeface="+mn-ea"/>
                  <a:cs typeface="+mn-cs"/>
                </a:rPr>
                <a:t>misyonları</a:t>
              </a: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E5E5E"/>
                  </a:solidFill>
                  <a:effectLst/>
                  <a:uLnTx/>
                  <a:uFillTx/>
                  <a:latin typeface="Calibri" panose="020F0502020204030204"/>
                  <a:ea typeface="+mn-ea"/>
                  <a:cs typeface="+mn-cs"/>
                </a:rPr>
                <a:t>Gton</a:t>
              </a: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 CO</a:t>
              </a:r>
              <a:r>
                <a:rPr kumimoji="0" lang="en-US" sz="2000" b="0" i="0" u="none" strike="noStrike" kern="1200" cap="none" spc="0" normalizeH="0" baseline="-25000" noProof="0" dirty="0">
                  <a:ln>
                    <a:noFill/>
                  </a:ln>
                  <a:solidFill>
                    <a:srgbClr val="5E5E5E"/>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/y</a:t>
              </a:r>
              <a:r>
                <a:rPr kumimoji="0" lang="tr-TR" sz="2000" b="0" i="0" u="none" strike="noStrike" kern="1200" cap="none" spc="0" normalizeH="0" baseline="0" noProof="0" dirty="0" err="1">
                  <a:ln>
                    <a:noFill/>
                  </a:ln>
                  <a:solidFill>
                    <a:srgbClr val="5E5E5E"/>
                  </a:solidFill>
                  <a:effectLst/>
                  <a:uLnTx/>
                  <a:uFillTx/>
                  <a:latin typeface="Calibri" panose="020F0502020204030204"/>
                  <a:ea typeface="+mn-ea"/>
                  <a:cs typeface="+mn-cs"/>
                </a:rPr>
                <a:t>ıl</a:t>
              </a:r>
              <a:r>
                <a:rPr kumimoji="0" lang="en-US" sz="2000" b="0" i="0" u="none" strike="noStrike" kern="1200" cap="none" spc="0" normalizeH="0" baseline="0" noProof="0" dirty="0">
                  <a:ln>
                    <a:noFill/>
                  </a:ln>
                  <a:solidFill>
                    <a:srgbClr val="5E5E5E"/>
                  </a:solidFill>
                  <a:effectLst/>
                  <a:uLnTx/>
                  <a:uFillTx/>
                  <a:latin typeface="Calibri" panose="020F0502020204030204"/>
                  <a:ea typeface="+mn-ea"/>
                  <a:cs typeface="+mn-cs"/>
                </a:rPr>
                <a:t>)</a:t>
              </a:r>
            </a:p>
          </p:txBody>
        </p:sp>
      </p:grpSp>
      <p:sp>
        <p:nvSpPr>
          <p:cNvPr id="10" name="TextBox 9">
            <a:extLst>
              <a:ext uri="{FF2B5EF4-FFF2-40B4-BE49-F238E27FC236}">
                <a16:creationId xmlns:a16="http://schemas.microsoft.com/office/drawing/2014/main" id="{DB1492F9-16B2-0E41-ABAA-962D47A19A27}"/>
              </a:ext>
            </a:extLst>
          </p:cNvPr>
          <p:cNvSpPr txBox="1"/>
          <p:nvPr/>
        </p:nvSpPr>
        <p:spPr>
          <a:xfrm>
            <a:off x="3265714" y="6472051"/>
            <a:ext cx="6495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9C6A6A">
                    <a:lumMod val="50000"/>
                  </a:srgbClr>
                </a:solidFill>
                <a:effectLst/>
                <a:uLnTx/>
                <a:uFillTx/>
                <a:latin typeface="Calibri" panose="020F0502020204030204"/>
                <a:ea typeface="+mn-ea"/>
                <a:cs typeface="+mn-cs"/>
              </a:rPr>
              <a:t>(Diğer</a:t>
            </a:r>
            <a:r>
              <a:rPr kumimoji="0" lang="en-US" sz="1800" b="0" i="0" u="none" strike="noStrike" kern="1200" cap="none" spc="0" normalizeH="0" baseline="0" noProof="0" dirty="0">
                <a:ln>
                  <a:noFill/>
                </a:ln>
                <a:solidFill>
                  <a:srgbClr val="9C6A6A">
                    <a:lumMod val="50000"/>
                  </a:srgbClr>
                </a:solidFill>
                <a:effectLst/>
                <a:uLnTx/>
                <a:uFillTx/>
                <a:latin typeface="Calibri" panose="020F0502020204030204"/>
                <a:ea typeface="+mn-ea"/>
                <a:cs typeface="+mn-cs"/>
              </a:rPr>
              <a:t> =</a:t>
            </a:r>
            <a:r>
              <a:rPr kumimoji="0" lang="tr-TR" sz="1800" b="0" i="0" u="none" strike="noStrike" kern="1200" cap="none" spc="0" normalizeH="0" baseline="0" noProof="0" dirty="0">
                <a:ln>
                  <a:noFill/>
                </a:ln>
                <a:solidFill>
                  <a:srgbClr val="9C6A6A">
                    <a:lumMod val="50000"/>
                  </a:srgbClr>
                </a:solidFill>
                <a:effectLst/>
                <a:uLnTx/>
                <a:uFillTx/>
                <a:latin typeface="Calibri" panose="020F0502020204030204"/>
                <a:ea typeface="+mn-ea"/>
                <a:cs typeface="+mn-cs"/>
              </a:rPr>
              <a:t> Çimento üretimi ve gaz parlaması kaynaklı)</a:t>
            </a:r>
            <a:endParaRPr kumimoji="0" lang="en-US" sz="1800" b="0" i="0" u="none" strike="noStrike" kern="1200" cap="none" spc="0" normalizeH="0" baseline="0" noProof="0" dirty="0">
              <a:ln>
                <a:noFill/>
              </a:ln>
              <a:solidFill>
                <a:srgbClr val="9C6A6A">
                  <a:lumMod val="5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1434FA-4E9D-CF43-B45C-63472C7122B2}"/>
              </a:ext>
            </a:extLst>
          </p:cNvPr>
          <p:cNvSpPr/>
          <p:nvPr/>
        </p:nvSpPr>
        <p:spPr>
          <a:xfrm>
            <a:off x="0" y="6379718"/>
            <a:ext cx="26933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Helvetica Light" panose="020B0403020202020204" pitchFamily="34" charset="0"/>
                <a:ea typeface="Arial" charset="0"/>
                <a:cs typeface="Arial" charset="0"/>
              </a:rPr>
              <a:t>Kaynak</a:t>
            </a: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Arial" charset="0"/>
                <a:cs typeface="Arial" charset="0"/>
              </a:rPr>
              <a:t>: </a:t>
            </a: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Carbon Dioxide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Information Analysis Center (CDIAC)</a:t>
            </a:r>
          </a:p>
        </p:txBody>
      </p:sp>
      <p:sp>
        <p:nvSpPr>
          <p:cNvPr id="12" name="Rectangle 11">
            <a:extLst>
              <a:ext uri="{FF2B5EF4-FFF2-40B4-BE49-F238E27FC236}">
                <a16:creationId xmlns:a16="http://schemas.microsoft.com/office/drawing/2014/main" id="{94615F01-C97B-DA47-BEF7-7555027F838E}"/>
              </a:ext>
            </a:extLst>
          </p:cNvPr>
          <p:cNvSpPr/>
          <p:nvPr/>
        </p:nvSpPr>
        <p:spPr>
          <a:xfrm>
            <a:off x="0"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DF96F91-9333-F74A-B612-3556C6BEDC45}"/>
              </a:ext>
            </a:extLst>
          </p:cNvPr>
          <p:cNvSpPr txBox="1"/>
          <p:nvPr/>
        </p:nvSpPr>
        <p:spPr>
          <a:xfrm>
            <a:off x="368135" y="393103"/>
            <a:ext cx="81583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C000"/>
                </a:solidFill>
                <a:effectLst/>
                <a:uLnTx/>
                <a:uFillTx/>
                <a:latin typeface="Helvetica" pitchFamily="2" charset="0"/>
                <a:ea typeface="+mn-ea"/>
                <a:cs typeface="+mn-cs"/>
              </a:rPr>
              <a:t>Kaynağa göre küresel </a:t>
            </a:r>
            <a:r>
              <a:rPr kumimoji="0" lang="en-US" sz="3200" b="1" i="0" u="none" strike="noStrike" kern="1200" cap="none" spc="0" normalizeH="0" baseline="0" noProof="0" dirty="0">
                <a:ln>
                  <a:noFill/>
                </a:ln>
                <a:solidFill>
                  <a:srgbClr val="FFC000"/>
                </a:solidFill>
                <a:effectLst/>
                <a:uLnTx/>
                <a:uFillTx/>
                <a:latin typeface="Helvetica" pitchFamily="2" charset="0"/>
                <a:ea typeface="+mn-ea"/>
                <a:cs typeface="+mn-cs"/>
              </a:rPr>
              <a:t>CO</a:t>
            </a:r>
            <a:r>
              <a:rPr kumimoji="0" lang="en-US" sz="3200" b="1" i="0" u="none" strike="noStrike" kern="1200" cap="none" spc="0" normalizeH="0" baseline="-25000" noProof="0" dirty="0">
                <a:ln>
                  <a:noFill/>
                </a:ln>
                <a:solidFill>
                  <a:srgbClr val="FFC000"/>
                </a:solidFill>
                <a:effectLst/>
                <a:uLnTx/>
                <a:uFillTx/>
                <a:latin typeface="Helvetica" pitchFamily="2" charset="0"/>
                <a:ea typeface="+mn-ea"/>
                <a:cs typeface="+mn-cs"/>
              </a:rPr>
              <a:t>2</a:t>
            </a:r>
            <a:r>
              <a:rPr kumimoji="0" lang="en-US" sz="3200" b="1" i="0" u="none" strike="noStrike" kern="1200" cap="none" spc="0" normalizeH="0" baseline="0" noProof="0" dirty="0">
                <a:ln>
                  <a:noFill/>
                </a:ln>
                <a:solidFill>
                  <a:srgbClr val="FFC000"/>
                </a:solidFill>
                <a:effectLst/>
                <a:uLnTx/>
                <a:uFillTx/>
                <a:latin typeface="Helvetica" pitchFamily="2" charset="0"/>
                <a:ea typeface="+mn-ea"/>
                <a:cs typeface="+mn-cs"/>
              </a:rPr>
              <a:t> </a:t>
            </a:r>
            <a:r>
              <a:rPr kumimoji="0" lang="tr-TR" sz="3200" b="1" i="0" u="none" strike="noStrike" kern="1200" cap="none" spc="0" normalizeH="0" baseline="0" noProof="0" dirty="0">
                <a:ln>
                  <a:noFill/>
                </a:ln>
                <a:solidFill>
                  <a:srgbClr val="FFC000"/>
                </a:solidFill>
                <a:effectLst/>
                <a:uLnTx/>
                <a:uFillTx/>
                <a:latin typeface="Helvetica" pitchFamily="2" charset="0"/>
                <a:ea typeface="+mn-ea"/>
                <a:cs typeface="+mn-cs"/>
              </a:rPr>
              <a:t>emisyonları</a:t>
            </a:r>
            <a:endParaRPr kumimoji="0" lang="en-US" sz="3200" b="1" i="0" u="none" strike="noStrike" kern="1200" cap="none" spc="0" normalizeH="0" baseline="0" noProof="0" dirty="0">
              <a:ln>
                <a:noFill/>
              </a:ln>
              <a:solidFill>
                <a:srgbClr val="FFC000"/>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500ADCBC-F87F-1D4E-8F54-0BC9E61D63B8}"/>
              </a:ext>
            </a:extLst>
          </p:cNvPr>
          <p:cNvPicPr>
            <a:picLocks noChangeAspect="1"/>
          </p:cNvPicPr>
          <p:nvPr/>
        </p:nvPicPr>
        <p:blipFill>
          <a:blip r:embed="rId4"/>
          <a:stretch>
            <a:fillRect/>
          </a:stretch>
        </p:blipFill>
        <p:spPr>
          <a:xfrm>
            <a:off x="10469880" y="6144768"/>
            <a:ext cx="1530586" cy="576072"/>
          </a:xfrm>
          <a:prstGeom prst="rect">
            <a:avLst/>
          </a:prstGeom>
        </p:spPr>
      </p:pic>
      <p:sp>
        <p:nvSpPr>
          <p:cNvPr id="3" name="Rectangle 2">
            <a:extLst>
              <a:ext uri="{FF2B5EF4-FFF2-40B4-BE49-F238E27FC236}">
                <a16:creationId xmlns:a16="http://schemas.microsoft.com/office/drawing/2014/main" id="{81F63BA4-C476-4DB6-8506-5231181F6CC3}"/>
              </a:ext>
            </a:extLst>
          </p:cNvPr>
          <p:cNvSpPr/>
          <p:nvPr/>
        </p:nvSpPr>
        <p:spPr>
          <a:xfrm>
            <a:off x="9761517" y="1200863"/>
            <a:ext cx="1013910" cy="398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D80B0CE-DA59-41CC-A2FC-E0ADCCD160F3}"/>
              </a:ext>
            </a:extLst>
          </p:cNvPr>
          <p:cNvSpPr txBox="1"/>
          <p:nvPr/>
        </p:nvSpPr>
        <p:spPr>
          <a:xfrm>
            <a:off x="9643857" y="1360883"/>
            <a:ext cx="1934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CA08">
                    <a:lumMod val="75000"/>
                  </a:srgbClr>
                </a:solidFill>
                <a:effectLst/>
                <a:uLnTx/>
                <a:uFillTx/>
                <a:latin typeface="Calibri" panose="020F0502020204030204"/>
                <a:ea typeface="+mn-ea"/>
                <a:cs typeface="+mn-cs"/>
              </a:rPr>
              <a:t>Arazi değişimi</a:t>
            </a:r>
            <a:endParaRPr kumimoji="0" lang="en-AT" sz="2000" b="1" i="0" u="none" strike="noStrike" kern="1200" cap="none" spc="0" normalizeH="0" baseline="0" noProof="0" dirty="0">
              <a:ln>
                <a:noFill/>
              </a:ln>
              <a:solidFill>
                <a:srgbClr val="FFCA08">
                  <a:lumMod val="75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D8CBFE4-649E-4B80-BD29-1E302FB071A0}"/>
              </a:ext>
            </a:extLst>
          </p:cNvPr>
          <p:cNvSpPr txBox="1"/>
          <p:nvPr/>
        </p:nvSpPr>
        <p:spPr>
          <a:xfrm>
            <a:off x="9643857" y="1808850"/>
            <a:ext cx="1416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Diğer</a:t>
            </a:r>
            <a:endParaRPr kumimoji="0" lang="en-AT" sz="20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8C4AEB1-E256-4586-BE4B-69CF12E59281}"/>
              </a:ext>
            </a:extLst>
          </p:cNvPr>
          <p:cNvSpPr txBox="1"/>
          <p:nvPr/>
        </p:nvSpPr>
        <p:spPr>
          <a:xfrm>
            <a:off x="9643857" y="2300679"/>
            <a:ext cx="1416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B0F0"/>
                </a:solidFill>
                <a:effectLst/>
                <a:uLnTx/>
                <a:uFillTx/>
                <a:latin typeface="Calibri" panose="020F0502020204030204"/>
                <a:ea typeface="+mn-ea"/>
                <a:cs typeface="+mn-cs"/>
              </a:rPr>
              <a:t>Doğal gaz</a:t>
            </a:r>
            <a:endParaRPr kumimoji="0" lang="en-AT" sz="20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AF8FB-46FB-4412-A0C9-4D53102F6B8A}"/>
              </a:ext>
            </a:extLst>
          </p:cNvPr>
          <p:cNvSpPr txBox="1"/>
          <p:nvPr/>
        </p:nvSpPr>
        <p:spPr>
          <a:xfrm>
            <a:off x="9643857" y="3311233"/>
            <a:ext cx="1416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Petrol</a:t>
            </a:r>
            <a:endParaRPr kumimoji="0" lang="en-AT"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1D3A6C0-DB93-4726-ACBE-6BBE38F2FC8D}"/>
              </a:ext>
            </a:extLst>
          </p:cNvPr>
          <p:cNvSpPr txBox="1"/>
          <p:nvPr/>
        </p:nvSpPr>
        <p:spPr>
          <a:xfrm>
            <a:off x="9643857" y="4661494"/>
            <a:ext cx="1416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EC7016">
                    <a:lumMod val="75000"/>
                  </a:srgbClr>
                </a:solidFill>
                <a:effectLst/>
                <a:uLnTx/>
                <a:uFillTx/>
                <a:latin typeface="Calibri" panose="020F0502020204030204"/>
                <a:ea typeface="+mn-ea"/>
                <a:cs typeface="+mn-cs"/>
              </a:rPr>
              <a:t>Kömür</a:t>
            </a:r>
            <a:endParaRPr kumimoji="0" lang="en-AT" sz="2000" b="1" i="0" u="none" strike="noStrike" kern="1200" cap="none" spc="0" normalizeH="0" baseline="0" noProof="0" dirty="0">
              <a:ln>
                <a:noFill/>
              </a:ln>
              <a:solidFill>
                <a:srgbClr val="EC701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CA087-9955-5F47-9237-74D7568567E8}"/>
              </a:ext>
            </a:extLst>
          </p:cNvPr>
          <p:cNvSpPr>
            <a:spLocks noGrp="1"/>
          </p:cNvSpPr>
          <p:nvPr>
            <p:ph type="ctrTitle"/>
          </p:nvPr>
        </p:nvSpPr>
        <p:spPr>
          <a:xfrm>
            <a:off x="275804" y="206387"/>
            <a:ext cx="11261452" cy="524156"/>
          </a:xfrm>
        </p:spPr>
        <p:txBody>
          <a:bodyPr/>
          <a:lstStyle/>
          <a:p>
            <a:r>
              <a:rPr lang="tr-TR" dirty="0"/>
              <a:t>Gaza göre yıllık küresel sera gazı emisyonları</a:t>
            </a:r>
            <a:endParaRPr lang="en-US" dirty="0"/>
          </a:p>
        </p:txBody>
      </p:sp>
      <p:graphicFrame>
        <p:nvGraphicFramePr>
          <p:cNvPr id="8" name="Chart 7">
            <a:extLst>
              <a:ext uri="{FF2B5EF4-FFF2-40B4-BE49-F238E27FC236}">
                <a16:creationId xmlns:a16="http://schemas.microsoft.com/office/drawing/2014/main" id="{10FF2146-AC28-4240-A55C-D94DA90D6B38}"/>
              </a:ext>
            </a:extLst>
          </p:cNvPr>
          <p:cNvGraphicFramePr>
            <a:graphicFrameLocks noGrp="1"/>
          </p:cNvGraphicFramePr>
          <p:nvPr>
            <p:extLst>
              <p:ext uri="{D42A27DB-BD31-4B8C-83A1-F6EECF244321}">
                <p14:modId xmlns:p14="http://schemas.microsoft.com/office/powerpoint/2010/main" val="2356798195"/>
              </p:ext>
            </p:extLst>
          </p:nvPr>
        </p:nvGraphicFramePr>
        <p:xfrm>
          <a:off x="275804" y="341923"/>
          <a:ext cx="11640392" cy="637595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C-ROADS</a:t>
            </a:r>
          </a:p>
        </p:txBody>
      </p:sp>
      <p:pic>
        <p:nvPicPr>
          <p:cNvPr id="7" name="Picture 6">
            <a:extLst>
              <a:ext uri="{FF2B5EF4-FFF2-40B4-BE49-F238E27FC236}">
                <a16:creationId xmlns:a16="http://schemas.microsoft.com/office/drawing/2014/main" id="{DA68BAE4-A4B0-8246-95B4-4B1E833FBD13}"/>
              </a:ext>
            </a:extLst>
          </p:cNvPr>
          <p:cNvPicPr>
            <a:picLocks noChangeAspect="1"/>
          </p:cNvPicPr>
          <p:nvPr/>
        </p:nvPicPr>
        <p:blipFill>
          <a:blip r:embed="rId4"/>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00239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4809AD-8BDD-0941-9427-DFE29362BA15}"/>
              </a:ext>
            </a:extLst>
          </p:cNvPr>
          <p:cNvGraphicFramePr>
            <a:graphicFrameLocks/>
          </p:cNvGraphicFramePr>
          <p:nvPr>
            <p:extLst>
              <p:ext uri="{D42A27DB-BD31-4B8C-83A1-F6EECF244321}">
                <p14:modId xmlns:p14="http://schemas.microsoft.com/office/powerpoint/2010/main" val="2891015883"/>
              </p:ext>
            </p:extLst>
          </p:nvPr>
        </p:nvGraphicFramePr>
        <p:xfrm>
          <a:off x="466721" y="351971"/>
          <a:ext cx="11261452" cy="65060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FB167B-15A2-774B-800E-46B9FF3C3536}"/>
              </a:ext>
            </a:extLst>
          </p:cNvPr>
          <p:cNvSpPr txBox="1"/>
          <p:nvPr/>
        </p:nvSpPr>
        <p:spPr>
          <a:xfrm>
            <a:off x="10156371" y="2710543"/>
            <a:ext cx="2035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Veri:</a:t>
            </a:r>
          </a:p>
        </p:txBody>
      </p:sp>
      <p:pic>
        <p:nvPicPr>
          <p:cNvPr id="10" name="Picture 9">
            <a:extLst>
              <a:ext uri="{FF2B5EF4-FFF2-40B4-BE49-F238E27FC236}">
                <a16:creationId xmlns:a16="http://schemas.microsoft.com/office/drawing/2014/main" id="{C84BE1A1-92A3-AD48-A84B-2EC4370BE97F}"/>
              </a:ext>
            </a:extLst>
          </p:cNvPr>
          <p:cNvPicPr>
            <a:picLocks noChangeAspect="1"/>
          </p:cNvPicPr>
          <p:nvPr/>
        </p:nvPicPr>
        <p:blipFill>
          <a:blip r:embed="rId4"/>
          <a:stretch>
            <a:fillRect/>
          </a:stretch>
        </p:blipFill>
        <p:spPr>
          <a:xfrm>
            <a:off x="10469880" y="6144768"/>
            <a:ext cx="1530585" cy="576072"/>
          </a:xfrm>
          <a:prstGeom prst="rect">
            <a:avLst/>
          </a:prstGeom>
        </p:spPr>
      </p:pic>
      <p:sp>
        <p:nvSpPr>
          <p:cNvPr id="2" name="Title 1">
            <a:extLst>
              <a:ext uri="{FF2B5EF4-FFF2-40B4-BE49-F238E27FC236}">
                <a16:creationId xmlns:a16="http://schemas.microsoft.com/office/drawing/2014/main" id="{4B58C629-972B-FA48-9851-0C8A62041C46}"/>
              </a:ext>
            </a:extLst>
          </p:cNvPr>
          <p:cNvSpPr>
            <a:spLocks noGrp="1"/>
          </p:cNvSpPr>
          <p:nvPr>
            <p:ph type="ctrTitle"/>
          </p:nvPr>
        </p:nvSpPr>
        <p:spPr>
          <a:xfrm>
            <a:off x="466721" y="351971"/>
            <a:ext cx="11261452" cy="524156"/>
          </a:xfrm>
        </p:spPr>
        <p:txBody>
          <a:bodyPr/>
          <a:lstStyle/>
          <a:p>
            <a:r>
              <a:rPr lang="tr-TR" dirty="0"/>
              <a:t>E</a:t>
            </a:r>
            <a:r>
              <a:rPr lang="en-US" dirty="0" err="1"/>
              <a:t>ndüstri</a:t>
            </a:r>
            <a:r>
              <a:rPr lang="en-US" dirty="0"/>
              <a:t> </a:t>
            </a:r>
            <a:r>
              <a:rPr lang="en-US" dirty="0" err="1"/>
              <a:t>öncesi</a:t>
            </a:r>
            <a:r>
              <a:rPr lang="tr-TR" dirty="0"/>
              <a:t>ne göre küresel sıcaklık değişimi </a:t>
            </a:r>
            <a:r>
              <a:rPr lang="en-US" dirty="0"/>
              <a:t>(°C)</a:t>
            </a:r>
          </a:p>
        </p:txBody>
      </p:sp>
    </p:spTree>
    <p:extLst>
      <p:ext uri="{BB962C8B-B14F-4D97-AF65-F5344CB8AC3E}">
        <p14:creationId xmlns:p14="http://schemas.microsoft.com/office/powerpoint/2010/main" val="58824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B1ED3-7989-4131-AE71-78B6CC743A69}"/>
              </a:ext>
            </a:extLst>
          </p:cNvPr>
          <p:cNvSpPr>
            <a:spLocks noGrp="1"/>
          </p:cNvSpPr>
          <p:nvPr>
            <p:ph type="ctrTitle"/>
          </p:nvPr>
        </p:nvSpPr>
        <p:spPr>
          <a:xfrm>
            <a:off x="362811" y="376635"/>
            <a:ext cx="11420479" cy="564173"/>
          </a:xfrm>
        </p:spPr>
        <p:txBody>
          <a:bodyPr/>
          <a:lstStyle/>
          <a:p>
            <a:r>
              <a:rPr lang="tr-TR" dirty="0"/>
              <a:t>İklim değişimi insan kaynaklı mı?</a:t>
            </a:r>
            <a:endParaRPr lang="en-US" dirty="0"/>
          </a:p>
        </p:txBody>
      </p:sp>
      <p:pic>
        <p:nvPicPr>
          <p:cNvPr id="5" name="Picture 4">
            <a:extLst>
              <a:ext uri="{FF2B5EF4-FFF2-40B4-BE49-F238E27FC236}">
                <a16:creationId xmlns:a16="http://schemas.microsoft.com/office/drawing/2014/main" id="{F7389831-E0C5-4D76-AFF6-460994E27226}"/>
              </a:ext>
            </a:extLst>
          </p:cNvPr>
          <p:cNvPicPr>
            <a:picLocks noChangeAspect="1"/>
          </p:cNvPicPr>
          <p:nvPr/>
        </p:nvPicPr>
        <p:blipFill>
          <a:blip r:embed="rId2"/>
          <a:stretch>
            <a:fillRect/>
          </a:stretch>
        </p:blipFill>
        <p:spPr>
          <a:xfrm>
            <a:off x="362812" y="1513624"/>
            <a:ext cx="5528834" cy="3165256"/>
          </a:xfrm>
          <a:prstGeom prst="rect">
            <a:avLst/>
          </a:prstGeom>
          <a:noFill/>
        </p:spPr>
      </p:pic>
      <p:sp>
        <p:nvSpPr>
          <p:cNvPr id="12" name="Content Placeholder 3">
            <a:extLst>
              <a:ext uri="{FF2B5EF4-FFF2-40B4-BE49-F238E27FC236}">
                <a16:creationId xmlns:a16="http://schemas.microsoft.com/office/drawing/2014/main" id="{C4A28C71-8200-4AD5-8F93-F2584C983587}"/>
              </a:ext>
            </a:extLst>
          </p:cNvPr>
          <p:cNvSpPr>
            <a:spLocks noGrp="1"/>
          </p:cNvSpPr>
          <p:nvPr>
            <p:ph idx="10"/>
          </p:nvPr>
        </p:nvSpPr>
        <p:spPr>
          <a:xfrm>
            <a:off x="6254456" y="1074420"/>
            <a:ext cx="5528834" cy="5440680"/>
          </a:xfrm>
        </p:spPr>
        <p:txBody>
          <a:bodyPr/>
          <a:lstStyle/>
          <a:p>
            <a:r>
              <a:rPr lang="tr-TR" dirty="0"/>
              <a:t>2013’te yapılan bir çalışmaya göre, bilim insanlarının %97’si iklim değişikliğinin insan kaynaklı olduğu konusunda hemfikir.</a:t>
            </a:r>
          </a:p>
          <a:p>
            <a:r>
              <a:rPr lang="tr-TR" dirty="0"/>
              <a:t>Ancak, toplumun sadece %45’i bilim insanlarının bu konuda hemfikir olduğunu düşünüyor.</a:t>
            </a:r>
          </a:p>
        </p:txBody>
      </p:sp>
      <p:sp>
        <p:nvSpPr>
          <p:cNvPr id="9" name="TextBox 8">
            <a:extLst>
              <a:ext uri="{FF2B5EF4-FFF2-40B4-BE49-F238E27FC236}">
                <a16:creationId xmlns:a16="http://schemas.microsoft.com/office/drawing/2014/main" id="{EF896EB1-D8C6-419B-8100-873708506921}"/>
              </a:ext>
            </a:extLst>
          </p:cNvPr>
          <p:cNvSpPr txBox="1"/>
          <p:nvPr/>
        </p:nvSpPr>
        <p:spPr>
          <a:xfrm>
            <a:off x="-44236" y="6582340"/>
            <a:ext cx="404473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tr-TR" sz="12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Union</a:t>
            </a: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of </a:t>
            </a:r>
            <a:r>
              <a:rPr kumimoji="0" lang="tr-TR" sz="12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Concerned</a:t>
            </a: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tr-TR" sz="12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Scientists</a:t>
            </a: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tr-TR" sz="12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Cook</a:t>
            </a: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et al. 2013</a:t>
            </a:r>
            <a:endPar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endParaRPr>
          </a:p>
        </p:txBody>
      </p:sp>
    </p:spTree>
    <p:extLst>
      <p:ext uri="{BB962C8B-B14F-4D97-AF65-F5344CB8AC3E}">
        <p14:creationId xmlns:p14="http://schemas.microsoft.com/office/powerpoint/2010/main" val="1614013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6729B9-892A-4E44-9608-E161E3352A0C}"/>
              </a:ext>
            </a:extLst>
          </p:cNvPr>
          <p:cNvPicPr>
            <a:picLocks noChangeAspect="1"/>
          </p:cNvPicPr>
          <p:nvPr/>
        </p:nvPicPr>
        <p:blipFill rotWithShape="1">
          <a:blip r:embed="rId3"/>
          <a:srcRect t="1722"/>
          <a:stretch/>
        </p:blipFill>
        <p:spPr>
          <a:xfrm>
            <a:off x="521867" y="1417320"/>
            <a:ext cx="11320214" cy="5040000"/>
          </a:xfrm>
          <a:prstGeom prst="rect">
            <a:avLst/>
          </a:prstGeom>
        </p:spPr>
      </p:pic>
      <p:sp>
        <p:nvSpPr>
          <p:cNvPr id="3" name="Title 5">
            <a:extLst>
              <a:ext uri="{FF2B5EF4-FFF2-40B4-BE49-F238E27FC236}">
                <a16:creationId xmlns:a16="http://schemas.microsoft.com/office/drawing/2014/main" id="{919111D0-FD7C-1A4B-A455-36AA1A54C9BD}"/>
              </a:ext>
            </a:extLst>
          </p:cNvPr>
          <p:cNvSpPr txBox="1">
            <a:spLocks/>
          </p:cNvSpPr>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Century Gothic" charset="0"/>
                <a:cs typeface="Century Gothic" charset="0"/>
              </a:rPr>
              <a:t>Mevcut</a:t>
            </a:r>
            <a:r>
              <a:rPr kumimoji="0" lang="en-US"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Century Gothic" charset="0"/>
                <a:cs typeface="Century Gothic" charset="0"/>
              </a:rPr>
              <a:t> </a:t>
            </a:r>
            <a:r>
              <a:rPr kumimoji="0" lang="en-US" sz="2800" b="1" i="0" u="none" strike="noStrike" kern="1200" cap="none" spc="0" normalizeH="0" baseline="0" noProof="0" dirty="0" err="1">
                <a:ln>
                  <a:noFill/>
                </a:ln>
                <a:solidFill>
                  <a:prstClr val="black">
                    <a:lumMod val="65000"/>
                    <a:lumOff val="35000"/>
                  </a:prstClr>
                </a:solidFill>
                <a:effectLst/>
                <a:uLnTx/>
                <a:uFillTx/>
                <a:latin typeface="Helvetica" pitchFamily="2" charset="0"/>
                <a:ea typeface="Century Gothic" charset="0"/>
                <a:cs typeface="Century Gothic" charset="0"/>
              </a:rPr>
              <a:t>senar</a:t>
            </a:r>
            <a:r>
              <a:rPr kumimoji="0" lang="tr-TR"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Century Gothic" charset="0"/>
                <a:cs typeface="Century Gothic" charset="0"/>
              </a:rPr>
              <a:t>y</a:t>
            </a:r>
            <a:r>
              <a:rPr kumimoji="0" lang="en-US"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Century Gothic" charset="0"/>
                <a:cs typeface="Century Gothic" charset="0"/>
              </a:rPr>
              <a:t>o</a:t>
            </a:r>
          </a:p>
        </p:txBody>
      </p:sp>
      <p:grpSp>
        <p:nvGrpSpPr>
          <p:cNvPr id="4" name="Group 3">
            <a:extLst>
              <a:ext uri="{FF2B5EF4-FFF2-40B4-BE49-F238E27FC236}">
                <a16:creationId xmlns:a16="http://schemas.microsoft.com/office/drawing/2014/main" id="{1B48C2C6-D22D-424C-B48A-0FD70DD3471E}"/>
              </a:ext>
            </a:extLst>
          </p:cNvPr>
          <p:cNvGrpSpPr/>
          <p:nvPr/>
        </p:nvGrpSpPr>
        <p:grpSpPr>
          <a:xfrm>
            <a:off x="7458489" y="392363"/>
            <a:ext cx="3170894" cy="3346617"/>
            <a:chOff x="6779078" y="-1349758"/>
            <a:chExt cx="3170894" cy="3346617"/>
          </a:xfrm>
        </p:grpSpPr>
        <p:cxnSp>
          <p:nvCxnSpPr>
            <p:cNvPr id="5" name="Straight Arrow Connector 4">
              <a:extLst>
                <a:ext uri="{FF2B5EF4-FFF2-40B4-BE49-F238E27FC236}">
                  <a16:creationId xmlns:a16="http://schemas.microsoft.com/office/drawing/2014/main" id="{E218EFE5-D836-0144-B803-775F1D142354}"/>
                </a:ext>
              </a:extLst>
            </p:cNvPr>
            <p:cNvCxnSpPr>
              <a:cxnSpLocks/>
            </p:cNvCxnSpPr>
            <p:nvPr/>
          </p:nvCxnSpPr>
          <p:spPr>
            <a:xfrm flipH="1">
              <a:off x="6779078" y="-641872"/>
              <a:ext cx="995307" cy="2638731"/>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5F6DCE-7ACF-2444-9AB4-38B1FD263C72}"/>
                </a:ext>
              </a:extLst>
            </p:cNvPr>
            <p:cNvSpPr txBox="1"/>
            <p:nvPr/>
          </p:nvSpPr>
          <p:spPr>
            <a:xfrm>
              <a:off x="7458099" y="-1349758"/>
              <a:ext cx="2491873" cy="707886"/>
            </a:xfrm>
            <a:prstGeom prst="rect">
              <a:avLst/>
            </a:prstGeom>
            <a:solidFill>
              <a:schemeClr val="bg1"/>
            </a:solidFill>
            <a:ln w="666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Helvetica Light" panose="020B0403020202020204" pitchFamily="34" charset="0"/>
                  <a:ea typeface="+mn-ea"/>
                  <a:cs typeface="+mn-cs"/>
                </a:rPr>
                <a:t>Sıcaklık hedefleri </a:t>
              </a:r>
              <a:r>
                <a:rPr kumimoji="0" lang="en-US" sz="2000" b="1" i="0" u="none" strike="noStrike" kern="1200" cap="none" spc="0" normalizeH="0" baseline="0" noProof="0" dirty="0">
                  <a:ln>
                    <a:noFill/>
                  </a:ln>
                  <a:solidFill>
                    <a:srgbClr val="C00000"/>
                  </a:solidFill>
                  <a:effectLst/>
                  <a:uLnTx/>
                  <a:uFillTx/>
                  <a:latin typeface="Helvetica Light" panose="020B0403020202020204" pitchFamily="34" charset="0"/>
                  <a:ea typeface="+mn-ea"/>
                  <a:cs typeface="+mn-cs"/>
                </a:rPr>
                <a:t>(1.5ºC </a:t>
              </a:r>
              <a:r>
                <a:rPr kumimoji="0" lang="tr-TR" sz="2000" b="1" i="0" u="none" strike="noStrike" kern="1200" cap="none" spc="0" normalizeH="0" baseline="0" noProof="0" dirty="0">
                  <a:ln>
                    <a:noFill/>
                  </a:ln>
                  <a:solidFill>
                    <a:srgbClr val="C00000"/>
                  </a:solidFill>
                  <a:effectLst/>
                  <a:uLnTx/>
                  <a:uFillTx/>
                  <a:latin typeface="Helvetica Light" panose="020B0403020202020204"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Helvetica Light" panose="020B0403020202020204" pitchFamily="34" charset="0"/>
                  <a:ea typeface="+mn-ea"/>
                  <a:cs typeface="+mn-cs"/>
                </a:rPr>
                <a:t>2ºC)  </a:t>
              </a:r>
            </a:p>
          </p:txBody>
        </p:sp>
      </p:grpSp>
      <p:cxnSp>
        <p:nvCxnSpPr>
          <p:cNvPr id="8" name="Straight Connector 7">
            <a:extLst>
              <a:ext uri="{FF2B5EF4-FFF2-40B4-BE49-F238E27FC236}">
                <a16:creationId xmlns:a16="http://schemas.microsoft.com/office/drawing/2014/main" id="{C0B2B9C4-E6D2-304A-BF02-422F47F70924}"/>
              </a:ext>
            </a:extLst>
          </p:cNvPr>
          <p:cNvCxnSpPr>
            <a:cxnSpLocks/>
          </p:cNvCxnSpPr>
          <p:nvPr/>
        </p:nvCxnSpPr>
        <p:spPr>
          <a:xfrm>
            <a:off x="1580950" y="3699224"/>
            <a:ext cx="5823702"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F3BED3-603F-844A-9448-0B94A937F31D}"/>
              </a:ext>
            </a:extLst>
          </p:cNvPr>
          <p:cNvCxnSpPr>
            <a:cxnSpLocks/>
          </p:cNvCxnSpPr>
          <p:nvPr/>
        </p:nvCxnSpPr>
        <p:spPr>
          <a:xfrm>
            <a:off x="1580950" y="4105462"/>
            <a:ext cx="5813763"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A1C6075-A204-A543-B0E8-0D6899EDF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148279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
        <p:nvSpPr>
          <p:cNvPr id="5" name="Title 1">
            <a:extLst>
              <a:ext uri="{FF2B5EF4-FFF2-40B4-BE49-F238E27FC236}">
                <a16:creationId xmlns:a16="http://schemas.microsoft.com/office/drawing/2014/main" id="{2461989F-902F-B644-96B0-78962EB2755C}"/>
              </a:ext>
            </a:extLst>
          </p:cNvPr>
          <p:cNvSpPr txBox="1">
            <a:spLocks/>
          </p:cNvSpPr>
          <p:nvPr/>
        </p:nvSpPr>
        <p:spPr>
          <a:xfrm>
            <a:off x="420340" y="533105"/>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srgbClr val="FFC000"/>
                </a:solidFill>
                <a:effectLst/>
                <a:uLnTx/>
                <a:uFillTx/>
                <a:latin typeface="Helvetica" pitchFamily="2" charset="0"/>
                <a:ea typeface="+mj-ea"/>
                <a:cs typeface="Helvetica" pitchFamily="2" charset="0"/>
              </a:rPr>
              <a:t>Dünya </a:t>
            </a:r>
            <a:r>
              <a:rPr kumimoji="0" lang="en-US" sz="3200" b="1" i="0" u="none" strike="noStrike" kern="1200" cap="none" spc="0" normalizeH="0" baseline="0" noProof="0" dirty="0">
                <a:ln>
                  <a:noFill/>
                </a:ln>
                <a:solidFill>
                  <a:srgbClr val="FFC000"/>
                </a:solidFill>
                <a:effectLst/>
                <a:uLnTx/>
                <a:uFillTx/>
                <a:latin typeface="Helvetica" pitchFamily="2" charset="0"/>
                <a:ea typeface="+mj-ea"/>
                <a:cs typeface="Helvetica" pitchFamily="2" charset="0"/>
              </a:rPr>
              <a:t>3 °C</a:t>
            </a:r>
            <a:r>
              <a:rPr kumimoji="0" lang="tr-TR" sz="3200" b="1" i="0" u="none" strike="noStrike" kern="1200" cap="none" spc="0" normalizeH="0" baseline="0" noProof="0" dirty="0">
                <a:ln>
                  <a:noFill/>
                </a:ln>
                <a:solidFill>
                  <a:srgbClr val="FFC000"/>
                </a:solidFill>
                <a:effectLst/>
                <a:uLnTx/>
                <a:uFillTx/>
                <a:latin typeface="Helvetica" pitchFamily="2" charset="0"/>
                <a:ea typeface="+mj-ea"/>
                <a:cs typeface="Helvetica" pitchFamily="2" charset="0"/>
              </a:rPr>
              <a:t>’</a:t>
            </a:r>
            <a:r>
              <a:rPr kumimoji="0" lang="tr-TR" sz="3200" b="1" i="0" u="none" strike="noStrike" kern="1200" cap="none" spc="0" normalizeH="0" baseline="0" noProof="0" dirty="0" err="1">
                <a:ln>
                  <a:noFill/>
                </a:ln>
                <a:solidFill>
                  <a:srgbClr val="FFC000"/>
                </a:solidFill>
                <a:effectLst/>
                <a:uLnTx/>
                <a:uFillTx/>
                <a:latin typeface="Helvetica" pitchFamily="2" charset="0"/>
                <a:ea typeface="+mj-ea"/>
                <a:cs typeface="Helvetica" pitchFamily="2" charset="0"/>
              </a:rPr>
              <a:t>nin</a:t>
            </a:r>
            <a:r>
              <a:rPr kumimoji="0" lang="tr-TR" sz="3200" b="1" i="0" u="none" strike="noStrike" kern="1200" cap="none" spc="0" normalizeH="0" baseline="0" noProof="0" dirty="0">
                <a:ln>
                  <a:noFill/>
                </a:ln>
                <a:solidFill>
                  <a:srgbClr val="FFC000"/>
                </a:solidFill>
                <a:effectLst/>
                <a:uLnTx/>
                <a:uFillTx/>
                <a:latin typeface="Helvetica" pitchFamily="2" charset="0"/>
                <a:ea typeface="+mj-ea"/>
                <a:cs typeface="Helvetica" pitchFamily="2" charset="0"/>
              </a:rPr>
              <a:t> üzerinde ısınırsa ne olur</a:t>
            </a:r>
            <a:r>
              <a:rPr kumimoji="0" lang="en-US" sz="3200" b="1" i="0" u="none" strike="noStrike" kern="1200" cap="none" spc="0" normalizeH="0" baseline="0" noProof="0" dirty="0">
                <a:ln>
                  <a:noFill/>
                </a:ln>
                <a:solidFill>
                  <a:srgbClr val="FFC000"/>
                </a:solidFill>
                <a:effectLst/>
                <a:uLnTx/>
                <a:uFillTx/>
                <a:latin typeface="Helvetica" pitchFamily="2" charset="0"/>
                <a:ea typeface="+mj-ea"/>
                <a:cs typeface="Helvetica" pitchFamily="2" charset="0"/>
              </a:rPr>
              <a:t>?</a:t>
            </a:r>
          </a:p>
        </p:txBody>
      </p:sp>
    </p:spTree>
    <p:extLst>
      <p:ext uri="{BB962C8B-B14F-4D97-AF65-F5344CB8AC3E}">
        <p14:creationId xmlns:p14="http://schemas.microsoft.com/office/powerpoint/2010/main" val="2450116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8" t="5624" r="28594" b="17709"/>
          <a:stretch/>
        </p:blipFill>
        <p:spPr>
          <a:xfrm>
            <a:off x="-33338" y="0"/>
            <a:ext cx="7073554" cy="6858000"/>
          </a:xfrm>
          <a:prstGeom prst="rect">
            <a:avLst/>
          </a:prstGeom>
        </p:spPr>
      </p:pic>
      <p:sp>
        <p:nvSpPr>
          <p:cNvPr id="3" name="TextBox 2">
            <a:extLst>
              <a:ext uri="{FF2B5EF4-FFF2-40B4-BE49-F238E27FC236}">
                <a16:creationId xmlns:a16="http://schemas.microsoft.com/office/drawing/2014/main" id="{6310241F-3ACC-BE40-A2FD-8570731983A9}"/>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Today</a:t>
            </a:r>
          </a:p>
        </p:txBody>
      </p:sp>
      <p:sp>
        <p:nvSpPr>
          <p:cNvPr id="4" name="TextBox 3">
            <a:extLst>
              <a:ext uri="{FF2B5EF4-FFF2-40B4-BE49-F238E27FC236}">
                <a16:creationId xmlns:a16="http://schemas.microsoft.com/office/drawing/2014/main" id="{988818F3-26FC-DB4A-AFAE-C79083003656}"/>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157918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9" t="5624" r="28595" b="17709"/>
          <a:stretch/>
        </p:blipFill>
        <p:spPr>
          <a:xfrm>
            <a:off x="-33338" y="0"/>
            <a:ext cx="7073554" cy="6858000"/>
          </a:xfrm>
          <a:prstGeom prst="rect">
            <a:avLst/>
          </a:prstGeom>
        </p:spPr>
      </p:pic>
      <p:sp>
        <p:nvSpPr>
          <p:cNvPr id="3" name="TextBox 2">
            <a:extLst>
              <a:ext uri="{FF2B5EF4-FFF2-40B4-BE49-F238E27FC236}">
                <a16:creationId xmlns:a16="http://schemas.microsoft.com/office/drawing/2014/main" id="{47BC074F-BC17-6041-985C-174810D58AF8}"/>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 3.5°C</a:t>
            </a:r>
          </a:p>
        </p:txBody>
      </p:sp>
      <p:sp>
        <p:nvSpPr>
          <p:cNvPr id="4" name="TextBox 3">
            <a:extLst>
              <a:ext uri="{FF2B5EF4-FFF2-40B4-BE49-F238E27FC236}">
                <a16:creationId xmlns:a16="http://schemas.microsoft.com/office/drawing/2014/main" id="{338F6EC8-1455-5C4C-887D-123CE28379D9}"/>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88653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5" name="TextBox 4">
            <a:extLst>
              <a:ext uri="{FF2B5EF4-FFF2-40B4-BE49-F238E27FC236}">
                <a16:creationId xmlns:a16="http://schemas.microsoft.com/office/drawing/2014/main" id="{BF06B585-DA22-B64B-AC19-7CEB29C1BD27}"/>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New York : </a:t>
            </a: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Bugün</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 name="TextBox 3">
            <a:extLst>
              <a:ext uri="{FF2B5EF4-FFF2-40B4-BE49-F238E27FC236}">
                <a16:creationId xmlns:a16="http://schemas.microsoft.com/office/drawing/2014/main" id="{F09FDD70-29AB-3C43-B0F3-78DAC9148952}"/>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2681372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tr-TR" sz="3200" dirty="0">
                <a:solidFill>
                  <a:schemeClr val="tx1">
                    <a:lumMod val="65000"/>
                    <a:lumOff val="35000"/>
                  </a:schemeClr>
                </a:solidFill>
              </a:rPr>
              <a:t>En</a:t>
            </a:r>
            <a:r>
              <a:rPr lang="tr-TR" dirty="0">
                <a:solidFill>
                  <a:schemeClr val="tx1">
                    <a:lumMod val="65000"/>
                    <a:lumOff val="35000"/>
                  </a:schemeClr>
                </a:solidFill>
              </a:rPr>
              <a:t>-</a:t>
            </a:r>
            <a:r>
              <a:rPr lang="tr-TR" sz="3200" dirty="0" err="1">
                <a:solidFill>
                  <a:schemeClr val="tx1">
                    <a:lumMod val="65000"/>
                    <a:lumOff val="35000"/>
                  </a:schemeClr>
                </a:solidFill>
              </a:rPr>
              <a:t>ROADS’u</a:t>
            </a:r>
            <a:r>
              <a:rPr lang="tr-TR" sz="3200" dirty="0">
                <a:solidFill>
                  <a:schemeClr val="tx1">
                    <a:lumMod val="65000"/>
                    <a:lumOff val="35000"/>
                  </a:schemeClr>
                </a:solidFill>
              </a:rPr>
              <a:t> geliştirenler</a:t>
            </a:r>
            <a:r>
              <a:rPr lang="en-US" sz="3200" dirty="0">
                <a:solidFill>
                  <a:schemeClr val="tx1">
                    <a:lumMod val="65000"/>
                    <a:lumOff val="35000"/>
                  </a:schemeClr>
                </a:solidFill>
              </a:rPr>
              <a:t>:</a:t>
            </a:r>
            <a:r>
              <a:rPr lang="tr-TR" sz="3200" dirty="0">
                <a:solidFill>
                  <a:schemeClr val="tx1">
                    <a:lumMod val="65000"/>
                    <a:lumOff val="35000"/>
                  </a:schemeClr>
                </a:solidFill>
              </a:rPr>
              <a:t> </a:t>
            </a:r>
            <a:endParaRPr lang="en-US" sz="3200" dirty="0">
              <a:solidFill>
                <a:schemeClr val="tx1">
                  <a:lumMod val="65000"/>
                  <a:lumOff val="35000"/>
                </a:schemeClr>
              </a:solidFill>
            </a:endParaRPr>
          </a:p>
        </p:txBody>
      </p:sp>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96513" y="1723901"/>
            <a:ext cx="3516918" cy="3516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0D49A5-7BEE-774F-BCC7-EA6D60847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603" y="2330451"/>
            <a:ext cx="6328714" cy="2381957"/>
          </a:xfrm>
          <a:prstGeom prst="rect">
            <a:avLst/>
          </a:prstGeom>
        </p:spPr>
      </p:pic>
    </p:spTree>
    <p:extLst>
      <p:ext uri="{BB962C8B-B14F-4D97-AF65-F5344CB8AC3E}">
        <p14:creationId xmlns:p14="http://schemas.microsoft.com/office/powerpoint/2010/main" val="43037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New York :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3.5°C</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B12D9834-7360-F24F-9361-E1AADBD29D6E}"/>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379859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953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Wall Street today</a:t>
            </a:r>
          </a:p>
        </p:txBody>
      </p:sp>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pic>
        <p:nvPicPr>
          <p:cNvPr id="7" name="Picture 6">
            <a:extLst>
              <a:ext uri="{FF2B5EF4-FFF2-40B4-BE49-F238E27FC236}">
                <a16:creationId xmlns:a16="http://schemas.microsoft.com/office/drawing/2014/main" id="{88BC666F-B154-6647-ABDA-9C1E637D1E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6075" y="1"/>
            <a:ext cx="9305925" cy="6858000"/>
          </a:xfrm>
          <a:prstGeom prst="rect">
            <a:avLst/>
          </a:prstGeom>
        </p:spPr>
      </p:pic>
    </p:spTree>
    <p:extLst>
      <p:ext uri="{BB962C8B-B14F-4D97-AF65-F5344CB8AC3E}">
        <p14:creationId xmlns:p14="http://schemas.microsoft.com/office/powerpoint/2010/main" val="308901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B118D-99A4-1F44-A89E-4D0D8B3496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552"/>
          <a:stretch/>
        </p:blipFill>
        <p:spPr>
          <a:xfrm>
            <a:off x="2887077" y="-1"/>
            <a:ext cx="9305925" cy="6964471"/>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 and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4ºC of warming</a:t>
            </a:r>
          </a:p>
        </p:txBody>
      </p:sp>
      <p:sp>
        <p:nvSpPr>
          <p:cNvPr id="7" name="TextBox 6">
            <a:extLst>
              <a:ext uri="{FF2B5EF4-FFF2-40B4-BE49-F238E27FC236}">
                <a16:creationId xmlns:a16="http://schemas.microsoft.com/office/drawing/2014/main" id="{74DF67CD-BA15-3743-BD94-DCCC5DBBE6BE}"/>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384312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4ºC s</a:t>
            </a:r>
            <a:r>
              <a:rPr kumimoji="0" lang="tr-TR" sz="2800" b="1" i="0" u="none" strike="noStrike" kern="1200" cap="none" spc="0" normalizeH="0" baseline="0" noProof="0" dirty="0" err="1">
                <a:ln>
                  <a:noFill/>
                </a:ln>
                <a:solidFill>
                  <a:prstClr val="white"/>
                </a:solidFill>
                <a:effectLst/>
                <a:uLnTx/>
                <a:uFillTx/>
                <a:latin typeface="Helvetica" pitchFamily="2" charset="0"/>
                <a:ea typeface="ＭＳ Ｐゴシック" charset="0"/>
                <a:cs typeface="Arial" charset="0"/>
              </a:rPr>
              <a:t>ıcaklık</a:t>
            </a:r>
            <a:r>
              <a:rPr kumimoji="0" lang="tr-TR"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 artışında </a:t>
            </a:r>
            <a:r>
              <a:rPr kumimoji="0" lang="en-US" sz="2800" b="1" i="0" u="none" strike="noStrike" kern="1200" cap="none" spc="0" normalizeH="0" baseline="0" noProof="0" dirty="0" err="1">
                <a:ln>
                  <a:noFill/>
                </a:ln>
                <a:solidFill>
                  <a:prstClr val="white"/>
                </a:solidFill>
                <a:effectLst/>
                <a:uLnTx/>
                <a:uFillTx/>
                <a:latin typeface="Helvetica" pitchFamily="2" charset="0"/>
                <a:ea typeface="ＭＳ Ｐゴシック" charset="0"/>
                <a:cs typeface="Arial" charset="0"/>
              </a:rPr>
              <a:t>Londra</a:t>
            </a:r>
            <a:endPar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endParaRPr>
          </a:p>
        </p:txBody>
      </p:sp>
      <p:sp>
        <p:nvSpPr>
          <p:cNvPr id="6" name="TextBox 5">
            <a:extLst>
              <a:ext uri="{FF2B5EF4-FFF2-40B4-BE49-F238E27FC236}">
                <a16:creationId xmlns:a16="http://schemas.microsoft.com/office/drawing/2014/main" id="{24A0237A-B7CE-B24D-9527-85EB78673AF6}"/>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321011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id="{50C0D06E-4D07-7F46-B9A0-E98A85A445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Shanghai after 4ºC of warming</a:t>
            </a:r>
          </a:p>
        </p:txBody>
      </p:sp>
      <p:sp>
        <p:nvSpPr>
          <p:cNvPr id="6" name="TextBox 5">
            <a:extLst>
              <a:ext uri="{FF2B5EF4-FFF2-40B4-BE49-F238E27FC236}">
                <a16:creationId xmlns:a16="http://schemas.microsoft.com/office/drawing/2014/main" id="{C7A708C8-BF0D-B543-8B44-A5B49AF3E269}"/>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4907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194"/>
          <a:stretch/>
        </p:blipFill>
        <p:spPr bwMode="auto">
          <a:xfrm>
            <a:off x="0" y="1420586"/>
            <a:ext cx="12192001" cy="5437414"/>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1" y="6519446"/>
            <a:ext cx="4310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Morgan Stanley, IPCC, CNBC</a:t>
            </a:r>
          </a:p>
        </p:txBody>
      </p:sp>
      <p:sp>
        <p:nvSpPr>
          <p:cNvPr id="5" name="Title 4">
            <a:extLst>
              <a:ext uri="{FF2B5EF4-FFF2-40B4-BE49-F238E27FC236}">
                <a16:creationId xmlns:a16="http://schemas.microsoft.com/office/drawing/2014/main" id="{450739E1-B483-C54C-ABB6-FDDAC947BF0E}"/>
              </a:ext>
            </a:extLst>
          </p:cNvPr>
          <p:cNvSpPr>
            <a:spLocks noGrp="1"/>
          </p:cNvSpPr>
          <p:nvPr>
            <p:ph type="ctrTitle"/>
          </p:nvPr>
        </p:nvSpPr>
        <p:spPr>
          <a:xfrm>
            <a:off x="466722" y="141514"/>
            <a:ext cx="11261452" cy="1081399"/>
          </a:xfrm>
        </p:spPr>
        <p:txBody>
          <a:bodyPr/>
          <a:lstStyle/>
          <a:p>
            <a:r>
              <a:rPr lang="tr-TR" sz="2200" dirty="0">
                <a:latin typeface="Helvetica Light" panose="020B0403020202020204" pitchFamily="34" charset="0"/>
              </a:rPr>
              <a:t>İklim felaketlerinin dünyaya maliyeti 2016 ve 2018 arasında </a:t>
            </a:r>
            <a:r>
              <a:rPr lang="en-US" sz="2200" dirty="0">
                <a:solidFill>
                  <a:srgbClr val="1636A8"/>
                </a:solidFill>
              </a:rPr>
              <a:t>650 </a:t>
            </a:r>
            <a:r>
              <a:rPr lang="tr-TR" sz="2200" dirty="0">
                <a:solidFill>
                  <a:srgbClr val="1636A8"/>
                </a:solidFill>
              </a:rPr>
              <a:t>milyar </a:t>
            </a:r>
            <a:r>
              <a:rPr lang="en-US" sz="2200" dirty="0">
                <a:solidFill>
                  <a:srgbClr val="1636A8"/>
                </a:solidFill>
              </a:rPr>
              <a:t>$</a:t>
            </a:r>
            <a:r>
              <a:rPr lang="tr-TR" sz="2200" dirty="0">
                <a:solidFill>
                  <a:srgbClr val="1636A8"/>
                </a:solidFill>
              </a:rPr>
              <a:t> </a:t>
            </a:r>
            <a:r>
              <a:rPr lang="tr-TR" sz="2200" dirty="0">
                <a:latin typeface="Helvetica Light" panose="020B0403020202020204" pitchFamily="34" charset="0"/>
              </a:rPr>
              <a:t>oldu.</a:t>
            </a:r>
            <a:r>
              <a:rPr lang="en-US" sz="2200" dirty="0">
                <a:latin typeface="Helvetica Light" panose="020B0403020202020204" pitchFamily="34" charset="0"/>
              </a:rPr>
              <a:t> </a:t>
            </a:r>
            <a:r>
              <a:rPr lang="tr-TR" sz="2200" dirty="0">
                <a:latin typeface="Helvetica Light" panose="020B0403020202020204" pitchFamily="34" charset="0"/>
              </a:rPr>
              <a:t>1.5</a:t>
            </a:r>
            <a:r>
              <a:rPr lang="en-US" sz="2200" dirty="0">
                <a:latin typeface="Helvetica Light" panose="020B0403020202020204" pitchFamily="34" charset="0"/>
              </a:rPr>
              <a:t> °C</a:t>
            </a:r>
            <a:r>
              <a:rPr lang="tr-TR" sz="2200" dirty="0">
                <a:latin typeface="Helvetica Light" panose="020B0403020202020204" pitchFamily="34" charset="0"/>
              </a:rPr>
              <a:t>’ye varana kadar, ekonomik zararın </a:t>
            </a:r>
            <a:r>
              <a:rPr lang="en-US" sz="2200" dirty="0">
                <a:solidFill>
                  <a:srgbClr val="1636A8"/>
                </a:solidFill>
              </a:rPr>
              <a:t>54 </a:t>
            </a:r>
            <a:r>
              <a:rPr lang="en-US" sz="2200" dirty="0" err="1">
                <a:solidFill>
                  <a:srgbClr val="1636A8"/>
                </a:solidFill>
              </a:rPr>
              <a:t>tril</a:t>
            </a:r>
            <a:r>
              <a:rPr lang="tr-TR" sz="2200" dirty="0">
                <a:solidFill>
                  <a:srgbClr val="1636A8"/>
                </a:solidFill>
              </a:rPr>
              <a:t>yon </a:t>
            </a:r>
            <a:r>
              <a:rPr lang="en-US" sz="2200" dirty="0">
                <a:solidFill>
                  <a:srgbClr val="1636A8"/>
                </a:solidFill>
              </a:rPr>
              <a:t>$</a:t>
            </a:r>
            <a:r>
              <a:rPr lang="en-US" sz="2200" dirty="0">
                <a:latin typeface="Helvetica Light" panose="020B0403020202020204" pitchFamily="34" charset="0"/>
              </a:rPr>
              <a:t> </a:t>
            </a:r>
            <a:r>
              <a:rPr lang="tr-TR" sz="2200" dirty="0">
                <a:latin typeface="Helvetica Light" panose="020B0403020202020204" pitchFamily="34" charset="0"/>
              </a:rPr>
              <a:t>olabileceği tahmin ediliyor</a:t>
            </a:r>
            <a:r>
              <a:rPr lang="en-US" sz="2200" dirty="0">
                <a:latin typeface="Helvetica Light" panose="020B0403020202020204" pitchFamily="34" charset="0"/>
              </a:rPr>
              <a:t>.</a:t>
            </a:r>
          </a:p>
        </p:txBody>
      </p:sp>
    </p:spTree>
    <p:extLst>
      <p:ext uri="{BB962C8B-B14F-4D97-AF65-F5344CB8AC3E}">
        <p14:creationId xmlns:p14="http://schemas.microsoft.com/office/powerpoint/2010/main" val="1163803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F9E1-46E2-4057-AB8E-7AE6EABE341B}"/>
              </a:ext>
            </a:extLst>
          </p:cNvPr>
          <p:cNvSpPr>
            <a:spLocks noGrp="1"/>
          </p:cNvSpPr>
          <p:nvPr>
            <p:ph type="ctrTitle"/>
          </p:nvPr>
        </p:nvSpPr>
        <p:spPr/>
        <p:txBody>
          <a:bodyPr/>
          <a:lstStyle/>
          <a:p>
            <a:r>
              <a:rPr lang="tr-TR" dirty="0"/>
              <a:t>Türkiye’de ne olacak?</a:t>
            </a:r>
            <a:endParaRPr lang="en-AT" dirty="0"/>
          </a:p>
        </p:txBody>
      </p:sp>
      <p:sp>
        <p:nvSpPr>
          <p:cNvPr id="3" name="Content Placeholder 2">
            <a:extLst>
              <a:ext uri="{FF2B5EF4-FFF2-40B4-BE49-F238E27FC236}">
                <a16:creationId xmlns:a16="http://schemas.microsoft.com/office/drawing/2014/main" id="{C05FD485-1B28-435B-8968-DAC824D9A468}"/>
              </a:ext>
            </a:extLst>
          </p:cNvPr>
          <p:cNvSpPr>
            <a:spLocks noGrp="1"/>
          </p:cNvSpPr>
          <p:nvPr>
            <p:ph idx="1"/>
          </p:nvPr>
        </p:nvSpPr>
        <p:spPr/>
        <p:txBody>
          <a:bodyPr/>
          <a:lstStyle/>
          <a:p>
            <a:endParaRPr lang="en-AT"/>
          </a:p>
        </p:txBody>
      </p:sp>
      <p:pic>
        <p:nvPicPr>
          <p:cNvPr id="2050" name="Picture 2" descr="Hava olayları işaretini verdi: İstanbul için kuraklık kaçınılmaz - 5">
            <a:extLst>
              <a:ext uri="{FF2B5EF4-FFF2-40B4-BE49-F238E27FC236}">
                <a16:creationId xmlns:a16="http://schemas.microsoft.com/office/drawing/2014/main" id="{8C024FBB-8D26-4506-B1F2-B5CB9B91B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355"/>
            <a:ext cx="12192000" cy="687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04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619307-FB1E-42D3-AB36-71ECADE60A22}"/>
              </a:ext>
            </a:extLst>
          </p:cNvPr>
          <p:cNvSpPr>
            <a:spLocks noGrp="1"/>
          </p:cNvSpPr>
          <p:nvPr>
            <p:ph type="ctrTitle"/>
          </p:nvPr>
        </p:nvSpPr>
        <p:spPr/>
        <p:txBody>
          <a:bodyPr/>
          <a:lstStyle/>
          <a:p>
            <a:r>
              <a:rPr lang="tr-TR" dirty="0"/>
              <a:t>3°C’de Türkiye ve çevresinde kuraklık riski </a:t>
            </a:r>
            <a:endParaRPr lang="en-US" dirty="0"/>
          </a:p>
        </p:txBody>
      </p:sp>
      <p:sp>
        <p:nvSpPr>
          <p:cNvPr id="8" name="TextBox 7">
            <a:extLst>
              <a:ext uri="{FF2B5EF4-FFF2-40B4-BE49-F238E27FC236}">
                <a16:creationId xmlns:a16="http://schemas.microsoft.com/office/drawing/2014/main" id="{2B8A5285-D362-4B74-AC50-21906CC1458B}"/>
              </a:ext>
            </a:extLst>
          </p:cNvPr>
          <p:cNvSpPr txBox="1"/>
          <p:nvPr/>
        </p:nvSpPr>
        <p:spPr>
          <a:xfrm>
            <a:off x="8868916" y="-6270"/>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hotspots-explorer.org</a:t>
            </a:r>
          </a:p>
        </p:txBody>
      </p:sp>
      <p:pic>
        <p:nvPicPr>
          <p:cNvPr id="3" name="Picture 2">
            <a:extLst>
              <a:ext uri="{FF2B5EF4-FFF2-40B4-BE49-F238E27FC236}">
                <a16:creationId xmlns:a16="http://schemas.microsoft.com/office/drawing/2014/main" id="{A21886C7-127A-445B-BDDA-9ECF3AEE0D54}"/>
              </a:ext>
            </a:extLst>
          </p:cNvPr>
          <p:cNvPicPr>
            <a:picLocks noChangeAspect="1"/>
          </p:cNvPicPr>
          <p:nvPr/>
        </p:nvPicPr>
        <p:blipFill rotWithShape="1">
          <a:blip r:embed="rId3"/>
          <a:srcRect t="4055"/>
          <a:stretch/>
        </p:blipFill>
        <p:spPr>
          <a:xfrm>
            <a:off x="1161536" y="1589386"/>
            <a:ext cx="9720000" cy="5245769"/>
          </a:xfrm>
          <a:prstGeom prst="rect">
            <a:avLst/>
          </a:prstGeom>
        </p:spPr>
      </p:pic>
    </p:spTree>
    <p:extLst>
      <p:ext uri="{BB962C8B-B14F-4D97-AF65-F5344CB8AC3E}">
        <p14:creationId xmlns:p14="http://schemas.microsoft.com/office/powerpoint/2010/main" val="1802457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619307-FB1E-42D3-AB36-71ECADE60A22}"/>
              </a:ext>
            </a:extLst>
          </p:cNvPr>
          <p:cNvSpPr>
            <a:spLocks noGrp="1"/>
          </p:cNvSpPr>
          <p:nvPr>
            <p:ph type="ctrTitle"/>
          </p:nvPr>
        </p:nvSpPr>
        <p:spPr/>
        <p:txBody>
          <a:bodyPr/>
          <a:lstStyle/>
          <a:p>
            <a:r>
              <a:rPr lang="tr-TR" dirty="0"/>
              <a:t>1.5°C’de Türkiye ve çevresinde kuraklık riski </a:t>
            </a:r>
            <a:endParaRPr lang="en-US" dirty="0"/>
          </a:p>
        </p:txBody>
      </p:sp>
      <p:pic>
        <p:nvPicPr>
          <p:cNvPr id="5" name="Picture 4">
            <a:extLst>
              <a:ext uri="{FF2B5EF4-FFF2-40B4-BE49-F238E27FC236}">
                <a16:creationId xmlns:a16="http://schemas.microsoft.com/office/drawing/2014/main" id="{F52C107A-2397-4531-BCEE-0AF70E63776F}"/>
              </a:ext>
            </a:extLst>
          </p:cNvPr>
          <p:cNvPicPr>
            <a:picLocks noChangeAspect="1"/>
          </p:cNvPicPr>
          <p:nvPr/>
        </p:nvPicPr>
        <p:blipFill>
          <a:blip r:embed="rId2"/>
          <a:stretch>
            <a:fillRect/>
          </a:stretch>
        </p:blipFill>
        <p:spPr>
          <a:xfrm>
            <a:off x="1209990" y="1402399"/>
            <a:ext cx="9720000" cy="5467499"/>
          </a:xfrm>
          <a:prstGeom prst="rect">
            <a:avLst/>
          </a:prstGeom>
          <a:noFill/>
        </p:spPr>
      </p:pic>
      <p:sp>
        <p:nvSpPr>
          <p:cNvPr id="8" name="TextBox 7">
            <a:extLst>
              <a:ext uri="{FF2B5EF4-FFF2-40B4-BE49-F238E27FC236}">
                <a16:creationId xmlns:a16="http://schemas.microsoft.com/office/drawing/2014/main" id="{2B8A5285-D362-4B74-AC50-21906CC1458B}"/>
              </a:ext>
            </a:extLst>
          </p:cNvPr>
          <p:cNvSpPr txBox="1"/>
          <p:nvPr/>
        </p:nvSpPr>
        <p:spPr>
          <a:xfrm>
            <a:off x="8868916" y="-6270"/>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hotspots-explorer.org</a:t>
            </a:r>
          </a:p>
        </p:txBody>
      </p:sp>
    </p:spTree>
    <p:extLst>
      <p:ext uri="{BB962C8B-B14F-4D97-AF65-F5344CB8AC3E}">
        <p14:creationId xmlns:p14="http://schemas.microsoft.com/office/powerpoint/2010/main" val="1605302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İzmir </a:t>
            </a: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tr-TR" sz="3000" b="1" i="0" u="none" strike="noStrike" kern="1200" cap="none" spc="0" normalizeH="0" baseline="0" noProof="0" dirty="0">
                <a:ln>
                  <a:noFill/>
                </a:ln>
                <a:solidFill>
                  <a:srgbClr val="FFC000"/>
                </a:solidFill>
                <a:effectLst/>
                <a:uLnTx/>
                <a:uFillTx/>
                <a:latin typeface="Helvetica" pitchFamily="2" charset="0"/>
                <a:ea typeface="+mn-ea"/>
                <a:cs typeface="+mn-cs"/>
              </a:rPr>
              <a:t>Bugün</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B12D9834-7360-F24F-9361-E1AADBD29D6E}"/>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pic>
        <p:nvPicPr>
          <p:cNvPr id="6" name="Picture 5">
            <a:extLst>
              <a:ext uri="{FF2B5EF4-FFF2-40B4-BE49-F238E27FC236}">
                <a16:creationId xmlns:a16="http://schemas.microsoft.com/office/drawing/2014/main" id="{D33545DC-FC72-4610-A95F-2CAEDA9EF694}"/>
              </a:ext>
            </a:extLst>
          </p:cNvPr>
          <p:cNvPicPr>
            <a:picLocks noChangeAspect="1"/>
          </p:cNvPicPr>
          <p:nvPr/>
        </p:nvPicPr>
        <p:blipFill rotWithShape="1">
          <a:blip r:embed="rId3"/>
          <a:srcRect l="2817" r="11948"/>
          <a:stretch/>
        </p:blipFill>
        <p:spPr>
          <a:xfrm>
            <a:off x="12353" y="0"/>
            <a:ext cx="7105136" cy="6858000"/>
          </a:xfrm>
          <a:prstGeom prst="rect">
            <a:avLst/>
          </a:prstGeom>
        </p:spPr>
      </p:pic>
    </p:spTree>
    <p:extLst>
      <p:ext uri="{BB962C8B-B14F-4D97-AF65-F5344CB8AC3E}">
        <p14:creationId xmlns:p14="http://schemas.microsoft.com/office/powerpoint/2010/main" val="357393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80CB557-2502-7949-9A7D-FDD7F8644698}"/>
              </a:ext>
            </a:extLst>
          </p:cNvPr>
          <p:cNvSpPr txBox="1">
            <a:spLocks/>
          </p:cNvSpPr>
          <p:nvPr/>
        </p:nvSpPr>
        <p:spPr>
          <a:xfrm>
            <a:off x="584549" y="1974132"/>
            <a:ext cx="3960483" cy="38574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b="0" i="0" kern="1200">
                <a:solidFill>
                  <a:schemeClr val="tx1">
                    <a:lumMod val="75000"/>
                    <a:lumOff val="25000"/>
                  </a:schemeClr>
                </a:solidFill>
                <a:latin typeface="Helvetica" pitchFamily="2"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Helvetica" pitchFamily="2"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Helvetica" pitchFamily="2"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marR="0" lvl="0" indent="-514350" algn="l" defTabSz="685800" rtl="0" eaLnBrk="1" fontAlgn="auto" latinLnBrk="0" hangingPunct="1">
              <a:lnSpc>
                <a:spcPct val="150000"/>
              </a:lnSpc>
              <a:spcBef>
                <a:spcPts val="750"/>
              </a:spcBef>
              <a:spcAft>
                <a:spcPts val="0"/>
              </a:spcAft>
              <a:buClrTx/>
              <a:buSzTx/>
              <a:buFont typeface="+mj-lt"/>
              <a:buAutoNum type="arabicPeriod"/>
              <a:tabLst/>
              <a:defRPr/>
            </a:pPr>
            <a:r>
              <a:rPr kumimoji="0" lang="tr-TR"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Giriş</a:t>
            </a:r>
          </a:p>
          <a:p>
            <a:pPr marL="536575" marR="0" lvl="1" indent="0" algn="l" defTabSz="685800" rtl="0" eaLnBrk="1" fontAlgn="auto" latinLnBrk="0" hangingPunct="1">
              <a:lnSpc>
                <a:spcPct val="150000"/>
              </a:lnSpc>
              <a:spcBef>
                <a:spcPts val="375"/>
              </a:spcBef>
              <a:spcAft>
                <a:spcPts val="0"/>
              </a:spcAft>
              <a:buClrTx/>
              <a:buSzTx/>
              <a:buFont typeface="Arial" panose="020B0604020202020204" pitchFamily="34" charset="0"/>
              <a:buNone/>
              <a:tabLst/>
              <a:defRPr/>
            </a:pPr>
            <a:r>
              <a:rPr kumimoji="0" lang="tr-TR" sz="17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İklim değişimi ve En-ROADS</a:t>
            </a:r>
            <a:endParaRPr kumimoji="0" lang="en-US" sz="17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a:p>
            <a:pPr marL="514350" marR="0" lvl="0" indent="-514350" algn="l" defTabSz="685800" rtl="0" eaLnBrk="1" fontAlgn="auto" latinLnBrk="0" hangingPunct="1">
              <a:lnSpc>
                <a:spcPct val="150000"/>
              </a:lnSpc>
              <a:spcBef>
                <a:spcPts val="750"/>
              </a:spcBef>
              <a:spcAft>
                <a:spcPts val="0"/>
              </a:spcAft>
              <a:buClrTx/>
              <a:buSzTx/>
              <a:buFont typeface="Arial" panose="020B0604020202020204" pitchFamily="34" charset="0"/>
              <a:buAutoNum type="arabicPeriod"/>
              <a:tabLst/>
              <a:defRPr/>
            </a:pPr>
            <a:r>
              <a:rPr kumimoji="0" lang="tr-TR"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Küresel İklim Senaryoları </a:t>
            </a:r>
          </a:p>
          <a:p>
            <a:pPr marL="514350" marR="0" lvl="0" indent="-514350" algn="l" defTabSz="685800" rtl="0" eaLnBrk="1" fontAlgn="auto" latinLnBrk="0" hangingPunct="1">
              <a:lnSpc>
                <a:spcPct val="150000"/>
              </a:lnSpc>
              <a:spcBef>
                <a:spcPts val="750"/>
              </a:spcBef>
              <a:spcAft>
                <a:spcPts val="0"/>
              </a:spcAft>
              <a:buClrTx/>
              <a:buSzTx/>
              <a:buFont typeface="+mj-lt"/>
              <a:buAutoNum type="arabicPeriod" startAt="3"/>
              <a:tabLst/>
              <a:defRPr/>
            </a:pPr>
            <a:r>
              <a:rPr kumimoji="0" lang="tr-TR" sz="2800" b="1" i="0" u="none" strike="noStrike" kern="1200" cap="none" spc="0" normalizeH="0" baseline="0" noProof="0" dirty="0" err="1">
                <a:ln>
                  <a:noFill/>
                </a:ln>
                <a:solidFill>
                  <a:prstClr val="black">
                    <a:lumMod val="65000"/>
                    <a:lumOff val="35000"/>
                  </a:prstClr>
                </a:solidFill>
                <a:effectLst/>
                <a:uLnTx/>
                <a:uFillTx/>
                <a:latin typeface="Helvetica" pitchFamily="2" charset="0"/>
                <a:ea typeface="+mn-ea"/>
                <a:cs typeface="+mn-cs"/>
              </a:rPr>
              <a:t>Debrief</a:t>
            </a:r>
            <a:r>
              <a:rPr kumimoji="0" lang="tr-TR" sz="28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 - Sonuç</a:t>
            </a:r>
          </a:p>
          <a:p>
            <a:pPr marL="536575"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tr-TR" sz="17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En-</a:t>
            </a:r>
            <a:r>
              <a:rPr kumimoji="0" lang="tr-TR" sz="1700" b="1" i="0" u="none" strike="noStrike" kern="1200" cap="none" spc="0" normalizeH="0" baseline="0" noProof="0" dirty="0" err="1">
                <a:ln>
                  <a:noFill/>
                </a:ln>
                <a:solidFill>
                  <a:prstClr val="black">
                    <a:lumMod val="65000"/>
                    <a:lumOff val="35000"/>
                  </a:prstClr>
                </a:solidFill>
                <a:effectLst/>
                <a:uLnTx/>
                <a:uFillTx/>
                <a:latin typeface="Helvetica" pitchFamily="2" charset="0"/>
                <a:ea typeface="+mn-ea"/>
                <a:cs typeface="+mn-cs"/>
              </a:rPr>
              <a:t>ROADS’u</a:t>
            </a:r>
            <a:r>
              <a:rPr kumimoji="0" lang="tr-TR" sz="17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rPr>
              <a:t> nasıl kullanırız?</a:t>
            </a:r>
            <a:endParaRPr kumimoji="0" lang="en-US" sz="1700" b="1" i="0" u="none" strike="noStrike" kern="1200" cap="none" spc="0" normalizeH="0" baseline="0" noProof="0" dirty="0">
              <a:ln>
                <a:noFill/>
              </a:ln>
              <a:solidFill>
                <a:prstClr val="black">
                  <a:lumMod val="65000"/>
                  <a:lumOff val="35000"/>
                </a:prstClr>
              </a:solidFill>
              <a:effectLst/>
              <a:uLnTx/>
              <a:uFillTx/>
              <a:latin typeface="Helvetica" pitchFamily="2" charset="0"/>
              <a:ea typeface="+mn-ea"/>
              <a:cs typeface="+mn-cs"/>
            </a:endParaRPr>
          </a:p>
        </p:txBody>
      </p:sp>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p:txBody>
          <a:bodyPr>
            <a:normAutofit fontScale="90000"/>
          </a:bodyPr>
          <a:lstStyle/>
          <a:p>
            <a:pPr algn="l"/>
            <a:r>
              <a:rPr lang="en-US" sz="3200" dirty="0">
                <a:solidFill>
                  <a:schemeClr val="tx1">
                    <a:lumMod val="65000"/>
                    <a:lumOff val="35000"/>
                  </a:schemeClr>
                </a:solidFill>
              </a:rPr>
              <a:t>A</a:t>
            </a:r>
            <a:r>
              <a:rPr lang="tr-TR" dirty="0" err="1">
                <a:solidFill>
                  <a:schemeClr val="tx1">
                    <a:lumMod val="65000"/>
                    <a:lumOff val="35000"/>
                  </a:schemeClr>
                </a:solidFill>
              </a:rPr>
              <a:t>ja</a:t>
            </a:r>
            <a:r>
              <a:rPr lang="en-US" sz="3200" dirty="0" err="1">
                <a:solidFill>
                  <a:schemeClr val="tx1">
                    <a:lumMod val="65000"/>
                    <a:lumOff val="35000"/>
                  </a:schemeClr>
                </a:solidFill>
              </a:rPr>
              <a:t>nda</a:t>
            </a:r>
            <a:r>
              <a:rPr lang="en-US" sz="3200" dirty="0">
                <a:solidFill>
                  <a:schemeClr val="tx1">
                    <a:lumMod val="65000"/>
                    <a:lumOff val="35000"/>
                  </a:schemeClr>
                </a:solidFill>
              </a:rPr>
              <a:t>:</a:t>
            </a:r>
          </a:p>
        </p:txBody>
      </p:sp>
      <p:pic>
        <p:nvPicPr>
          <p:cNvPr id="1026" name="Picture 2" descr="https://public.boxcloud.com/api/2.0/internal_files/633770675675/versions/672054392075/representations/jpg_paged_2048x2048/content/1.jpg?access_token=1!do-TayU7PtSyJ2a4cbkAIKOtoFmxGzFzLAIzkrvWy7SAAq1okkIPneEwgjCIK9994NdAlu84p_bLTEywF1A6ZmcoxhRk_jG3rVXDCzUkJgiAAwpjL4woBGdMpA3vWMfe11oxjvTDvkPft-BFs99-iGTS_W4ydaVvT6FAgxQdcl3gSEu46xZAz0TeC8jKGjDw4wMV3dZHxpvAknn_2Cp3g9usWL9psY5HrV6GgvN4BP0HkGIWZVctH9Tdj6Lv-IwE4Jyzbf6ZAdHObEFwF7JYv45xgd5qnCyq4axByBwh2a8A8GCVVKY77p7sfe61dXF0Fo7TrfvPsdQjT-58_N7eUGAkVKE8b9IUqK-MIi6d36FNsfrg8jp5d2WzkAgBaXGk4a2CdcwufIfoCi6U8XOGy98vTldVXcGD7UgPfEHAo940KrtnY1bX5eBB0hTZdOkYeK4qrWuSeqBqN-AwQiVWtGQbfpE9C6wku42NJZXOCWvUpiI_1RSqDp2m0AmvAMzo-d3ZWSeyo2jxVJHh6D4Q5X4KQtHOA0ds4j6NjPs72S_PancyXi7tMZzveVo7Fet33pF8&amp;shared_link=https%3A%2F%2Fclimateinteractive.app.box.com%2Fs%2Fibazs51ysy0hu4z5j86j0zhyficsemea&amp;box_client_name=box-content-preview&amp;box_client_version=2.51.0">
            <a:extLst>
              <a:ext uri="{FF2B5EF4-FFF2-40B4-BE49-F238E27FC236}">
                <a16:creationId xmlns:a16="http://schemas.microsoft.com/office/drawing/2014/main" id="{97BBC255-1D98-4443-AC6A-07948918F0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8013" y="933450"/>
            <a:ext cx="743179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570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İzmir </a:t>
            </a: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a:t>
            </a: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3.5°C</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B12D9834-7360-F24F-9361-E1AADBD29D6E}"/>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pic>
        <p:nvPicPr>
          <p:cNvPr id="8" name="Picture 7">
            <a:extLst>
              <a:ext uri="{FF2B5EF4-FFF2-40B4-BE49-F238E27FC236}">
                <a16:creationId xmlns:a16="http://schemas.microsoft.com/office/drawing/2014/main" id="{3BD85ABA-3C2A-4DA4-8C7E-2D350124D95B}"/>
              </a:ext>
            </a:extLst>
          </p:cNvPr>
          <p:cNvPicPr>
            <a:picLocks noChangeAspect="1"/>
          </p:cNvPicPr>
          <p:nvPr/>
        </p:nvPicPr>
        <p:blipFill rotWithShape="1">
          <a:blip r:embed="rId3"/>
          <a:srcRect b="4487"/>
          <a:stretch/>
        </p:blipFill>
        <p:spPr>
          <a:xfrm>
            <a:off x="0" y="0"/>
            <a:ext cx="7296886" cy="6858000"/>
          </a:xfrm>
          <a:prstGeom prst="rect">
            <a:avLst/>
          </a:prstGeom>
        </p:spPr>
      </p:pic>
    </p:spTree>
    <p:extLst>
      <p:ext uri="{BB962C8B-B14F-4D97-AF65-F5344CB8AC3E}">
        <p14:creationId xmlns:p14="http://schemas.microsoft.com/office/powerpoint/2010/main" val="3683590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Çukurova </a:t>
            </a: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tr-TR" sz="3000" b="1" i="0" u="none" strike="noStrike" kern="1200" cap="none" spc="0" normalizeH="0" baseline="0" noProof="0" dirty="0">
                <a:ln>
                  <a:noFill/>
                </a:ln>
                <a:solidFill>
                  <a:srgbClr val="FFC000"/>
                </a:solidFill>
                <a:effectLst/>
                <a:uLnTx/>
                <a:uFillTx/>
                <a:latin typeface="Helvetica" pitchFamily="2" charset="0"/>
                <a:ea typeface="+mn-ea"/>
                <a:cs typeface="+mn-cs"/>
              </a:rPr>
              <a:t>Bugün</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B12D9834-7360-F24F-9361-E1AADBD29D6E}"/>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pic>
        <p:nvPicPr>
          <p:cNvPr id="3" name="Picture 2">
            <a:extLst>
              <a:ext uri="{FF2B5EF4-FFF2-40B4-BE49-F238E27FC236}">
                <a16:creationId xmlns:a16="http://schemas.microsoft.com/office/drawing/2014/main" id="{84980D74-706E-4BB5-B33D-05A1C70FCAE5}"/>
              </a:ext>
            </a:extLst>
          </p:cNvPr>
          <p:cNvPicPr>
            <a:picLocks noChangeAspect="1"/>
          </p:cNvPicPr>
          <p:nvPr/>
        </p:nvPicPr>
        <p:blipFill rotWithShape="1">
          <a:blip r:embed="rId3"/>
          <a:srcRect r="21468"/>
          <a:stretch/>
        </p:blipFill>
        <p:spPr>
          <a:xfrm>
            <a:off x="1" y="0"/>
            <a:ext cx="7191631" cy="6858000"/>
          </a:xfrm>
          <a:prstGeom prst="rect">
            <a:avLst/>
          </a:prstGeom>
        </p:spPr>
      </p:pic>
    </p:spTree>
    <p:extLst>
      <p:ext uri="{BB962C8B-B14F-4D97-AF65-F5344CB8AC3E}">
        <p14:creationId xmlns:p14="http://schemas.microsoft.com/office/powerpoint/2010/main" val="1815498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Helvetica" pitchFamily="2" charset="0"/>
                <a:ea typeface="+mn-ea"/>
                <a:cs typeface="+mn-cs"/>
              </a:rPr>
              <a:t>Çukurova </a:t>
            </a: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3.5°C</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B12D9834-7360-F24F-9361-E1AADBD29D6E}"/>
              </a:ext>
            </a:extLst>
          </p:cNvPr>
          <p:cNvSpPr txBox="1"/>
          <p:nvPr/>
        </p:nvSpPr>
        <p:spPr>
          <a:xfrm>
            <a:off x="10086325" y="6550223"/>
            <a:ext cx="31282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Climate Central</a:t>
            </a:r>
          </a:p>
        </p:txBody>
      </p:sp>
      <p:pic>
        <p:nvPicPr>
          <p:cNvPr id="8" name="Picture 7">
            <a:extLst>
              <a:ext uri="{FF2B5EF4-FFF2-40B4-BE49-F238E27FC236}">
                <a16:creationId xmlns:a16="http://schemas.microsoft.com/office/drawing/2014/main" id="{7F6D147E-9236-4A31-843F-DA8126A5B30D}"/>
              </a:ext>
            </a:extLst>
          </p:cNvPr>
          <p:cNvPicPr>
            <a:picLocks noChangeAspect="1"/>
          </p:cNvPicPr>
          <p:nvPr/>
        </p:nvPicPr>
        <p:blipFill rotWithShape="1">
          <a:blip r:embed="rId3"/>
          <a:srcRect b="6883"/>
          <a:stretch/>
        </p:blipFill>
        <p:spPr>
          <a:xfrm>
            <a:off x="-1" y="0"/>
            <a:ext cx="7123715" cy="6857999"/>
          </a:xfrm>
          <a:prstGeom prst="rect">
            <a:avLst/>
          </a:prstGeom>
        </p:spPr>
      </p:pic>
    </p:spTree>
    <p:extLst>
      <p:ext uri="{BB962C8B-B14F-4D97-AF65-F5344CB8AC3E}">
        <p14:creationId xmlns:p14="http://schemas.microsoft.com/office/powerpoint/2010/main" val="211396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B2D5-0616-4453-ABD7-09E8B488910A}"/>
              </a:ext>
            </a:extLst>
          </p:cNvPr>
          <p:cNvSpPr>
            <a:spLocks noGrp="1"/>
          </p:cNvSpPr>
          <p:nvPr>
            <p:ph type="ctrTitle"/>
          </p:nvPr>
        </p:nvSpPr>
        <p:spPr>
          <a:xfrm>
            <a:off x="466722" y="451619"/>
            <a:ext cx="11261452" cy="524156"/>
          </a:xfrm>
        </p:spPr>
        <p:txBody>
          <a:bodyPr/>
          <a:lstStyle/>
          <a:p>
            <a:r>
              <a:rPr lang="tr-TR" dirty="0"/>
              <a:t>Ne yapıyoruz?</a:t>
            </a:r>
            <a:endParaRPr lang="en-AT" dirty="0"/>
          </a:p>
        </p:txBody>
      </p:sp>
      <p:grpSp>
        <p:nvGrpSpPr>
          <p:cNvPr id="10" name="Group 9">
            <a:extLst>
              <a:ext uri="{FF2B5EF4-FFF2-40B4-BE49-F238E27FC236}">
                <a16:creationId xmlns:a16="http://schemas.microsoft.com/office/drawing/2014/main" id="{B2852C28-B35C-4C16-A440-5F6B4EBA2917}"/>
              </a:ext>
            </a:extLst>
          </p:cNvPr>
          <p:cNvGrpSpPr/>
          <p:nvPr/>
        </p:nvGrpSpPr>
        <p:grpSpPr>
          <a:xfrm>
            <a:off x="1248032" y="1543659"/>
            <a:ext cx="9914253" cy="4384028"/>
            <a:chOff x="1248032" y="1543659"/>
            <a:chExt cx="9914253" cy="4384028"/>
          </a:xfrm>
        </p:grpSpPr>
        <p:pic>
          <p:nvPicPr>
            <p:cNvPr id="7" name="Picture 6">
              <a:extLst>
                <a:ext uri="{FF2B5EF4-FFF2-40B4-BE49-F238E27FC236}">
                  <a16:creationId xmlns:a16="http://schemas.microsoft.com/office/drawing/2014/main" id="{3727D5F4-9A45-44A5-A6CD-22592023F06B}"/>
                </a:ext>
              </a:extLst>
            </p:cNvPr>
            <p:cNvPicPr>
              <a:picLocks noChangeAspect="1"/>
            </p:cNvPicPr>
            <p:nvPr/>
          </p:nvPicPr>
          <p:blipFill rotWithShape="1">
            <a:blip r:embed="rId3"/>
            <a:srcRect l="1617" t="4165"/>
            <a:stretch/>
          </p:blipFill>
          <p:spPr>
            <a:xfrm>
              <a:off x="1779531" y="2335426"/>
              <a:ext cx="8632938" cy="3225114"/>
            </a:xfrm>
            <a:prstGeom prst="rect">
              <a:avLst/>
            </a:prstGeom>
          </p:spPr>
        </p:pic>
        <p:sp>
          <p:nvSpPr>
            <p:cNvPr id="8" name="TextBox 7">
              <a:extLst>
                <a:ext uri="{FF2B5EF4-FFF2-40B4-BE49-F238E27FC236}">
                  <a16:creationId xmlns:a16="http://schemas.microsoft.com/office/drawing/2014/main" id="{F553235C-B9ED-43FF-A8FB-C48CAF907A7F}"/>
                </a:ext>
              </a:extLst>
            </p:cNvPr>
            <p:cNvSpPr txBox="1"/>
            <p:nvPr/>
          </p:nvSpPr>
          <p:spPr>
            <a:xfrm>
              <a:off x="1248032" y="1543659"/>
              <a:ext cx="99142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İklim değişikliği konusunda endişeli misiniz? Ne kadar endişelisiniz?</a:t>
              </a:r>
              <a:endParaRPr kumimoji="0" lang="en-A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3BD6C76-2929-4332-AD91-53F4838CA65A}"/>
                </a:ext>
              </a:extLst>
            </p:cNvPr>
            <p:cNvSpPr txBox="1"/>
            <p:nvPr/>
          </p:nvSpPr>
          <p:spPr>
            <a:xfrm>
              <a:off x="4633788" y="5589133"/>
              <a:ext cx="5976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a:t>
              </a: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tr-TR" sz="16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Konda</a:t>
              </a: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Araştırma, ‘Türkiye’de İklim Değişikliği Algısı 2020’</a:t>
              </a:r>
              <a:endPar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endParaRPr>
            </a:p>
          </p:txBody>
        </p:sp>
      </p:grpSp>
    </p:spTree>
    <p:extLst>
      <p:ext uri="{BB962C8B-B14F-4D97-AF65-F5344CB8AC3E}">
        <p14:creationId xmlns:p14="http://schemas.microsoft.com/office/powerpoint/2010/main" val="2460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B2D5-0616-4453-ABD7-09E8B488910A}"/>
              </a:ext>
            </a:extLst>
          </p:cNvPr>
          <p:cNvSpPr>
            <a:spLocks noGrp="1"/>
          </p:cNvSpPr>
          <p:nvPr>
            <p:ph type="ctrTitle"/>
          </p:nvPr>
        </p:nvSpPr>
        <p:spPr>
          <a:xfrm>
            <a:off x="466722" y="451619"/>
            <a:ext cx="11261452" cy="524156"/>
          </a:xfrm>
        </p:spPr>
        <p:txBody>
          <a:bodyPr/>
          <a:lstStyle/>
          <a:p>
            <a:r>
              <a:rPr lang="tr-TR" dirty="0"/>
              <a:t>Ne yapıyoruz?</a:t>
            </a:r>
            <a:endParaRPr lang="en-AT" dirty="0"/>
          </a:p>
        </p:txBody>
      </p:sp>
      <p:pic>
        <p:nvPicPr>
          <p:cNvPr id="4" name="Picture 3">
            <a:extLst>
              <a:ext uri="{FF2B5EF4-FFF2-40B4-BE49-F238E27FC236}">
                <a16:creationId xmlns:a16="http://schemas.microsoft.com/office/drawing/2014/main" id="{45D2D9D2-6412-4F52-B834-A8EEF687B995}"/>
              </a:ext>
            </a:extLst>
          </p:cNvPr>
          <p:cNvPicPr>
            <a:picLocks noChangeAspect="1"/>
          </p:cNvPicPr>
          <p:nvPr/>
        </p:nvPicPr>
        <p:blipFill>
          <a:blip r:embed="rId3"/>
          <a:stretch>
            <a:fillRect/>
          </a:stretch>
        </p:blipFill>
        <p:spPr>
          <a:xfrm>
            <a:off x="1742304" y="1223087"/>
            <a:ext cx="8509529" cy="4643642"/>
          </a:xfrm>
          <a:prstGeom prst="rect">
            <a:avLst/>
          </a:prstGeom>
        </p:spPr>
      </p:pic>
      <p:sp>
        <p:nvSpPr>
          <p:cNvPr id="11" name="TextBox 10">
            <a:extLst>
              <a:ext uri="{FF2B5EF4-FFF2-40B4-BE49-F238E27FC236}">
                <a16:creationId xmlns:a16="http://schemas.microsoft.com/office/drawing/2014/main" id="{38079F13-14DC-4B05-AAFA-7E1692A2A6A7}"/>
              </a:ext>
            </a:extLst>
          </p:cNvPr>
          <p:cNvSpPr txBox="1"/>
          <p:nvPr/>
        </p:nvSpPr>
        <p:spPr>
          <a:xfrm>
            <a:off x="4522580" y="5823913"/>
            <a:ext cx="5976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a:t>
            </a: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tr-TR" sz="1600" b="0" i="0" u="none" strike="noStrike" kern="1200" cap="none" spc="0" normalizeH="0" baseline="0" noProof="0" dirty="0" err="1">
                <a:ln>
                  <a:noFill/>
                </a:ln>
                <a:solidFill>
                  <a:prstClr val="white"/>
                </a:solidFill>
                <a:effectLst/>
                <a:uLnTx/>
                <a:uFillTx/>
                <a:latin typeface="Helvetica Light" panose="020B0403020202020204" pitchFamily="34" charset="0"/>
                <a:ea typeface="Arial" charset="0"/>
                <a:cs typeface="Arial" charset="0"/>
              </a:rPr>
              <a:t>Konda</a:t>
            </a:r>
            <a:r>
              <a:rPr kumimoji="0" lang="tr-TR"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Araştırma, ‘Türkiye’de İklim Değişikliği Algısı 2020’</a:t>
            </a:r>
            <a:endPar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endParaRPr>
          </a:p>
        </p:txBody>
      </p:sp>
    </p:spTree>
    <p:extLst>
      <p:ext uri="{BB962C8B-B14F-4D97-AF65-F5344CB8AC3E}">
        <p14:creationId xmlns:p14="http://schemas.microsoft.com/office/powerpoint/2010/main" val="334745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B2D5-0616-4453-ABD7-09E8B488910A}"/>
              </a:ext>
            </a:extLst>
          </p:cNvPr>
          <p:cNvSpPr>
            <a:spLocks noGrp="1"/>
          </p:cNvSpPr>
          <p:nvPr>
            <p:ph type="ctrTitle"/>
          </p:nvPr>
        </p:nvSpPr>
        <p:spPr>
          <a:xfrm>
            <a:off x="466722" y="451619"/>
            <a:ext cx="11261452" cy="524156"/>
          </a:xfrm>
        </p:spPr>
        <p:txBody>
          <a:bodyPr/>
          <a:lstStyle/>
          <a:p>
            <a:r>
              <a:rPr lang="tr-TR" dirty="0"/>
              <a:t>Ne yapıyoruz?</a:t>
            </a:r>
            <a:endParaRPr lang="en-AT" dirty="0"/>
          </a:p>
        </p:txBody>
      </p:sp>
      <p:pic>
        <p:nvPicPr>
          <p:cNvPr id="4" name="Picture 3">
            <a:extLst>
              <a:ext uri="{FF2B5EF4-FFF2-40B4-BE49-F238E27FC236}">
                <a16:creationId xmlns:a16="http://schemas.microsoft.com/office/drawing/2014/main" id="{4A324D2C-E808-4AA0-A5D5-C4699791464D}"/>
              </a:ext>
            </a:extLst>
          </p:cNvPr>
          <p:cNvPicPr>
            <a:picLocks noChangeAspect="1"/>
          </p:cNvPicPr>
          <p:nvPr/>
        </p:nvPicPr>
        <p:blipFill>
          <a:blip r:embed="rId3"/>
          <a:stretch>
            <a:fillRect/>
          </a:stretch>
        </p:blipFill>
        <p:spPr>
          <a:xfrm>
            <a:off x="0" y="1512552"/>
            <a:ext cx="12260201" cy="5345448"/>
          </a:xfrm>
          <a:prstGeom prst="rect">
            <a:avLst/>
          </a:prstGeom>
        </p:spPr>
      </p:pic>
      <p:sp>
        <p:nvSpPr>
          <p:cNvPr id="5" name="TextBox 4">
            <a:extLst>
              <a:ext uri="{FF2B5EF4-FFF2-40B4-BE49-F238E27FC236}">
                <a16:creationId xmlns:a16="http://schemas.microsoft.com/office/drawing/2014/main" id="{F034FA03-335C-4131-A5AA-BC424249CE82}"/>
              </a:ext>
            </a:extLst>
          </p:cNvPr>
          <p:cNvSpPr txBox="1"/>
          <p:nvPr/>
        </p:nvSpPr>
        <p:spPr>
          <a:xfrm>
            <a:off x="9263607" y="6406381"/>
            <a:ext cx="2928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lumMod val="50000"/>
                    <a:lumOff val="50000"/>
                  </a:prstClr>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prstClr val="black">
                    <a:lumMod val="50000"/>
                    <a:lumOff val="50000"/>
                  </a:prstClr>
                </a:solidFill>
                <a:effectLst/>
                <a:uLnTx/>
                <a:uFillTx/>
                <a:latin typeface="Helvetica Light" panose="020B0403020202020204" pitchFamily="34" charset="0"/>
                <a:ea typeface="Arial" charset="0"/>
                <a:cs typeface="Arial" charset="0"/>
              </a:rPr>
              <a:t>:</a:t>
            </a:r>
            <a:r>
              <a:rPr kumimoji="0" lang="tr-TR" sz="1600" b="0" i="0" u="none" strike="noStrike" kern="1200" cap="none" spc="0" normalizeH="0" baseline="0" noProof="0" dirty="0">
                <a:ln>
                  <a:noFill/>
                </a:ln>
                <a:solidFill>
                  <a:prstClr val="black">
                    <a:lumMod val="50000"/>
                    <a:lumOff val="50000"/>
                  </a:prstClr>
                </a:solidFill>
                <a:effectLst/>
                <a:uLnTx/>
                <a:uFillTx/>
                <a:latin typeface="Helvetica Light" panose="020B0403020202020204" pitchFamily="34" charset="0"/>
                <a:ea typeface="Arial" charset="0"/>
                <a:cs typeface="Arial" charset="0"/>
              </a:rPr>
              <a:t> </a:t>
            </a:r>
            <a:r>
              <a:rPr kumimoji="0" lang="en-US" sz="1600" b="0" i="0" u="none" strike="noStrike" kern="1200" cap="none" spc="0" normalizeH="0" baseline="0" noProof="0" dirty="0">
                <a:ln>
                  <a:noFill/>
                </a:ln>
                <a:solidFill>
                  <a:prstClr val="black">
                    <a:lumMod val="50000"/>
                    <a:lumOff val="50000"/>
                  </a:prstClr>
                </a:solidFill>
                <a:effectLst/>
                <a:uLnTx/>
                <a:uFillTx/>
                <a:latin typeface="Helvetica Light" panose="020B0403020202020204" pitchFamily="34" charset="0"/>
                <a:ea typeface="Arial" charset="0"/>
                <a:cs typeface="Arial" charset="0"/>
              </a:rPr>
              <a:t>Climate Action Tracker</a:t>
            </a:r>
          </a:p>
        </p:txBody>
      </p:sp>
    </p:spTree>
    <p:extLst>
      <p:ext uri="{BB962C8B-B14F-4D97-AF65-F5344CB8AC3E}">
        <p14:creationId xmlns:p14="http://schemas.microsoft.com/office/powerpoint/2010/main" val="4183747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B2D5-0616-4453-ABD7-09E8B488910A}"/>
              </a:ext>
            </a:extLst>
          </p:cNvPr>
          <p:cNvSpPr>
            <a:spLocks noGrp="1"/>
          </p:cNvSpPr>
          <p:nvPr>
            <p:ph type="ctrTitle"/>
          </p:nvPr>
        </p:nvSpPr>
        <p:spPr>
          <a:xfrm>
            <a:off x="466722" y="451619"/>
            <a:ext cx="11261452" cy="524156"/>
          </a:xfrm>
        </p:spPr>
        <p:txBody>
          <a:bodyPr/>
          <a:lstStyle/>
          <a:p>
            <a:r>
              <a:rPr lang="tr-TR" dirty="0"/>
              <a:t>Ne yapıyoruz?</a:t>
            </a:r>
            <a:endParaRPr lang="en-AT" dirty="0"/>
          </a:p>
        </p:txBody>
      </p:sp>
      <p:pic>
        <p:nvPicPr>
          <p:cNvPr id="9" name="Picture 8">
            <a:extLst>
              <a:ext uri="{FF2B5EF4-FFF2-40B4-BE49-F238E27FC236}">
                <a16:creationId xmlns:a16="http://schemas.microsoft.com/office/drawing/2014/main" id="{9DDDDD1D-0D95-4BEF-AD18-3AF97BBCD0AA}"/>
              </a:ext>
            </a:extLst>
          </p:cNvPr>
          <p:cNvPicPr>
            <a:picLocks noChangeAspect="1"/>
          </p:cNvPicPr>
          <p:nvPr/>
        </p:nvPicPr>
        <p:blipFill>
          <a:blip r:embed="rId3"/>
          <a:stretch>
            <a:fillRect/>
          </a:stretch>
        </p:blipFill>
        <p:spPr>
          <a:xfrm>
            <a:off x="1835959" y="1726062"/>
            <a:ext cx="8520082" cy="5123409"/>
          </a:xfrm>
          <a:prstGeom prst="rect">
            <a:avLst/>
          </a:prstGeom>
        </p:spPr>
      </p:pic>
      <p:sp>
        <p:nvSpPr>
          <p:cNvPr id="5" name="TextBox 4">
            <a:extLst>
              <a:ext uri="{FF2B5EF4-FFF2-40B4-BE49-F238E27FC236}">
                <a16:creationId xmlns:a16="http://schemas.microsoft.com/office/drawing/2014/main" id="{F034FA03-335C-4131-A5AA-BC424249CE82}"/>
              </a:ext>
            </a:extLst>
          </p:cNvPr>
          <p:cNvSpPr txBox="1"/>
          <p:nvPr/>
        </p:nvSpPr>
        <p:spPr>
          <a:xfrm>
            <a:off x="6598509" y="6406381"/>
            <a:ext cx="55934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chemeClr val="bg1">
                    <a:lumMod val="95000"/>
                  </a:schemeClr>
                </a:solidFill>
                <a:effectLst/>
                <a:uLnTx/>
                <a:uFillTx/>
                <a:latin typeface="Helvetica Light" panose="020B0403020202020204" pitchFamily="34" charset="0"/>
                <a:ea typeface="Arial" charset="0"/>
                <a:cs typeface="Arial" charset="0"/>
              </a:rPr>
              <a:t>Kaynak</a:t>
            </a:r>
            <a:r>
              <a:rPr kumimoji="0" lang="en-US" sz="1600" b="0" i="0" u="none" strike="noStrike" kern="1200" cap="none" spc="0" normalizeH="0" baseline="0" noProof="0" dirty="0">
                <a:ln>
                  <a:noFill/>
                </a:ln>
                <a:solidFill>
                  <a:schemeClr val="bg1">
                    <a:lumMod val="95000"/>
                  </a:schemeClr>
                </a:solidFill>
                <a:effectLst/>
                <a:uLnTx/>
                <a:uFillTx/>
                <a:latin typeface="Helvetica Light" panose="020B0403020202020204" pitchFamily="34" charset="0"/>
                <a:ea typeface="Arial" charset="0"/>
                <a:cs typeface="Arial" charset="0"/>
              </a:rPr>
              <a:t>:</a:t>
            </a:r>
            <a:r>
              <a:rPr kumimoji="0" lang="tr-TR" sz="1600" b="0" i="0" u="none" strike="noStrike" kern="1200" cap="none" spc="0" normalizeH="0" baseline="0" noProof="0" dirty="0">
                <a:ln>
                  <a:noFill/>
                </a:ln>
                <a:solidFill>
                  <a:schemeClr val="bg1">
                    <a:lumMod val="95000"/>
                  </a:schemeClr>
                </a:solidFill>
                <a:effectLst/>
                <a:uLnTx/>
                <a:uFillTx/>
                <a:latin typeface="Helvetica Light" panose="020B0403020202020204" pitchFamily="34" charset="0"/>
                <a:ea typeface="Arial" charset="0"/>
                <a:cs typeface="Arial" charset="0"/>
              </a:rPr>
              <a:t> TC Enerji ve Tabii Kaynaklar Bakanlığı Denge Tabloları</a:t>
            </a:r>
            <a:endParaRPr kumimoji="0" lang="en-US" sz="1600" b="0" i="0" u="none" strike="noStrike" kern="1200" cap="none" spc="0" normalizeH="0" baseline="0" noProof="0" dirty="0">
              <a:ln>
                <a:noFill/>
              </a:ln>
              <a:solidFill>
                <a:schemeClr val="bg1">
                  <a:lumMod val="95000"/>
                </a:schemeClr>
              </a:solidFill>
              <a:effectLst/>
              <a:uLnTx/>
              <a:uFillTx/>
              <a:latin typeface="Helvetica Light" panose="020B0403020202020204" pitchFamily="34" charset="0"/>
              <a:ea typeface="Arial" charset="0"/>
              <a:cs typeface="Arial" charset="0"/>
            </a:endParaRPr>
          </a:p>
        </p:txBody>
      </p:sp>
      <p:sp>
        <p:nvSpPr>
          <p:cNvPr id="10" name="TextBox 9">
            <a:extLst>
              <a:ext uri="{FF2B5EF4-FFF2-40B4-BE49-F238E27FC236}">
                <a16:creationId xmlns:a16="http://schemas.microsoft.com/office/drawing/2014/main" id="{F1871D56-7BFC-4DD8-A8F3-C608D8881632}"/>
              </a:ext>
            </a:extLst>
          </p:cNvPr>
          <p:cNvSpPr txBox="1"/>
          <p:nvPr/>
        </p:nvSpPr>
        <p:spPr>
          <a:xfrm>
            <a:off x="2891482" y="975775"/>
            <a:ext cx="54027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Enerji kaynaklarının arz payı (2019)</a:t>
            </a:r>
            <a:endParaRPr kumimoji="0" lang="en-AT"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8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Küresel İklim Senaryoları</a:t>
            </a:r>
          </a:p>
        </p:txBody>
      </p:sp>
      <p:pic>
        <p:nvPicPr>
          <p:cNvPr id="4" name="Picture 3">
            <a:extLst>
              <a:ext uri="{FF2B5EF4-FFF2-40B4-BE49-F238E27FC236}">
                <a16:creationId xmlns:a16="http://schemas.microsoft.com/office/drawing/2014/main" id="{2BD92CBF-86F3-2A4E-931B-86B08C9715E7}"/>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87955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9AE0D-A245-3F40-9450-764F8243718E}"/>
              </a:ext>
            </a:extLst>
          </p:cNvPr>
          <p:cNvPicPr>
            <a:picLocks noChangeAspect="1"/>
          </p:cNvPicPr>
          <p:nvPr/>
        </p:nvPicPr>
        <p:blipFill>
          <a:blip r:embed="rId3"/>
          <a:stretch>
            <a:fillRect/>
          </a:stretch>
        </p:blipFill>
        <p:spPr>
          <a:xfrm>
            <a:off x="1524000" y="0"/>
            <a:ext cx="9127253" cy="6845440"/>
          </a:xfrm>
          <a:prstGeom prst="rect">
            <a:avLst/>
          </a:prstGeom>
        </p:spPr>
      </p:pic>
    </p:spTree>
    <p:extLst>
      <p:ext uri="{BB962C8B-B14F-4D97-AF65-F5344CB8AC3E}">
        <p14:creationId xmlns:p14="http://schemas.microsoft.com/office/powerpoint/2010/main" val="210185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1.5 degrees goal">
            <a:extLst>
              <a:ext uri="{FF2B5EF4-FFF2-40B4-BE49-F238E27FC236}">
                <a16:creationId xmlns:a16="http://schemas.microsoft.com/office/drawing/2014/main" id="{3D654E48-650C-4DF7-9D93-D9D403E3EB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0908"/>
          <a:stretch/>
        </p:blipFill>
        <p:spPr bwMode="auto">
          <a:xfrm>
            <a:off x="16329" y="2498271"/>
            <a:ext cx="6905222" cy="4359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0019CE-0B7F-4B9C-8672-0C0074D653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14" r="8297"/>
          <a:stretch/>
        </p:blipFill>
        <p:spPr>
          <a:xfrm>
            <a:off x="6083846" y="2498271"/>
            <a:ext cx="6091825" cy="4359729"/>
          </a:xfrm>
          <a:prstGeom prst="rect">
            <a:avLst/>
          </a:prstGeom>
        </p:spPr>
      </p:pic>
      <p:sp>
        <p:nvSpPr>
          <p:cNvPr id="6" name="Title 5">
            <a:extLst>
              <a:ext uri="{FF2B5EF4-FFF2-40B4-BE49-F238E27FC236}">
                <a16:creationId xmlns:a16="http://schemas.microsoft.com/office/drawing/2014/main" id="{9EF7F512-E491-1E4C-91A7-B1D9DCF3AC7A}"/>
              </a:ext>
            </a:extLst>
          </p:cNvPr>
          <p:cNvSpPr>
            <a:spLocks noGrp="1"/>
          </p:cNvSpPr>
          <p:nvPr>
            <p:ph type="ctrTitle"/>
          </p:nvPr>
        </p:nvSpPr>
        <p:spPr>
          <a:xfrm>
            <a:off x="250777" y="1128324"/>
            <a:ext cx="11666137" cy="524156"/>
          </a:xfrm>
        </p:spPr>
        <p:txBody>
          <a:bodyPr/>
          <a:lstStyle/>
          <a:p>
            <a:r>
              <a:rPr lang="en-US" dirty="0">
                <a:latin typeface="Helvetica Light" panose="020B0403020202020204" pitchFamily="34" charset="0"/>
              </a:rPr>
              <a:t>Küresel ısınmayı 1.5 °C – 2.0 °C ile sınırlamak mümkün mü? Bu hedefe ulaşabilmek için yapmamız gerekenler neler? </a:t>
            </a:r>
            <a:endParaRPr lang="en-US" dirty="0"/>
          </a:p>
        </p:txBody>
      </p:sp>
    </p:spTree>
    <p:extLst>
      <p:ext uri="{BB962C8B-B14F-4D97-AF65-F5344CB8AC3E}">
        <p14:creationId xmlns:p14="http://schemas.microsoft.com/office/powerpoint/2010/main" val="258424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Wingdings 2" pitchFamily="18" charset="2"/>
              <a:buNone/>
              <a:tabLst/>
              <a:defRPr/>
            </a:pPr>
            <a:r>
              <a:rPr kumimoji="0" lang="tr-TR" sz="8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Helvetica" pitchFamily="2" charset="0"/>
                <a:ea typeface="+mn-ea"/>
                <a:cs typeface="Copperplate"/>
              </a:rPr>
              <a:t>En-ROADS ve İklim Değişimi</a:t>
            </a:r>
            <a:endParaRPr kumimoji="0" lang="en-US" sz="8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Helvetica" pitchFamily="2" charset="0"/>
              <a:ea typeface="+mn-ea"/>
              <a:cs typeface="Copperplate"/>
            </a:endParaRPr>
          </a:p>
        </p:txBody>
      </p:sp>
      <p:pic>
        <p:nvPicPr>
          <p:cNvPr id="7" name="Picture 6">
            <a:extLst>
              <a:ext uri="{FF2B5EF4-FFF2-40B4-BE49-F238E27FC236}">
                <a16:creationId xmlns:a16="http://schemas.microsoft.com/office/drawing/2014/main" id="{E70D53A6-AB93-FD45-8AD5-734EC42B5B23}"/>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278659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8A31-1D00-DD42-9896-CDED51DB609D}"/>
              </a:ext>
            </a:extLst>
          </p:cNvPr>
          <p:cNvSpPr>
            <a:spLocks noGrp="1"/>
          </p:cNvSpPr>
          <p:nvPr>
            <p:ph type="ctrTitle"/>
          </p:nvPr>
        </p:nvSpPr>
        <p:spPr/>
        <p:txBody>
          <a:bodyPr/>
          <a:lstStyle/>
          <a:p>
            <a:r>
              <a:rPr lang="en-US" dirty="0">
                <a:ea typeface="Calibri"/>
                <a:cs typeface="Calibri"/>
                <a:sym typeface="Calibri"/>
              </a:rPr>
              <a:t>Çoklu çözüm (</a:t>
            </a:r>
            <a:r>
              <a:rPr lang="en-US" i="1" dirty="0">
                <a:ea typeface="Calibri"/>
                <a:cs typeface="Calibri"/>
                <a:sym typeface="Calibri"/>
              </a:rPr>
              <a:t>multisolving</a:t>
            </a:r>
            <a:r>
              <a:rPr lang="en-US" dirty="0">
                <a:ea typeface="Calibri"/>
                <a:cs typeface="Calibri"/>
                <a:sym typeface="Calibri"/>
              </a:rPr>
              <a:t>) bakış açısı</a:t>
            </a:r>
            <a:endParaRPr lang="en-US" dirty="0"/>
          </a:p>
        </p:txBody>
      </p:sp>
      <p:sp>
        <p:nvSpPr>
          <p:cNvPr id="3" name="Content Placeholder 2"/>
          <p:cNvSpPr>
            <a:spLocks noGrp="1"/>
          </p:cNvSpPr>
          <p:nvPr>
            <p:ph idx="1"/>
          </p:nvPr>
        </p:nvSpPr>
        <p:spPr/>
        <p:txBody>
          <a:bodyPr>
            <a:noAutofit/>
          </a:bodyPr>
          <a:lstStyle/>
          <a:p>
            <a:pPr marL="0" indent="0">
              <a:buNone/>
            </a:pPr>
            <a:endParaRPr lang="en-US" sz="3200" b="1" dirty="0">
              <a:solidFill>
                <a:srgbClr val="FFC000"/>
              </a:solidFill>
            </a:endParaRPr>
          </a:p>
          <a:p>
            <a:pPr marL="0" indent="0">
              <a:buNone/>
            </a:pPr>
            <a:endParaRPr lang="en-US" sz="3200" b="1" dirty="0">
              <a:solidFill>
                <a:srgbClr val="FFC000"/>
              </a:solidFill>
            </a:endParaRPr>
          </a:p>
          <a:p>
            <a:pPr marL="0" indent="0">
              <a:buNone/>
            </a:pPr>
            <a:r>
              <a:rPr lang="en-US" sz="3200" dirty="0">
                <a:solidFill>
                  <a:srgbClr val="FFC000"/>
                </a:solidFill>
              </a:rPr>
              <a:t>Önerileriniz, iklim değişikliği meselesinin çözümüne katkı sağlarken başka sorunları da ortadan kaldırabilir mi?</a:t>
            </a:r>
            <a:r>
              <a:rPr lang="en-US" sz="3200" dirty="0">
                <a:latin typeface="Helvetica Light" panose="020B0403020202020204" pitchFamily="34" charset="0"/>
              </a:rPr>
              <a:t> </a:t>
            </a:r>
          </a:p>
          <a:p>
            <a:pPr marL="0" indent="0">
              <a:buNone/>
            </a:pPr>
            <a:endParaRPr lang="en-US" sz="3200" dirty="0">
              <a:latin typeface="Helvetica Light" panose="020B0403020202020204" pitchFamily="34" charset="0"/>
            </a:endParaRPr>
          </a:p>
        </p:txBody>
      </p:sp>
      <p:pic>
        <p:nvPicPr>
          <p:cNvPr id="7" name="Picture 6">
            <a:extLst>
              <a:ext uri="{FF2B5EF4-FFF2-40B4-BE49-F238E27FC236}">
                <a16:creationId xmlns:a16="http://schemas.microsoft.com/office/drawing/2014/main" id="{DF92A9C9-6C5D-2A40-8256-F56500356ED3}"/>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929085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8A31-1D00-DD42-9896-CDED51DB609D}"/>
              </a:ext>
            </a:extLst>
          </p:cNvPr>
          <p:cNvSpPr>
            <a:spLocks noGrp="1"/>
          </p:cNvSpPr>
          <p:nvPr>
            <p:ph type="ctrTitle"/>
          </p:nvPr>
        </p:nvSpPr>
        <p:spPr/>
        <p:txBody>
          <a:bodyPr/>
          <a:lstStyle/>
          <a:p>
            <a:r>
              <a:rPr lang="en-US" dirty="0">
                <a:ea typeface="Calibri"/>
                <a:cs typeface="Calibri"/>
                <a:sym typeface="Calibri"/>
              </a:rPr>
              <a:t>Çoklu çözüm (</a:t>
            </a:r>
            <a:r>
              <a:rPr lang="en-US" i="1" dirty="0">
                <a:ea typeface="Calibri"/>
                <a:cs typeface="Calibri"/>
                <a:sym typeface="Calibri"/>
              </a:rPr>
              <a:t>multisolving</a:t>
            </a:r>
            <a:r>
              <a:rPr lang="en-US" dirty="0">
                <a:ea typeface="Calibri"/>
                <a:cs typeface="Calibri"/>
                <a:sym typeface="Calibri"/>
              </a:rPr>
              <a:t>) bakış açısı</a:t>
            </a:r>
            <a:endParaRPr lang="en-US" dirty="0"/>
          </a:p>
        </p:txBody>
      </p:sp>
      <p:sp>
        <p:nvSpPr>
          <p:cNvPr id="3" name="Content Placeholder 2"/>
          <p:cNvSpPr>
            <a:spLocks noGrp="1"/>
          </p:cNvSpPr>
          <p:nvPr>
            <p:ph idx="1"/>
          </p:nvPr>
        </p:nvSpPr>
        <p:spPr/>
        <p:txBody>
          <a:bodyPr>
            <a:noAutofit/>
          </a:bodyPr>
          <a:lstStyle/>
          <a:p>
            <a:pPr marL="0" indent="0">
              <a:buNone/>
            </a:pPr>
            <a:endParaRPr lang="en-US" sz="3200" b="1" dirty="0">
              <a:solidFill>
                <a:srgbClr val="FFC000"/>
              </a:solidFill>
            </a:endParaRPr>
          </a:p>
          <a:p>
            <a:pPr marL="0" indent="0">
              <a:buNone/>
            </a:pPr>
            <a:endParaRPr lang="en-US" sz="3200" b="1" dirty="0">
              <a:solidFill>
                <a:srgbClr val="FFC000"/>
              </a:solidFill>
            </a:endParaRPr>
          </a:p>
          <a:p>
            <a:pPr marL="0" indent="0">
              <a:buNone/>
            </a:pPr>
            <a:r>
              <a:rPr lang="en-US" sz="3200" dirty="0">
                <a:solidFill>
                  <a:srgbClr val="FFC000"/>
                </a:solidFill>
              </a:rPr>
              <a:t>Önerileriniz, uygulandığında korunmasız toplum gruplarına herhangi bir şekilde zarar verebilir mi?</a:t>
            </a:r>
            <a:r>
              <a:rPr lang="en-US" sz="3200" dirty="0">
                <a:latin typeface="Helvetica Light" panose="020B0403020202020204" pitchFamily="34" charset="0"/>
              </a:rPr>
              <a:t> </a:t>
            </a:r>
          </a:p>
          <a:p>
            <a:pPr marL="0" indent="0">
              <a:buNone/>
            </a:pPr>
            <a:endParaRPr lang="en-US" sz="3200" dirty="0">
              <a:latin typeface="Helvetica Light" panose="020B0403020202020204" pitchFamily="34" charset="0"/>
            </a:endParaRPr>
          </a:p>
        </p:txBody>
      </p:sp>
      <p:pic>
        <p:nvPicPr>
          <p:cNvPr id="7" name="Picture 6">
            <a:extLst>
              <a:ext uri="{FF2B5EF4-FFF2-40B4-BE49-F238E27FC236}">
                <a16:creationId xmlns:a16="http://schemas.microsoft.com/office/drawing/2014/main" id="{DF92A9C9-6C5D-2A40-8256-F56500356ED3}"/>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082924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Debrief</a:t>
            </a:r>
          </a:p>
        </p:txBody>
      </p:sp>
      <p:pic>
        <p:nvPicPr>
          <p:cNvPr id="7" name="Picture 6">
            <a:extLst>
              <a:ext uri="{FF2B5EF4-FFF2-40B4-BE49-F238E27FC236}">
                <a16:creationId xmlns:a16="http://schemas.microsoft.com/office/drawing/2014/main" id="{419AF511-5AF8-B448-84EA-D7E3C830E6BA}"/>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2770124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778C-A4E6-8949-912B-2F9B5679F55E}"/>
              </a:ext>
            </a:extLst>
          </p:cNvPr>
          <p:cNvSpPr>
            <a:spLocks noGrp="1"/>
          </p:cNvSpPr>
          <p:nvPr>
            <p:ph type="ctrTitle"/>
          </p:nvPr>
        </p:nvSpPr>
        <p:spPr/>
        <p:txBody>
          <a:bodyPr/>
          <a:lstStyle/>
          <a:p>
            <a:r>
              <a:rPr lang="en-US" dirty="0"/>
              <a:t>Bugünkü deneyiminizde…</a:t>
            </a:r>
          </a:p>
        </p:txBody>
      </p:sp>
      <p:sp>
        <p:nvSpPr>
          <p:cNvPr id="3" name="Content Placeholder 2">
            <a:extLst>
              <a:ext uri="{FF2B5EF4-FFF2-40B4-BE49-F238E27FC236}">
                <a16:creationId xmlns:a16="http://schemas.microsoft.com/office/drawing/2014/main" id="{A5083AB8-D9E0-A94D-95B1-1C58E6CFFCE4}"/>
              </a:ext>
            </a:extLst>
          </p:cNvPr>
          <p:cNvSpPr>
            <a:spLocks noGrp="1"/>
          </p:cNvSpPr>
          <p:nvPr>
            <p:ph idx="1"/>
          </p:nvPr>
        </p:nvSpPr>
        <p:spPr/>
        <p:txBody>
          <a:bodyPr/>
          <a:lstStyle/>
          <a:p>
            <a:r>
              <a:rPr lang="en-US" dirty="0">
                <a:sym typeface="Times New Roman"/>
              </a:rPr>
              <a:t>Sizi şaşırtan neler oldu? </a:t>
            </a:r>
          </a:p>
          <a:p>
            <a:r>
              <a:rPr lang="en-US" dirty="0">
                <a:sym typeface="Times New Roman"/>
              </a:rPr>
              <a:t>Farkına vardığınız ana mesajlar neler?</a:t>
            </a:r>
          </a:p>
          <a:p>
            <a:r>
              <a:rPr lang="en-US" dirty="0">
                <a:sym typeface="Times New Roman"/>
              </a:rPr>
              <a:t>Edindiğiniz bilgileri gerçek hayatta nasıl uygulayabilirsiniz?   </a:t>
            </a:r>
            <a:endParaRPr lang="en-US" dirty="0"/>
          </a:p>
        </p:txBody>
      </p:sp>
      <p:pic>
        <p:nvPicPr>
          <p:cNvPr id="6" name="Picture 5">
            <a:extLst>
              <a:ext uri="{FF2B5EF4-FFF2-40B4-BE49-F238E27FC236}">
                <a16:creationId xmlns:a16="http://schemas.microsoft.com/office/drawing/2014/main" id="{D5CFE33A-9F26-BD43-99CB-21ACC32B908A}"/>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169300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defRPr/>
            </a:pPr>
            <a:r>
              <a:rPr lang="en-US" sz="2800" dirty="0">
                <a:solidFill>
                  <a:srgbClr val="FFFFFF"/>
                </a:solidFill>
              </a:rPr>
              <a:t>En-ROADS’un ana mesajları</a:t>
            </a:r>
          </a:p>
        </p:txBody>
      </p:sp>
      <p:sp>
        <p:nvSpPr>
          <p:cNvPr id="5" name="Rectangle 4">
            <a:extLst>
              <a:ext uri="{FF2B5EF4-FFF2-40B4-BE49-F238E27FC236}">
                <a16:creationId xmlns:a16="http://schemas.microsoft.com/office/drawing/2014/main" id="{3D745D5C-0844-2249-97CE-0B45AC8C74DA}"/>
              </a:ext>
            </a:extLst>
          </p:cNvPr>
          <p:cNvSpPr/>
          <p:nvPr/>
        </p:nvSpPr>
        <p:spPr>
          <a:xfrm>
            <a:off x="466721" y="1416847"/>
            <a:ext cx="11159221" cy="5078313"/>
          </a:xfrm>
          <a:prstGeom prst="rect">
            <a:avLst/>
          </a:prstGeom>
        </p:spPr>
        <p:txBody>
          <a:bodyPr wrap="square">
            <a:spAutoFit/>
          </a:bodyPr>
          <a:lstStyle/>
          <a:p>
            <a:pPr marL="514350" indent="-514350">
              <a:buFont typeface="+mj-lt"/>
              <a:buAutoNum type="arabicPeriod"/>
              <a:defRPr/>
            </a:pPr>
            <a:r>
              <a:rPr lang="en-US" dirty="0">
                <a:solidFill>
                  <a:schemeClr val="bg1"/>
                </a:solidFill>
              </a:rPr>
              <a:t>İklim değişikliğini önleyecek </a:t>
            </a:r>
            <a:r>
              <a:rPr lang="en-US" dirty="0">
                <a:solidFill>
                  <a:schemeClr val="accent1"/>
                </a:solidFill>
              </a:rPr>
              <a:t>tek bir sihirli değnek yok</a:t>
            </a:r>
            <a:r>
              <a:rPr lang="en-US" dirty="0">
                <a:solidFill>
                  <a:schemeClr val="bg1"/>
                </a:solidFill>
              </a:rPr>
              <a:t>.</a:t>
            </a:r>
          </a:p>
          <a:p>
            <a:pPr marL="514350" indent="-514350">
              <a:buFont typeface="+mj-lt"/>
              <a:buAutoNum type="arabicPeriod"/>
              <a:defRPr/>
            </a:pPr>
            <a:r>
              <a:rPr lang="en-US" dirty="0">
                <a:solidFill>
                  <a:schemeClr val="bg1"/>
                </a:solidFill>
              </a:rPr>
              <a:t>1.5 – 2.0 °C’yi başarabilmek için farklı alanlarda doğru politika adımları atmamız gerek.</a:t>
            </a:r>
          </a:p>
          <a:p>
            <a:pPr marL="514350" indent="-514350">
              <a:buClr>
                <a:schemeClr val="bg1"/>
              </a:buClr>
              <a:buFont typeface="+mj-lt"/>
              <a:buAutoNum type="arabicPeriod"/>
              <a:defRPr/>
            </a:pPr>
            <a:r>
              <a:rPr lang="en-US" dirty="0">
                <a:solidFill>
                  <a:schemeClr val="accent1"/>
                </a:solidFill>
              </a:rPr>
              <a:t>En etkin politika: fosil yakıtları yer altında tutmak</a:t>
            </a:r>
            <a:r>
              <a:rPr lang="en-US" dirty="0">
                <a:solidFill>
                  <a:schemeClr val="bg1"/>
                </a:solidFill>
              </a:rPr>
              <a:t>.</a:t>
            </a:r>
          </a:p>
          <a:p>
            <a:pPr marL="514350" indent="-514350">
              <a:buFont typeface="+mj-lt"/>
              <a:buAutoNum type="arabicPeriod"/>
              <a:defRPr/>
            </a:pPr>
            <a:r>
              <a:rPr lang="en-US" dirty="0">
                <a:solidFill>
                  <a:schemeClr val="bg1"/>
                </a:solidFill>
              </a:rPr>
              <a:t>Düşük karbon içerikli enerji kaynakları teşvik edilse bile fosil yakıtları kullanmaya devam ediyoruz.</a:t>
            </a:r>
          </a:p>
          <a:p>
            <a:pPr marL="514350" indent="-514350">
              <a:buFont typeface="+mj-lt"/>
              <a:buAutoNum type="arabicPeriod"/>
              <a:defRPr/>
            </a:pPr>
            <a:r>
              <a:rPr lang="en-US" dirty="0">
                <a:solidFill>
                  <a:schemeClr val="bg1"/>
                </a:solidFill>
              </a:rPr>
              <a:t>Yeni teknolojiler, pekiştirici “öğrenme” geribildirim döngüleri vasıtasıyla büyümeye eder.</a:t>
            </a:r>
          </a:p>
          <a:p>
            <a:pPr marL="514350" indent="-514350">
              <a:buFont typeface="+mj-lt"/>
              <a:buAutoNum type="arabicPeriod"/>
              <a:defRPr/>
            </a:pPr>
            <a:r>
              <a:rPr lang="tr-TR" dirty="0">
                <a:solidFill>
                  <a:schemeClr val="bg1"/>
                </a:solidFill>
              </a:rPr>
              <a:t>Enerji verimliliğindeki artış, yenilenebilir enerjide büyümeyi zayıflatır</a:t>
            </a:r>
            <a:r>
              <a:rPr lang="en-US" dirty="0">
                <a:solidFill>
                  <a:schemeClr val="bg1"/>
                </a:solidFill>
              </a:rPr>
              <a:t>.</a:t>
            </a:r>
          </a:p>
          <a:p>
            <a:pPr marL="514350" indent="-514350">
              <a:buFont typeface="+mj-lt"/>
              <a:buAutoNum type="arabicPeriod"/>
              <a:defRPr/>
            </a:pPr>
            <a:r>
              <a:rPr lang="en-US" dirty="0">
                <a:solidFill>
                  <a:schemeClr val="bg1"/>
                </a:solidFill>
              </a:rPr>
              <a:t>Enerji ucuzladığında </a:t>
            </a:r>
            <a:r>
              <a:rPr lang="en-US" dirty="0">
                <a:solidFill>
                  <a:schemeClr val="accent1"/>
                </a:solidFill>
              </a:rPr>
              <a:t>enerji talebi, “ribaund etkisi” nedeniyle bir miktar artar. </a:t>
            </a:r>
          </a:p>
          <a:p>
            <a:pPr marL="514350" indent="-514350">
              <a:buFont typeface="+mj-lt"/>
              <a:buAutoNum type="arabicPeriod"/>
              <a:defRPr/>
            </a:pPr>
            <a:r>
              <a:rPr lang="en-US" dirty="0">
                <a:solidFill>
                  <a:schemeClr val="bg1"/>
                </a:solidFill>
              </a:rPr>
              <a:t>Doğal gazdaki hızlı büyüme, karbon fiyatlaması kullanılmadığında </a:t>
            </a:r>
            <a:r>
              <a:rPr lang="tr-TR" dirty="0">
                <a:solidFill>
                  <a:schemeClr val="bg1"/>
                </a:solidFill>
              </a:rPr>
              <a:t>yenilenebilir enerjide büyümeyi zayıflatır ve sera gazlarını yeterince azaltmaz. </a:t>
            </a:r>
            <a:endParaRPr lang="en-US" dirty="0">
              <a:solidFill>
                <a:schemeClr val="bg1"/>
              </a:solidFill>
            </a:endParaRPr>
          </a:p>
          <a:p>
            <a:pPr marL="514350" indent="-514350">
              <a:buClr>
                <a:schemeClr val="bg1"/>
              </a:buClr>
              <a:buFont typeface="+mj-lt"/>
              <a:buAutoNum type="arabicPeriod"/>
              <a:defRPr/>
            </a:pPr>
            <a:r>
              <a:rPr lang="en-US" dirty="0">
                <a:solidFill>
                  <a:schemeClr val="accent1"/>
                </a:solidFill>
              </a:rPr>
              <a:t>Yeni bir teknoloji, sistemdeki gecikmeler nedeniyle </a:t>
            </a:r>
            <a:r>
              <a:rPr lang="en-US" dirty="0">
                <a:solidFill>
                  <a:schemeClr val="bg1"/>
                </a:solidFill>
              </a:rPr>
              <a:t>iklim değişikliği ile mücadeleye tek başına yeterince katkı yapamaz.</a:t>
            </a:r>
          </a:p>
          <a:p>
            <a:pPr marL="514350" indent="-514350">
              <a:buClr>
                <a:schemeClr val="bg1"/>
              </a:buClr>
              <a:buFont typeface="+mj-lt"/>
              <a:buAutoNum type="arabicPeriod"/>
              <a:defRPr/>
            </a:pPr>
            <a:r>
              <a:rPr lang="en-US" dirty="0">
                <a:solidFill>
                  <a:schemeClr val="accent1"/>
                </a:solidFill>
              </a:rPr>
              <a:t>Fosil yakıt altyapısının uzun ömürlü olması nedeniyle</a:t>
            </a:r>
            <a:r>
              <a:rPr lang="en-US" dirty="0">
                <a:solidFill>
                  <a:schemeClr val="bg1"/>
                </a:solidFill>
              </a:rPr>
              <a:t>, yüksek karbonlu enerji kaynaklarından düşük karbonlu enerji kaynaklarına geçiş on yıllar sürebilir. </a:t>
            </a:r>
          </a:p>
          <a:p>
            <a:pPr marL="514350" indent="-514350">
              <a:buClr>
                <a:schemeClr val="bg1"/>
              </a:buClr>
              <a:buFont typeface="+mj-lt"/>
              <a:buAutoNum type="arabicPeriod"/>
              <a:defRPr/>
            </a:pPr>
            <a:r>
              <a:rPr lang="en-US" dirty="0">
                <a:solidFill>
                  <a:schemeClr val="accent1"/>
                </a:solidFill>
              </a:rPr>
              <a:t>“Diğer sera gazları” kaynaklı emisyonu azaltma</a:t>
            </a:r>
            <a:r>
              <a:rPr lang="en-US" dirty="0">
                <a:solidFill>
                  <a:schemeClr val="bg1"/>
                </a:solidFill>
              </a:rPr>
              <a:t>,</a:t>
            </a:r>
            <a:r>
              <a:rPr lang="en-US" dirty="0">
                <a:solidFill>
                  <a:schemeClr val="accent1"/>
                </a:solidFill>
              </a:rPr>
              <a:t> </a:t>
            </a:r>
            <a:r>
              <a:rPr lang="en-US" dirty="0">
                <a:solidFill>
                  <a:schemeClr val="bg1"/>
                </a:solidFill>
              </a:rPr>
              <a:t>önemli ölçüde katkı sağlar.</a:t>
            </a:r>
          </a:p>
          <a:p>
            <a:pPr marL="514350" indent="-514350">
              <a:buFont typeface="+mj-lt"/>
              <a:buAutoNum type="arabicPeriod"/>
              <a:defRPr/>
            </a:pPr>
            <a:r>
              <a:rPr lang="en-US" dirty="0">
                <a:solidFill>
                  <a:schemeClr val="bg1"/>
                </a:solidFill>
              </a:rPr>
              <a:t>Küresel ekonomik büyümedeki değişiklikler oldukça etkilidir.</a:t>
            </a:r>
          </a:p>
          <a:p>
            <a:pPr marL="514350" indent="-514350">
              <a:buClr>
                <a:schemeClr val="bg1"/>
              </a:buClr>
              <a:buFont typeface="+mj-lt"/>
              <a:buAutoNum type="arabicPeriod"/>
              <a:defRPr/>
            </a:pPr>
            <a:r>
              <a:rPr lang="en-US" dirty="0">
                <a:solidFill>
                  <a:schemeClr val="accent1"/>
                </a:solidFill>
              </a:rPr>
              <a:t>Karbon fiyatlaması, gerek yakıt portföyünü değiştirmesi gerekse enerj talebini azaltması nedeniyle, iklim değişikliğini önlemekte oldukça etkin bir politikadır</a:t>
            </a:r>
            <a:r>
              <a:rPr lang="en-US" dirty="0">
                <a:solidFill>
                  <a:schemeClr val="bg1"/>
                </a:solidFill>
              </a:rPr>
              <a:t>.</a:t>
            </a:r>
          </a:p>
          <a:p>
            <a:pPr marL="514350" indent="-514350">
              <a:buFont typeface="+mj-lt"/>
              <a:buAutoNum type="arabicPeriod"/>
              <a:defRPr/>
            </a:pPr>
            <a:r>
              <a:rPr lang="en-US" dirty="0">
                <a:solidFill>
                  <a:schemeClr val="bg1"/>
                </a:solidFill>
              </a:rPr>
              <a:t>Yaygın beklentinin aksine, </a:t>
            </a:r>
            <a:r>
              <a:rPr lang="en-US" dirty="0">
                <a:solidFill>
                  <a:schemeClr val="accent1"/>
                </a:solidFill>
              </a:rPr>
              <a:t>ormansızlaştırmayı azaltma uzun vadede düşük etkiye sahiptir</a:t>
            </a:r>
            <a:r>
              <a:rPr lang="en-US" dirty="0">
                <a:solidFill>
                  <a:schemeClr val="bg1"/>
                </a:solidFill>
              </a:rPr>
              <a:t>.</a:t>
            </a:r>
          </a:p>
        </p:txBody>
      </p:sp>
      <p:pic>
        <p:nvPicPr>
          <p:cNvPr id="7" name="Picture 6">
            <a:extLst>
              <a:ext uri="{FF2B5EF4-FFF2-40B4-BE49-F238E27FC236}">
                <a16:creationId xmlns:a16="http://schemas.microsoft.com/office/drawing/2014/main" id="{01D04C98-9CD8-EA41-B8A0-8FD48C754601}"/>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431775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solidFill>
                  <a:srgbClr val="FFFFFF"/>
                </a:solidFill>
              </a:rPr>
              <a:t>En-ROADS’un özellikleri</a:t>
            </a:r>
          </a:p>
        </p:txBody>
      </p:sp>
      <p:sp>
        <p:nvSpPr>
          <p:cNvPr id="3" name="Content Placeholder 2"/>
          <p:cNvSpPr>
            <a:spLocks noGrp="1"/>
          </p:cNvSpPr>
          <p:nvPr>
            <p:ph idx="1"/>
          </p:nvPr>
        </p:nvSpPr>
        <p:spPr/>
        <p:txBody>
          <a:bodyPr>
            <a:noAutofit/>
          </a:bodyPr>
          <a:lstStyle/>
          <a:p>
            <a:r>
              <a:rPr lang="en-US" sz="2200" b="1" dirty="0">
                <a:solidFill>
                  <a:srgbClr val="FFC000"/>
                </a:solidFill>
              </a:rPr>
              <a:t>Şeffaf</a:t>
            </a:r>
          </a:p>
          <a:p>
            <a:pPr marL="457200" lvl="1" indent="0">
              <a:buNone/>
            </a:pPr>
            <a:r>
              <a:rPr lang="en-US" sz="2200" dirty="0"/>
              <a:t>Tüm model yapısı ve denklemleri açık kaynaklı olarak erişilebilir</a:t>
            </a:r>
          </a:p>
          <a:p>
            <a:r>
              <a:rPr lang="en-US" sz="2200" b="1" dirty="0">
                <a:solidFill>
                  <a:srgbClr val="FFC000"/>
                </a:solidFill>
              </a:rPr>
              <a:t>Esnek</a:t>
            </a:r>
          </a:p>
          <a:p>
            <a:pPr marL="457200" lvl="1" indent="0">
              <a:buNone/>
            </a:pPr>
            <a:r>
              <a:rPr lang="en-US" sz="2200" dirty="0"/>
              <a:t>Model varsayımları kullanıcı tarafından ayarlanabilir</a:t>
            </a:r>
          </a:p>
          <a:p>
            <a:r>
              <a:rPr lang="tr-TR" sz="2200" b="1" dirty="0">
                <a:solidFill>
                  <a:srgbClr val="FFC000"/>
                </a:solidFill>
              </a:rPr>
              <a:t>Hızlı simülasyon için coğrafi ve teknolojik açıdan toplu</a:t>
            </a:r>
            <a:endParaRPr lang="en-US" sz="2200" b="1" dirty="0">
              <a:solidFill>
                <a:srgbClr val="FFC000"/>
              </a:solidFill>
            </a:endParaRPr>
          </a:p>
          <a:p>
            <a:pPr marL="457200" lvl="1" indent="0">
              <a:buNone/>
            </a:pPr>
            <a:r>
              <a:rPr lang="tr-TR" sz="2200" dirty="0"/>
              <a:t>Detaylı modellerin yerine geçmek için değil, onlara tamamlayıcı olarak tasarlanmış</a:t>
            </a:r>
            <a:endParaRPr lang="en-US" sz="2200" dirty="0"/>
          </a:p>
          <a:p>
            <a:r>
              <a:rPr lang="tr-TR" sz="2200" b="1" dirty="0">
                <a:solidFill>
                  <a:srgbClr val="FFC000"/>
                </a:solidFill>
              </a:rPr>
              <a:t>Düşünme</a:t>
            </a:r>
            <a:r>
              <a:rPr lang="en-US" sz="2200" b="1" dirty="0">
                <a:solidFill>
                  <a:srgbClr val="FFC000"/>
                </a:solidFill>
              </a:rPr>
              <a:t>,</a:t>
            </a:r>
            <a:r>
              <a:rPr lang="tr-TR" sz="2200" b="1" dirty="0">
                <a:solidFill>
                  <a:srgbClr val="FFC000"/>
                </a:solidFill>
              </a:rPr>
              <a:t> tartışma ve strateji geliştirmek için,</a:t>
            </a:r>
            <a:r>
              <a:rPr lang="en-US" sz="2200" b="1" dirty="0">
                <a:solidFill>
                  <a:srgbClr val="FFC000"/>
                </a:solidFill>
              </a:rPr>
              <a:t> </a:t>
            </a:r>
            <a:r>
              <a:rPr lang="tr-TR" sz="2200" b="1" dirty="0">
                <a:solidFill>
                  <a:srgbClr val="FFC000"/>
                </a:solidFill>
              </a:rPr>
              <a:t>bilim ve gerçek verilere dayalı</a:t>
            </a:r>
            <a:endParaRPr lang="en-US" sz="2200" b="1" dirty="0">
              <a:solidFill>
                <a:srgbClr val="FFC000"/>
              </a:solidFill>
            </a:endParaRPr>
          </a:p>
          <a:p>
            <a:pPr marL="457200" lvl="1" indent="0">
              <a:buNone/>
            </a:pPr>
            <a:r>
              <a:rPr lang="tr-TR" sz="2200" dirty="0"/>
              <a:t>Lakin, geleceği tahmin etmek için değil</a:t>
            </a:r>
            <a:endParaRPr lang="en-US" sz="2200" dirty="0"/>
          </a:p>
        </p:txBody>
      </p:sp>
      <p:pic>
        <p:nvPicPr>
          <p:cNvPr id="7" name="Picture 6">
            <a:extLst>
              <a:ext uri="{FF2B5EF4-FFF2-40B4-BE49-F238E27FC236}">
                <a16:creationId xmlns:a16="http://schemas.microsoft.com/office/drawing/2014/main" id="{C965AEFF-1F88-F546-807A-2365BEA1F6B5}"/>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276871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tr-TR" sz="8000" b="1" dirty="0">
                <a:solidFill>
                  <a:schemeClr val="bg1"/>
                </a:solidFill>
                <a:effectLst>
                  <a:outerShdw blurRad="63500" sx="102000" sy="102000" algn="ctr" rotWithShape="0">
                    <a:prstClr val="black">
                      <a:alpha val="40000"/>
                    </a:prstClr>
                  </a:outerShdw>
                </a:effectLst>
                <a:latin typeface="Helvetica" pitchFamily="2" charset="0"/>
                <a:cs typeface="Copperplate"/>
              </a:rPr>
              <a:t>En-ROADS nerelerde kullanılabilir?</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7" name="Picture 6">
            <a:extLst>
              <a:ext uri="{FF2B5EF4-FFF2-40B4-BE49-F238E27FC236}">
                <a16:creationId xmlns:a16="http://schemas.microsoft.com/office/drawing/2014/main" id="{419AF511-5AF8-B448-84EA-D7E3C830E6BA}"/>
              </a:ext>
            </a:extLst>
          </p:cNvPr>
          <p:cNvPicPr>
            <a:picLocks noChangeAspect="1"/>
          </p:cNvPicPr>
          <p:nvPr/>
        </p:nvPicPr>
        <p:blipFill>
          <a:blip r:embed="rId3"/>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08385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5EC3BF-0565-44FD-B7AE-9A2882E41D97}"/>
              </a:ext>
            </a:extLst>
          </p:cNvPr>
          <p:cNvSpPr>
            <a:spLocks noGrp="1"/>
          </p:cNvSpPr>
          <p:nvPr>
            <p:ph type="ctrTitle"/>
          </p:nvPr>
        </p:nvSpPr>
        <p:spPr/>
        <p:txBody>
          <a:bodyPr/>
          <a:lstStyle/>
          <a:p>
            <a:r>
              <a:rPr lang="tr-TR" dirty="0"/>
              <a:t>1. Kendi senaryonuzu oluşturun ve paylaşın</a:t>
            </a:r>
            <a:endParaRPr lang="en-AT" dirty="0"/>
          </a:p>
        </p:txBody>
      </p:sp>
      <p:pic>
        <p:nvPicPr>
          <p:cNvPr id="11" name="Picture 10">
            <a:extLst>
              <a:ext uri="{FF2B5EF4-FFF2-40B4-BE49-F238E27FC236}">
                <a16:creationId xmlns:a16="http://schemas.microsoft.com/office/drawing/2014/main" id="{17DCCB53-7496-4A6A-BC7F-5ED6E27B4A62}"/>
              </a:ext>
            </a:extLst>
          </p:cNvPr>
          <p:cNvPicPr>
            <a:picLocks noChangeAspect="1"/>
          </p:cNvPicPr>
          <p:nvPr/>
        </p:nvPicPr>
        <p:blipFill rotWithShape="1">
          <a:blip r:embed="rId2"/>
          <a:srcRect l="8439" t="14166" r="8312" b="6167"/>
          <a:stretch/>
        </p:blipFill>
        <p:spPr>
          <a:xfrm>
            <a:off x="1028700" y="1291590"/>
            <a:ext cx="10149840" cy="5463540"/>
          </a:xfrm>
          <a:prstGeom prst="rect">
            <a:avLst/>
          </a:prstGeom>
        </p:spPr>
      </p:pic>
      <p:sp>
        <p:nvSpPr>
          <p:cNvPr id="12" name="Arrow: Down 11">
            <a:extLst>
              <a:ext uri="{FF2B5EF4-FFF2-40B4-BE49-F238E27FC236}">
                <a16:creationId xmlns:a16="http://schemas.microsoft.com/office/drawing/2014/main" id="{C3ADA28E-8A48-4AB0-9093-9DF05A588AB6}"/>
              </a:ext>
            </a:extLst>
          </p:cNvPr>
          <p:cNvSpPr/>
          <p:nvPr/>
        </p:nvSpPr>
        <p:spPr>
          <a:xfrm>
            <a:off x="9970718" y="338848"/>
            <a:ext cx="847887"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265408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E0409B-74CD-40AF-BB28-22F62F844150}"/>
              </a:ext>
            </a:extLst>
          </p:cNvPr>
          <p:cNvSpPr>
            <a:spLocks noGrp="1"/>
          </p:cNvSpPr>
          <p:nvPr>
            <p:ph type="body" sz="quarter" idx="12"/>
          </p:nvPr>
        </p:nvSpPr>
        <p:spPr>
          <a:xfrm>
            <a:off x="6406660" y="1728592"/>
            <a:ext cx="5228299" cy="4295178"/>
          </a:xfrm>
        </p:spPr>
        <p:txBody>
          <a:bodyPr/>
          <a:lstStyle/>
          <a:p>
            <a:r>
              <a:rPr lang="tr-TR" dirty="0"/>
              <a:t>En-ROADS rol yapma oyunu </a:t>
            </a:r>
          </a:p>
          <a:p>
            <a:pPr marL="0" indent="0">
              <a:buNone/>
            </a:pPr>
            <a:r>
              <a:rPr lang="tr-TR" dirty="0"/>
              <a:t>(</a:t>
            </a:r>
            <a:r>
              <a:rPr lang="tr-TR" dirty="0" err="1"/>
              <a:t>Climate</a:t>
            </a:r>
            <a:r>
              <a:rPr lang="tr-TR" dirty="0"/>
              <a:t> Action </a:t>
            </a:r>
            <a:r>
              <a:rPr lang="tr-TR" dirty="0" err="1"/>
              <a:t>Simulation</a:t>
            </a:r>
            <a:r>
              <a:rPr lang="tr-TR" dirty="0"/>
              <a:t>)</a:t>
            </a:r>
            <a:endParaRPr lang="en-AT" dirty="0"/>
          </a:p>
        </p:txBody>
      </p:sp>
      <p:sp>
        <p:nvSpPr>
          <p:cNvPr id="5" name="Text Placeholder 4">
            <a:extLst>
              <a:ext uri="{FF2B5EF4-FFF2-40B4-BE49-F238E27FC236}">
                <a16:creationId xmlns:a16="http://schemas.microsoft.com/office/drawing/2014/main" id="{F8CA8FD9-A041-4423-9A4F-F5C8FEDF0BC8}"/>
              </a:ext>
            </a:extLst>
          </p:cNvPr>
          <p:cNvSpPr>
            <a:spLocks noGrp="1"/>
          </p:cNvSpPr>
          <p:nvPr>
            <p:ph type="body" sz="quarter" idx="13"/>
          </p:nvPr>
        </p:nvSpPr>
        <p:spPr>
          <a:xfrm>
            <a:off x="466722" y="1728592"/>
            <a:ext cx="5316637" cy="4295178"/>
          </a:xfrm>
        </p:spPr>
        <p:txBody>
          <a:bodyPr/>
          <a:lstStyle/>
          <a:p>
            <a:r>
              <a:rPr lang="tr-TR" dirty="0"/>
              <a:t>En-ROADS İklim </a:t>
            </a:r>
            <a:r>
              <a:rPr lang="tr-TR" dirty="0" err="1"/>
              <a:t>Çalıştayı</a:t>
            </a:r>
            <a:endParaRPr lang="tr-TR" dirty="0"/>
          </a:p>
          <a:p>
            <a:pPr marL="0" indent="0">
              <a:buNone/>
            </a:pPr>
            <a:r>
              <a:rPr lang="tr-TR" dirty="0"/>
              <a:t>(En-ROADS </a:t>
            </a:r>
            <a:r>
              <a:rPr lang="tr-TR" dirty="0" err="1"/>
              <a:t>Climate</a:t>
            </a:r>
            <a:r>
              <a:rPr lang="tr-TR" dirty="0"/>
              <a:t> Workshop)</a:t>
            </a:r>
            <a:endParaRPr lang="en-AT" dirty="0"/>
          </a:p>
        </p:txBody>
      </p:sp>
      <p:sp>
        <p:nvSpPr>
          <p:cNvPr id="2" name="Title 1">
            <a:extLst>
              <a:ext uri="{FF2B5EF4-FFF2-40B4-BE49-F238E27FC236}">
                <a16:creationId xmlns:a16="http://schemas.microsoft.com/office/drawing/2014/main" id="{8F4557D8-5B0A-49EB-8ED8-CC49991043CF}"/>
              </a:ext>
            </a:extLst>
          </p:cNvPr>
          <p:cNvSpPr>
            <a:spLocks noGrp="1"/>
          </p:cNvSpPr>
          <p:nvPr>
            <p:ph type="ctrTitle"/>
          </p:nvPr>
        </p:nvSpPr>
        <p:spPr/>
        <p:txBody>
          <a:bodyPr/>
          <a:lstStyle/>
          <a:p>
            <a:r>
              <a:rPr lang="tr-TR" dirty="0"/>
              <a:t>2. Grup çalışmalarında </a:t>
            </a:r>
            <a:endParaRPr lang="en-AT" dirty="0"/>
          </a:p>
        </p:txBody>
      </p:sp>
      <p:pic>
        <p:nvPicPr>
          <p:cNvPr id="7" name="Graphic 6" descr="Customer review outline">
            <a:extLst>
              <a:ext uri="{FF2B5EF4-FFF2-40B4-BE49-F238E27FC236}">
                <a16:creationId xmlns:a16="http://schemas.microsoft.com/office/drawing/2014/main" id="{D9720077-B0D3-4535-962F-27A2024DEA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3069" y="2812297"/>
            <a:ext cx="4123151" cy="4123151"/>
          </a:xfrm>
          <a:prstGeom prst="rect">
            <a:avLst/>
          </a:prstGeom>
        </p:spPr>
      </p:pic>
    </p:spTree>
    <p:extLst>
      <p:ext uri="{BB962C8B-B14F-4D97-AF65-F5344CB8AC3E}">
        <p14:creationId xmlns:p14="http://schemas.microsoft.com/office/powerpoint/2010/main" val="3331723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err="1"/>
              <a:t>En</a:t>
            </a:r>
            <a:r>
              <a:rPr lang="en-US" dirty="0"/>
              <a:t>-ROADS </a:t>
            </a:r>
            <a:r>
              <a:rPr lang="tr-TR" dirty="0"/>
              <a:t>Eğitim Serisi ve İklim Elçiliği Programı</a:t>
            </a:r>
            <a:endParaRPr lang="en-US" dirty="0"/>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362811" y="1094723"/>
            <a:ext cx="6320091" cy="3798290"/>
          </a:xfrm>
        </p:spPr>
        <p:txBody>
          <a:bodyPr>
            <a:noAutofit/>
          </a:bodyPr>
          <a:lstStyle/>
          <a:p>
            <a:pPr marL="0" indent="0">
              <a:spcAft>
                <a:spcPts val="1800"/>
              </a:spcAft>
              <a:buNone/>
            </a:pPr>
            <a:r>
              <a:rPr lang="tr-TR" sz="2100" dirty="0"/>
              <a:t>En-</a:t>
            </a:r>
            <a:r>
              <a:rPr lang="tr-TR" sz="2100" dirty="0" err="1"/>
              <a:t>ROADS’u</a:t>
            </a:r>
            <a:r>
              <a:rPr lang="tr-TR" sz="2100" dirty="0"/>
              <a:t> nasıl daha iyi tanırım ve tanıtırım diyorsanız, ücretsiz </a:t>
            </a:r>
            <a:r>
              <a:rPr lang="tr-TR" sz="2100" dirty="0" err="1"/>
              <a:t>webinar’lerimiz</a:t>
            </a:r>
            <a:r>
              <a:rPr lang="tr-TR" sz="2100" dirty="0"/>
              <a:t>…</a:t>
            </a:r>
          </a:p>
          <a:p>
            <a:r>
              <a:rPr lang="en-US" sz="1800" dirty="0" err="1"/>
              <a:t>En</a:t>
            </a:r>
            <a:r>
              <a:rPr lang="en-US" sz="1800" dirty="0"/>
              <a:t>-ROADS sim</a:t>
            </a:r>
            <a:r>
              <a:rPr lang="tr-TR" sz="1800" dirty="0"/>
              <a:t>ü</a:t>
            </a:r>
            <a:r>
              <a:rPr lang="en-US" sz="1800" dirty="0" err="1"/>
              <a:t>lat</a:t>
            </a:r>
            <a:r>
              <a:rPr lang="tr-TR" sz="1800" dirty="0"/>
              <a:t>ö</a:t>
            </a:r>
            <a:r>
              <a:rPr lang="en-US" sz="1800" dirty="0"/>
              <a:t>r</a:t>
            </a:r>
            <a:r>
              <a:rPr lang="tr-TR" sz="1800" dirty="0"/>
              <a:t>ünü daha iyi öğrenmek için</a:t>
            </a:r>
            <a:r>
              <a:rPr lang="en-US" sz="1800" dirty="0"/>
              <a:t> </a:t>
            </a:r>
          </a:p>
          <a:p>
            <a:r>
              <a:rPr lang="tr-TR" sz="1800" dirty="0"/>
              <a:t>İklim değişimiyle mücadele için bilgilendirici ve düşündürücü etkinlikler düzenlemek için</a:t>
            </a:r>
            <a:endParaRPr lang="en-US" sz="1800" dirty="0"/>
          </a:p>
          <a:p>
            <a:r>
              <a:rPr lang="tr-TR" sz="1800" dirty="0"/>
              <a:t>Sistem düşüncesi, çoklu çözüm ve etkinlik yönetimi konusunda bilgi ve ipuçları edinmek için</a:t>
            </a:r>
          </a:p>
          <a:p>
            <a:pPr marL="0" indent="0">
              <a:buNone/>
            </a:pPr>
            <a:r>
              <a:rPr lang="tr-TR" sz="2100" dirty="0"/>
              <a:t> </a:t>
            </a:r>
            <a:endParaRPr lang="en-US" sz="2100" dirty="0"/>
          </a:p>
          <a:p>
            <a:pPr marL="0" indent="0">
              <a:buNone/>
            </a:pPr>
            <a:r>
              <a:rPr lang="en-US" sz="2100" dirty="0" err="1"/>
              <a:t>En</a:t>
            </a:r>
            <a:r>
              <a:rPr lang="en-US" sz="2100" dirty="0"/>
              <a:t>-ROADS </a:t>
            </a:r>
            <a:r>
              <a:rPr lang="en-US" sz="2100" dirty="0" err="1"/>
              <a:t>İklim</a:t>
            </a:r>
            <a:r>
              <a:rPr lang="en-US" sz="2100" dirty="0"/>
              <a:t> </a:t>
            </a:r>
            <a:r>
              <a:rPr lang="en-US" sz="2100" dirty="0" err="1"/>
              <a:t>Elçi</a:t>
            </a:r>
            <a:r>
              <a:rPr lang="tr-TR" sz="2100" dirty="0"/>
              <a:t>si olarak kayıt olun!</a:t>
            </a:r>
          </a:p>
          <a:p>
            <a:pPr lvl="1"/>
            <a:r>
              <a:rPr lang="tr-TR" sz="1800" dirty="0"/>
              <a:t>30 farklı ülkede 200’den fazla elçiye katılın</a:t>
            </a:r>
            <a:endParaRPr lang="en-US" sz="1800" dirty="0"/>
          </a:p>
          <a:p>
            <a:pPr marL="457200" lvl="1" indent="0">
              <a:buNone/>
            </a:pPr>
            <a:endParaRPr lang="en-US" sz="1800" dirty="0"/>
          </a:p>
        </p:txBody>
      </p:sp>
      <p:sp>
        <p:nvSpPr>
          <p:cNvPr id="9" name="Rectangle 8">
            <a:extLst>
              <a:ext uri="{FF2B5EF4-FFF2-40B4-BE49-F238E27FC236}">
                <a16:creationId xmlns:a16="http://schemas.microsoft.com/office/drawing/2014/main" id="{6FB31947-DEA5-1444-AB95-A78D3039126A}"/>
              </a:ext>
            </a:extLst>
          </p:cNvPr>
          <p:cNvSpPr/>
          <p:nvPr/>
        </p:nvSpPr>
        <p:spPr>
          <a:xfrm>
            <a:off x="0" y="6079652"/>
            <a:ext cx="9755224" cy="769441"/>
          </a:xfrm>
          <a:prstGeom prst="rect">
            <a:avLst/>
          </a:prstGeom>
        </p:spPr>
        <p:txBody>
          <a:bodyPr wrap="square">
            <a:spAutoFit/>
          </a:bodyPr>
          <a:lstStyle/>
          <a:p>
            <a:pPr algn="ctr"/>
            <a:r>
              <a:rPr lang="tr-TR" sz="2200" b="1" dirty="0">
                <a:solidFill>
                  <a:schemeClr val="bg1"/>
                </a:solidFill>
                <a:latin typeface="Helvetica" pitchFamily="2" charset="0"/>
              </a:rPr>
              <a:t>Kayıt için</a:t>
            </a:r>
            <a:r>
              <a:rPr lang="en-US" sz="2200" b="1" dirty="0">
                <a:solidFill>
                  <a:schemeClr val="bg1"/>
                </a:solidFill>
                <a:latin typeface="Helvetica" pitchFamily="2" charset="0"/>
              </a:rPr>
              <a:t>: </a:t>
            </a:r>
            <a:r>
              <a:rPr lang="en-US" sz="22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https://www.climateinteractive.org/tools/en-roads/en-roads-ambassador-program/</a:t>
            </a:r>
            <a:endParaRPr lang="en-US" sz="2200" u="sng" dirty="0">
              <a:solidFill>
                <a:srgbClr val="FFC000"/>
              </a:solidFill>
              <a:latin typeface="Helvetica Light" panose="020B0403020202020204" pitchFamily="34" charset="0"/>
            </a:endParaRPr>
          </a:p>
        </p:txBody>
      </p:sp>
      <p:pic>
        <p:nvPicPr>
          <p:cNvPr id="17" name="Picture 16">
            <a:extLst>
              <a:ext uri="{FF2B5EF4-FFF2-40B4-BE49-F238E27FC236}">
                <a16:creationId xmlns:a16="http://schemas.microsoft.com/office/drawing/2014/main" id="{A1E10189-5FB4-B94A-A3E1-729F366A00BE}"/>
              </a:ext>
            </a:extLst>
          </p:cNvPr>
          <p:cNvPicPr>
            <a:picLocks noChangeAspect="1"/>
          </p:cNvPicPr>
          <p:nvPr/>
        </p:nvPicPr>
        <p:blipFill rotWithShape="1">
          <a:blip r:embed="rId4"/>
          <a:srcRect t="26089"/>
          <a:stretch/>
        </p:blipFill>
        <p:spPr>
          <a:xfrm>
            <a:off x="7295746" y="992742"/>
            <a:ext cx="4360982" cy="2417427"/>
          </a:xfrm>
          <a:prstGeom prst="rect">
            <a:avLst/>
          </a:prstGeom>
        </p:spPr>
      </p:pic>
      <p:pic>
        <p:nvPicPr>
          <p:cNvPr id="3" name="Picture 2">
            <a:extLst>
              <a:ext uri="{FF2B5EF4-FFF2-40B4-BE49-F238E27FC236}">
                <a16:creationId xmlns:a16="http://schemas.microsoft.com/office/drawing/2014/main" id="{54656D80-3A2D-ED44-9129-76F3447A344C}"/>
              </a:ext>
            </a:extLst>
          </p:cNvPr>
          <p:cNvPicPr>
            <a:picLocks noChangeAspect="1"/>
          </p:cNvPicPr>
          <p:nvPr/>
        </p:nvPicPr>
        <p:blipFill rotWithShape="1">
          <a:blip r:embed="rId5"/>
          <a:srcRect t="10071" r="1123" b="10213"/>
          <a:stretch/>
        </p:blipFill>
        <p:spPr>
          <a:xfrm>
            <a:off x="7295745" y="3646193"/>
            <a:ext cx="4360982" cy="2197435"/>
          </a:xfrm>
          <a:prstGeom prst="rect">
            <a:avLst/>
          </a:prstGeom>
        </p:spPr>
      </p:pic>
    </p:spTree>
    <p:extLst>
      <p:ext uri="{BB962C8B-B14F-4D97-AF65-F5344CB8AC3E}">
        <p14:creationId xmlns:p14="http://schemas.microsoft.com/office/powerpoint/2010/main" val="341697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B6138-1EBD-B74E-82D2-FD7608E85B83}"/>
              </a:ext>
            </a:extLst>
          </p:cNvPr>
          <p:cNvSpPr>
            <a:spLocks noGrp="1"/>
          </p:cNvSpPr>
          <p:nvPr>
            <p:ph type="ctrTitle"/>
          </p:nvPr>
        </p:nvSpPr>
        <p:spPr>
          <a:xfrm>
            <a:off x="466722" y="698757"/>
            <a:ext cx="11261452" cy="524156"/>
          </a:xfrm>
        </p:spPr>
        <p:txBody>
          <a:bodyPr/>
          <a:lstStyle/>
          <a:p>
            <a:pPr marL="0" indent="0"/>
            <a:r>
              <a:rPr lang="en-US" sz="2400" dirty="0" err="1"/>
              <a:t>En</a:t>
            </a:r>
            <a:r>
              <a:rPr lang="en-US" sz="2400" dirty="0"/>
              <a:t>-ROADS</a:t>
            </a:r>
            <a:r>
              <a:rPr lang="tr-TR" sz="2400" dirty="0"/>
              <a:t>,</a:t>
            </a:r>
            <a:r>
              <a:rPr lang="en-US" sz="2400" dirty="0">
                <a:solidFill>
                  <a:srgbClr val="F1B643"/>
                </a:solidFill>
              </a:rPr>
              <a:t> </a:t>
            </a:r>
            <a:r>
              <a:rPr lang="en-US" sz="2400" b="0" dirty="0" err="1">
                <a:solidFill>
                  <a:schemeClr val="bg1"/>
                </a:solidFill>
                <a:latin typeface="Helvetica Light" panose="020B0403020202020204" pitchFamily="34" charset="0"/>
              </a:rPr>
              <a:t>iklim</a:t>
            </a:r>
            <a:r>
              <a:rPr lang="en-US" sz="2400" b="0" dirty="0">
                <a:solidFill>
                  <a:schemeClr val="bg1"/>
                </a:solidFill>
                <a:latin typeface="Helvetica Light" panose="020B0403020202020204" pitchFamily="34" charset="0"/>
              </a:rPr>
              <a:t> </a:t>
            </a:r>
            <a:r>
              <a:rPr lang="tr-TR" sz="2400" b="0" dirty="0">
                <a:solidFill>
                  <a:schemeClr val="bg1"/>
                </a:solidFill>
                <a:latin typeface="Helvetica Light" panose="020B0403020202020204" pitchFamily="34" charset="0"/>
              </a:rPr>
              <a:t>çözümlerini test etmek ve gelecek iklim senaryoları yaratmak için kullanılan, en yeni bilimsel bulgular ve teknoloji ile geliştirilmiş bir simülasyon modeli</a:t>
            </a:r>
            <a:r>
              <a:rPr lang="en-US" sz="2400" b="0" dirty="0">
                <a:solidFill>
                  <a:schemeClr val="bg1"/>
                </a:solidFill>
                <a:latin typeface="Helvetica Light" panose="020B0403020202020204" pitchFamily="34" charset="0"/>
              </a:rPr>
              <a:t>.</a:t>
            </a:r>
          </a:p>
        </p:txBody>
      </p:sp>
      <p:pic>
        <p:nvPicPr>
          <p:cNvPr id="5" name="Picture 4">
            <a:extLst>
              <a:ext uri="{FF2B5EF4-FFF2-40B4-BE49-F238E27FC236}">
                <a16:creationId xmlns:a16="http://schemas.microsoft.com/office/drawing/2014/main" id="{68009570-F33C-4A04-BE9C-709F5536E982}"/>
              </a:ext>
            </a:extLst>
          </p:cNvPr>
          <p:cNvPicPr>
            <a:picLocks noChangeAspect="1"/>
          </p:cNvPicPr>
          <p:nvPr/>
        </p:nvPicPr>
        <p:blipFill rotWithShape="1">
          <a:blip r:embed="rId3"/>
          <a:srcRect l="8439" t="14166" r="8312" b="6167"/>
          <a:stretch/>
        </p:blipFill>
        <p:spPr>
          <a:xfrm>
            <a:off x="1028700" y="1291590"/>
            <a:ext cx="10149840" cy="5463540"/>
          </a:xfrm>
          <a:prstGeom prst="rect">
            <a:avLst/>
          </a:prstGeom>
        </p:spPr>
      </p:pic>
    </p:spTree>
    <p:extLst>
      <p:ext uri="{BB962C8B-B14F-4D97-AF65-F5344CB8AC3E}">
        <p14:creationId xmlns:p14="http://schemas.microsoft.com/office/powerpoint/2010/main" val="2966954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1064-E45C-4BE6-9956-F4B7BCE49E4C}"/>
              </a:ext>
            </a:extLst>
          </p:cNvPr>
          <p:cNvSpPr>
            <a:spLocks noGrp="1"/>
          </p:cNvSpPr>
          <p:nvPr>
            <p:ph type="ctrTitle"/>
          </p:nvPr>
        </p:nvSpPr>
        <p:spPr/>
        <p:txBody>
          <a:bodyPr/>
          <a:lstStyle/>
          <a:p>
            <a:r>
              <a:rPr lang="tr-TR" dirty="0"/>
              <a:t>En-ROADS kimler tarafından kullanılıyor?</a:t>
            </a:r>
            <a:endParaRPr lang="en-AT" dirty="0"/>
          </a:p>
        </p:txBody>
      </p:sp>
      <p:pic>
        <p:nvPicPr>
          <p:cNvPr id="5" name="Picture 4" descr="Chart, bar chart&#10;&#10;Description automatically generated">
            <a:extLst>
              <a:ext uri="{FF2B5EF4-FFF2-40B4-BE49-F238E27FC236}">
                <a16:creationId xmlns:a16="http://schemas.microsoft.com/office/drawing/2014/main" id="{C1C715B4-F20E-477B-AA85-2CFB3B42B4E7}"/>
              </a:ext>
            </a:extLst>
          </p:cNvPr>
          <p:cNvPicPr>
            <a:picLocks noChangeAspect="1"/>
          </p:cNvPicPr>
          <p:nvPr/>
        </p:nvPicPr>
        <p:blipFill>
          <a:blip r:embed="rId2"/>
          <a:stretch>
            <a:fillRect/>
          </a:stretch>
        </p:blipFill>
        <p:spPr>
          <a:xfrm>
            <a:off x="3338708" y="1561447"/>
            <a:ext cx="5715000" cy="4286250"/>
          </a:xfrm>
          <a:prstGeom prst="rect">
            <a:avLst/>
          </a:prstGeom>
        </p:spPr>
      </p:pic>
    </p:spTree>
    <p:extLst>
      <p:ext uri="{BB962C8B-B14F-4D97-AF65-F5344CB8AC3E}">
        <p14:creationId xmlns:p14="http://schemas.microsoft.com/office/powerpoint/2010/main" val="1295304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3F71DBC-710C-4684-81FC-58DD8296DC7F}"/>
              </a:ext>
            </a:extLst>
          </p:cNvPr>
          <p:cNvGrpSpPr/>
          <p:nvPr/>
        </p:nvGrpSpPr>
        <p:grpSpPr>
          <a:xfrm>
            <a:off x="-12526" y="1077236"/>
            <a:ext cx="3718142" cy="4187982"/>
            <a:chOff x="-12526" y="1077236"/>
            <a:chExt cx="3718142" cy="4187982"/>
          </a:xfrm>
        </p:grpSpPr>
        <p:pic>
          <p:nvPicPr>
            <p:cNvPr id="8" name="Graphic 7" descr="Classroom with solid fill">
              <a:extLst>
                <a:ext uri="{FF2B5EF4-FFF2-40B4-BE49-F238E27FC236}">
                  <a16:creationId xmlns:a16="http://schemas.microsoft.com/office/drawing/2014/main" id="{A728AB8A-43C8-4BAE-ADF9-21CF824327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26" y="1077236"/>
              <a:ext cx="3718142" cy="3718142"/>
            </a:xfrm>
            <a:prstGeom prst="rect">
              <a:avLst/>
            </a:prstGeom>
          </p:spPr>
        </p:pic>
        <p:sp>
          <p:nvSpPr>
            <p:cNvPr id="11" name="TextBox 10">
              <a:extLst>
                <a:ext uri="{FF2B5EF4-FFF2-40B4-BE49-F238E27FC236}">
                  <a16:creationId xmlns:a16="http://schemas.microsoft.com/office/drawing/2014/main" id="{683D5706-97DD-49D5-BEC6-B591C28E544C}"/>
                </a:ext>
              </a:extLst>
            </p:cNvPr>
            <p:cNvSpPr txBox="1"/>
            <p:nvPr/>
          </p:nvSpPr>
          <p:spPr>
            <a:xfrm>
              <a:off x="1390389" y="4680443"/>
              <a:ext cx="1234440" cy="584775"/>
            </a:xfrm>
            <a:prstGeom prst="rect">
              <a:avLst/>
            </a:prstGeom>
            <a:noFill/>
          </p:spPr>
          <p:txBody>
            <a:bodyPr wrap="none" rtlCol="0">
              <a:spAutoFit/>
            </a:bodyPr>
            <a:lstStyle/>
            <a:p>
              <a:r>
                <a:rPr lang="tr-TR" sz="3200" dirty="0">
                  <a:solidFill>
                    <a:schemeClr val="bg1"/>
                  </a:solidFill>
                </a:rPr>
                <a:t>Sınıfta</a:t>
              </a:r>
              <a:endParaRPr lang="en-AT" sz="3200" dirty="0">
                <a:solidFill>
                  <a:schemeClr val="bg1"/>
                </a:solidFill>
              </a:endParaRPr>
            </a:p>
          </p:txBody>
        </p:sp>
      </p:grpSp>
      <p:grpSp>
        <p:nvGrpSpPr>
          <p:cNvPr id="19" name="Group 18">
            <a:extLst>
              <a:ext uri="{FF2B5EF4-FFF2-40B4-BE49-F238E27FC236}">
                <a16:creationId xmlns:a16="http://schemas.microsoft.com/office/drawing/2014/main" id="{C89EA000-83E8-48C6-A26B-F53888E13D8E}"/>
              </a:ext>
            </a:extLst>
          </p:cNvPr>
          <p:cNvGrpSpPr/>
          <p:nvPr/>
        </p:nvGrpSpPr>
        <p:grpSpPr>
          <a:xfrm>
            <a:off x="4686821" y="1390908"/>
            <a:ext cx="3090798" cy="3874310"/>
            <a:chOff x="4686821" y="1390908"/>
            <a:chExt cx="3090798" cy="3874310"/>
          </a:xfrm>
        </p:grpSpPr>
        <p:pic>
          <p:nvPicPr>
            <p:cNvPr id="13" name="Graphic 12" descr="Board Of Directors with solid fill">
              <a:extLst>
                <a:ext uri="{FF2B5EF4-FFF2-40B4-BE49-F238E27FC236}">
                  <a16:creationId xmlns:a16="http://schemas.microsoft.com/office/drawing/2014/main" id="{1C4ABFA7-0C33-490D-B07C-59F8DF88FE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6821" y="1390908"/>
              <a:ext cx="3090798" cy="3090798"/>
            </a:xfrm>
            <a:prstGeom prst="rect">
              <a:avLst/>
            </a:prstGeom>
          </p:spPr>
        </p:pic>
        <p:sp>
          <p:nvSpPr>
            <p:cNvPr id="14" name="TextBox 13">
              <a:extLst>
                <a:ext uri="{FF2B5EF4-FFF2-40B4-BE49-F238E27FC236}">
                  <a16:creationId xmlns:a16="http://schemas.microsoft.com/office/drawing/2014/main" id="{81A3DFC0-77ED-46F3-A142-C063E10C8640}"/>
                </a:ext>
              </a:extLst>
            </p:cNvPr>
            <p:cNvSpPr txBox="1"/>
            <p:nvPr/>
          </p:nvSpPr>
          <p:spPr>
            <a:xfrm>
              <a:off x="5009481" y="4680443"/>
              <a:ext cx="2445478" cy="584775"/>
            </a:xfrm>
            <a:prstGeom prst="rect">
              <a:avLst/>
            </a:prstGeom>
            <a:noFill/>
          </p:spPr>
          <p:txBody>
            <a:bodyPr wrap="none" rtlCol="0">
              <a:spAutoFit/>
            </a:bodyPr>
            <a:lstStyle/>
            <a:p>
              <a:r>
                <a:rPr lang="tr-TR" sz="3200" dirty="0">
                  <a:solidFill>
                    <a:schemeClr val="bg1"/>
                  </a:solidFill>
                </a:rPr>
                <a:t>İş dünyasında</a:t>
              </a:r>
              <a:endParaRPr lang="en-AT" sz="3200" dirty="0">
                <a:solidFill>
                  <a:schemeClr val="bg1"/>
                </a:solidFill>
              </a:endParaRPr>
            </a:p>
          </p:txBody>
        </p:sp>
      </p:grpSp>
      <p:grpSp>
        <p:nvGrpSpPr>
          <p:cNvPr id="20" name="Group 19">
            <a:extLst>
              <a:ext uri="{FF2B5EF4-FFF2-40B4-BE49-F238E27FC236}">
                <a16:creationId xmlns:a16="http://schemas.microsoft.com/office/drawing/2014/main" id="{1CBB6B24-B8FD-43CA-AE9F-A4BDA9B91C47}"/>
              </a:ext>
            </a:extLst>
          </p:cNvPr>
          <p:cNvGrpSpPr/>
          <p:nvPr/>
        </p:nvGrpSpPr>
        <p:grpSpPr>
          <a:xfrm>
            <a:off x="8579398" y="1415438"/>
            <a:ext cx="3270225" cy="4342222"/>
            <a:chOff x="8579398" y="1415438"/>
            <a:chExt cx="3270225" cy="4342222"/>
          </a:xfrm>
        </p:grpSpPr>
        <p:pic>
          <p:nvPicPr>
            <p:cNvPr id="16" name="Graphic 15" descr="Group with solid fill">
              <a:extLst>
                <a:ext uri="{FF2B5EF4-FFF2-40B4-BE49-F238E27FC236}">
                  <a16:creationId xmlns:a16="http://schemas.microsoft.com/office/drawing/2014/main" id="{69649054-E22A-4322-BDBF-E633CAAE5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9398" y="1415438"/>
              <a:ext cx="3090798" cy="3090798"/>
            </a:xfrm>
            <a:prstGeom prst="rect">
              <a:avLst/>
            </a:prstGeom>
          </p:spPr>
        </p:pic>
        <p:sp>
          <p:nvSpPr>
            <p:cNvPr id="17" name="TextBox 16">
              <a:extLst>
                <a:ext uri="{FF2B5EF4-FFF2-40B4-BE49-F238E27FC236}">
                  <a16:creationId xmlns:a16="http://schemas.microsoft.com/office/drawing/2014/main" id="{3A3967EE-9867-4E45-AE5A-1B5645546478}"/>
                </a:ext>
              </a:extLst>
            </p:cNvPr>
            <p:cNvSpPr txBox="1"/>
            <p:nvPr/>
          </p:nvSpPr>
          <p:spPr>
            <a:xfrm>
              <a:off x="8616873" y="4188000"/>
              <a:ext cx="3232750" cy="1569660"/>
            </a:xfrm>
            <a:prstGeom prst="rect">
              <a:avLst/>
            </a:prstGeom>
            <a:noFill/>
          </p:spPr>
          <p:txBody>
            <a:bodyPr wrap="square" rtlCol="0">
              <a:spAutoFit/>
            </a:bodyPr>
            <a:lstStyle/>
            <a:p>
              <a:pPr algn="ctr"/>
              <a:r>
                <a:rPr lang="tr-TR" sz="3200" dirty="0">
                  <a:solidFill>
                    <a:schemeClr val="bg1"/>
                  </a:solidFill>
                </a:rPr>
                <a:t>Sivil toplum, yerel yönetim, ve diğer alanlarda</a:t>
              </a:r>
              <a:endParaRPr lang="en-AT" sz="3200" dirty="0">
                <a:solidFill>
                  <a:schemeClr val="bg1"/>
                </a:solidFill>
              </a:endParaRPr>
            </a:p>
          </p:txBody>
        </p:sp>
      </p:grpSp>
    </p:spTree>
    <p:extLst>
      <p:ext uri="{BB962C8B-B14F-4D97-AF65-F5344CB8AC3E}">
        <p14:creationId xmlns:p14="http://schemas.microsoft.com/office/powerpoint/2010/main" val="40315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5850A0-B1DD-6D47-B83A-010BEBD3184F}"/>
              </a:ext>
            </a:extLst>
          </p:cNvPr>
          <p:cNvSpPr txBox="1"/>
          <p:nvPr/>
        </p:nvSpPr>
        <p:spPr>
          <a:xfrm>
            <a:off x="581209" y="2217743"/>
            <a:ext cx="269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elvetica" pitchFamily="2" charset="0"/>
                <a:ea typeface="+mn-ea"/>
                <a:cs typeface="+mn-cs"/>
              </a:rPr>
              <a:t>İş</a:t>
            </a: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elvetica" pitchFamily="2" charset="0"/>
                <a:ea typeface="+mn-ea"/>
                <a:cs typeface="+mn-cs"/>
              </a:rPr>
              <a:t>dünyasında</a:t>
            </a: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0" name="Picture 9">
            <a:extLst>
              <a:ext uri="{FF2B5EF4-FFF2-40B4-BE49-F238E27FC236}">
                <a16:creationId xmlns:a16="http://schemas.microsoft.com/office/drawing/2014/main" id="{8AC35E7B-0021-344F-8406-32446CEC636F}"/>
              </a:ext>
            </a:extLst>
          </p:cNvPr>
          <p:cNvPicPr>
            <a:picLocks noChangeAspect="1"/>
          </p:cNvPicPr>
          <p:nvPr/>
        </p:nvPicPr>
        <p:blipFill>
          <a:blip r:embed="rId3"/>
          <a:stretch>
            <a:fillRect/>
          </a:stretch>
        </p:blipFill>
        <p:spPr>
          <a:xfrm>
            <a:off x="1134197" y="773444"/>
            <a:ext cx="1586174" cy="1234692"/>
          </a:xfrm>
          <a:prstGeom prst="rect">
            <a:avLst/>
          </a:prstGeom>
        </p:spPr>
      </p:pic>
      <p:sp>
        <p:nvSpPr>
          <p:cNvPr id="13" name="TextBox 12">
            <a:extLst>
              <a:ext uri="{FF2B5EF4-FFF2-40B4-BE49-F238E27FC236}">
                <a16:creationId xmlns:a16="http://schemas.microsoft.com/office/drawing/2014/main" id="{C91B7D87-7612-504B-BCFE-022750ECCBC0}"/>
              </a:ext>
            </a:extLst>
          </p:cNvPr>
          <p:cNvSpPr txBox="1"/>
          <p:nvPr/>
        </p:nvSpPr>
        <p:spPr>
          <a:xfrm>
            <a:off x="2577591" y="5442355"/>
            <a:ext cx="269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E</a:t>
            </a:r>
            <a:r>
              <a:rPr kumimoji="0" lang="tr-TR" sz="2800" b="1" i="0" u="none" strike="noStrike" kern="1200" cap="none" spc="0" normalizeH="0" baseline="0" noProof="0" dirty="0" err="1">
                <a:ln>
                  <a:noFill/>
                </a:ln>
                <a:solidFill>
                  <a:prstClr val="white"/>
                </a:solidFill>
                <a:effectLst/>
                <a:uLnTx/>
                <a:uFillTx/>
                <a:latin typeface="Helvetica" pitchFamily="2" charset="0"/>
                <a:ea typeface="+mn-ea"/>
                <a:cs typeface="+mn-cs"/>
              </a:rPr>
              <a:t>ğitimde</a:t>
            </a: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Oval 10">
            <a:extLst>
              <a:ext uri="{FF2B5EF4-FFF2-40B4-BE49-F238E27FC236}">
                <a16:creationId xmlns:a16="http://schemas.microsoft.com/office/drawing/2014/main" id="{375501D5-7796-454E-8B66-A1336F6BA420}"/>
              </a:ext>
            </a:extLst>
          </p:cNvPr>
          <p:cNvSpPr/>
          <p:nvPr/>
        </p:nvSpPr>
        <p:spPr>
          <a:xfrm>
            <a:off x="317636" y="237068"/>
            <a:ext cx="3219297" cy="329868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E803383-FA4A-E945-9D19-75394CD6B5B6}"/>
              </a:ext>
            </a:extLst>
          </p:cNvPr>
          <p:cNvPicPr>
            <a:picLocks noChangeAspect="1"/>
          </p:cNvPicPr>
          <p:nvPr/>
        </p:nvPicPr>
        <p:blipFill>
          <a:blip r:embed="rId4"/>
          <a:stretch>
            <a:fillRect/>
          </a:stretch>
        </p:blipFill>
        <p:spPr>
          <a:xfrm>
            <a:off x="2799546" y="3907859"/>
            <a:ext cx="2248240" cy="1302957"/>
          </a:xfrm>
          <a:prstGeom prst="rect">
            <a:avLst/>
          </a:prstGeom>
        </p:spPr>
      </p:pic>
      <p:sp>
        <p:nvSpPr>
          <p:cNvPr id="17" name="Oval 16">
            <a:extLst>
              <a:ext uri="{FF2B5EF4-FFF2-40B4-BE49-F238E27FC236}">
                <a16:creationId xmlns:a16="http://schemas.microsoft.com/office/drawing/2014/main" id="{2D52272C-897C-814A-B6B3-A97FC4A98153}"/>
              </a:ext>
            </a:extLst>
          </p:cNvPr>
          <p:cNvSpPr/>
          <p:nvPr/>
        </p:nvSpPr>
        <p:spPr>
          <a:xfrm>
            <a:off x="2314018" y="3257796"/>
            <a:ext cx="3219297" cy="329868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DFCFDD4-2BB2-E040-9DE6-AA8C12A83854}"/>
              </a:ext>
            </a:extLst>
          </p:cNvPr>
          <p:cNvSpPr/>
          <p:nvPr/>
        </p:nvSpPr>
        <p:spPr>
          <a:xfrm>
            <a:off x="4448912" y="237068"/>
            <a:ext cx="3219297" cy="329868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6E4D061-AECC-054B-BEA6-108E9A217F68}"/>
              </a:ext>
            </a:extLst>
          </p:cNvPr>
          <p:cNvSpPr txBox="1"/>
          <p:nvPr/>
        </p:nvSpPr>
        <p:spPr>
          <a:xfrm>
            <a:off x="4712485" y="2252490"/>
            <a:ext cx="26921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Helvetica" pitchFamily="2" charset="0"/>
                <a:ea typeface="+mn-ea"/>
                <a:cs typeface="+mn-cs"/>
              </a:rPr>
              <a:t>Devlet kurumlarında</a:t>
            </a: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1" name="Picture 20">
            <a:extLst>
              <a:ext uri="{FF2B5EF4-FFF2-40B4-BE49-F238E27FC236}">
                <a16:creationId xmlns:a16="http://schemas.microsoft.com/office/drawing/2014/main" id="{F6064630-BB1F-424B-92B7-6AD2860DBD5B}"/>
              </a:ext>
            </a:extLst>
          </p:cNvPr>
          <p:cNvPicPr>
            <a:picLocks noChangeAspect="1"/>
          </p:cNvPicPr>
          <p:nvPr/>
        </p:nvPicPr>
        <p:blipFill>
          <a:blip r:embed="rId5"/>
          <a:stretch>
            <a:fillRect/>
          </a:stretch>
        </p:blipFill>
        <p:spPr>
          <a:xfrm>
            <a:off x="5413347" y="586571"/>
            <a:ext cx="1238683" cy="1797305"/>
          </a:xfrm>
          <a:prstGeom prst="rect">
            <a:avLst/>
          </a:prstGeom>
        </p:spPr>
      </p:pic>
      <p:sp>
        <p:nvSpPr>
          <p:cNvPr id="22" name="Oval 21">
            <a:extLst>
              <a:ext uri="{FF2B5EF4-FFF2-40B4-BE49-F238E27FC236}">
                <a16:creationId xmlns:a16="http://schemas.microsoft.com/office/drawing/2014/main" id="{307CCF5A-110A-C04F-926B-C33A16AD0EAE}"/>
              </a:ext>
            </a:extLst>
          </p:cNvPr>
          <p:cNvSpPr/>
          <p:nvPr/>
        </p:nvSpPr>
        <p:spPr>
          <a:xfrm>
            <a:off x="6445294" y="3257796"/>
            <a:ext cx="3219297" cy="329868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A16BDE1-1AA8-C94F-A313-1F3F8F0BA7D8}"/>
              </a:ext>
            </a:extLst>
          </p:cNvPr>
          <p:cNvSpPr txBox="1"/>
          <p:nvPr/>
        </p:nvSpPr>
        <p:spPr>
          <a:xfrm>
            <a:off x="6708867" y="5442355"/>
            <a:ext cx="269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prstClr val="white"/>
                </a:solidFill>
                <a:latin typeface="Helvetica" pitchFamily="2" charset="0"/>
              </a:rPr>
              <a:t>Sivil toplumda</a:t>
            </a: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4" name="Picture 23">
            <a:extLst>
              <a:ext uri="{FF2B5EF4-FFF2-40B4-BE49-F238E27FC236}">
                <a16:creationId xmlns:a16="http://schemas.microsoft.com/office/drawing/2014/main" id="{1AE28179-3D28-9B44-A89C-2107CE173FA9}"/>
              </a:ext>
            </a:extLst>
          </p:cNvPr>
          <p:cNvPicPr>
            <a:picLocks noChangeAspect="1"/>
          </p:cNvPicPr>
          <p:nvPr/>
        </p:nvPicPr>
        <p:blipFill>
          <a:blip r:embed="rId6"/>
          <a:stretch>
            <a:fillRect/>
          </a:stretch>
        </p:blipFill>
        <p:spPr>
          <a:xfrm>
            <a:off x="7115376" y="3885660"/>
            <a:ext cx="1877466" cy="1441287"/>
          </a:xfrm>
          <a:prstGeom prst="rect">
            <a:avLst/>
          </a:prstGeom>
        </p:spPr>
      </p:pic>
      <p:sp>
        <p:nvSpPr>
          <p:cNvPr id="25" name="Oval 24">
            <a:extLst>
              <a:ext uri="{FF2B5EF4-FFF2-40B4-BE49-F238E27FC236}">
                <a16:creationId xmlns:a16="http://schemas.microsoft.com/office/drawing/2014/main" id="{14560A98-2103-8448-A129-C52EBDF8D5BD}"/>
              </a:ext>
            </a:extLst>
          </p:cNvPr>
          <p:cNvSpPr/>
          <p:nvPr/>
        </p:nvSpPr>
        <p:spPr>
          <a:xfrm>
            <a:off x="8580188" y="273044"/>
            <a:ext cx="3219297" cy="329868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4DF3A0F-3B90-4F46-9249-DD0AC30D8927}"/>
              </a:ext>
            </a:extLst>
          </p:cNvPr>
          <p:cNvSpPr txBox="1"/>
          <p:nvPr/>
        </p:nvSpPr>
        <p:spPr>
          <a:xfrm>
            <a:off x="8843761" y="2666891"/>
            <a:ext cx="269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prstClr val="white"/>
                </a:solidFill>
                <a:latin typeface="Helvetica" pitchFamily="2" charset="0"/>
              </a:rPr>
              <a:t>Sosyal m</a:t>
            </a: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ed</a:t>
            </a:r>
            <a:r>
              <a:rPr kumimoji="0" lang="tr-TR" sz="2800" b="1" i="0" u="none" strike="noStrike" kern="1200" cap="none" spc="0" normalizeH="0" baseline="0" noProof="0" dirty="0">
                <a:ln>
                  <a:noFill/>
                </a:ln>
                <a:solidFill>
                  <a:prstClr val="white"/>
                </a:solidFill>
                <a:effectLst/>
                <a:uLnTx/>
                <a:uFillTx/>
                <a:latin typeface="Helvetica" pitchFamily="2" charset="0"/>
                <a:ea typeface="+mn-ea"/>
                <a:cs typeface="+mn-cs"/>
              </a:rPr>
              <a:t>ya</a:t>
            </a:r>
            <a:endPar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9" name="Picture 28">
            <a:extLst>
              <a:ext uri="{FF2B5EF4-FFF2-40B4-BE49-F238E27FC236}">
                <a16:creationId xmlns:a16="http://schemas.microsoft.com/office/drawing/2014/main" id="{553F9F5D-EB0F-5342-A70C-304F134337FB}"/>
              </a:ext>
            </a:extLst>
          </p:cNvPr>
          <p:cNvPicPr>
            <a:picLocks noChangeAspect="1"/>
          </p:cNvPicPr>
          <p:nvPr/>
        </p:nvPicPr>
        <p:blipFill>
          <a:blip r:embed="rId7"/>
          <a:stretch>
            <a:fillRect/>
          </a:stretch>
        </p:blipFill>
        <p:spPr>
          <a:xfrm>
            <a:off x="8951021" y="773444"/>
            <a:ext cx="2389142" cy="1764134"/>
          </a:xfrm>
          <a:prstGeom prst="rect">
            <a:avLst/>
          </a:prstGeom>
        </p:spPr>
      </p:pic>
    </p:spTree>
    <p:extLst>
      <p:ext uri="{BB962C8B-B14F-4D97-AF65-F5344CB8AC3E}">
        <p14:creationId xmlns:p14="http://schemas.microsoft.com/office/powerpoint/2010/main" val="15703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7"/>
                                        </p:tgtEl>
                                        <p:attrNameLst>
                                          <p:attrName>stroke.color</p:attrName>
                                        </p:attrNameLst>
                                      </p:cBhvr>
                                      <p:to>
                                        <a:schemeClr val="accent2"/>
                                      </p:to>
                                    </p:animClr>
                                    <p:set>
                                      <p:cBhvr>
                                        <p:cTn id="7" dur="2000" fill="hold"/>
                                        <p:tgtEl>
                                          <p:spTgt spid="17"/>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2000" fill="hold"/>
                                        <p:tgtEl>
                                          <p:spTgt spid="11"/>
                                        </p:tgtEl>
                                        <p:attrNameLst>
                                          <p:attrName>stroke.color</p:attrName>
                                        </p:attrNameLst>
                                      </p:cBhvr>
                                      <p:to>
                                        <a:schemeClr val="accent2"/>
                                      </p:to>
                                    </p:animClr>
                                    <p:set>
                                      <p:cBhvr>
                                        <p:cTn id="12" dur="2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082748" y="2137468"/>
            <a:ext cx="4825250" cy="3189602"/>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en-US" sz="6000" b="1" dirty="0">
                <a:solidFill>
                  <a:srgbClr val="FFC000"/>
                </a:solidFill>
                <a:latin typeface="Helvetica" pitchFamily="2" charset="0"/>
                <a:ea typeface="+mj-ea"/>
                <a:cs typeface="+mj-cs"/>
                <a:sym typeface="Calibri"/>
              </a:rPr>
              <a:t>Teşekkürler!</a:t>
            </a: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F405E4D-A768-AD49-A16C-3137EAFF72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957" y="1209519"/>
            <a:ext cx="6446157" cy="4293938"/>
          </a:xfrm>
          <a:prstGeom prst="rect">
            <a:avLst/>
          </a:prstGeom>
        </p:spPr>
      </p:pic>
      <p:pic>
        <p:nvPicPr>
          <p:cNvPr id="7" name="Picture 6">
            <a:extLst>
              <a:ext uri="{FF2B5EF4-FFF2-40B4-BE49-F238E27FC236}">
                <a16:creationId xmlns:a16="http://schemas.microsoft.com/office/drawing/2014/main" id="{4E1D3383-DF14-6B47-BA8B-22F6E62B17E0}"/>
              </a:ext>
            </a:extLst>
          </p:cNvPr>
          <p:cNvPicPr>
            <a:picLocks noChangeAspect="1"/>
          </p:cNvPicPr>
          <p:nvPr/>
        </p:nvPicPr>
        <p:blipFill>
          <a:blip r:embed="rId4"/>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63925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CA5BF-4F54-45B6-8161-5206EA741777}"/>
              </a:ext>
            </a:extLst>
          </p:cNvPr>
          <p:cNvPicPr>
            <a:picLocks noChangeAspect="1"/>
          </p:cNvPicPr>
          <p:nvPr/>
        </p:nvPicPr>
        <p:blipFill rotWithShape="1">
          <a:blip r:embed="rId2"/>
          <a:srcRect l="5451" r="6211"/>
          <a:stretch/>
        </p:blipFill>
        <p:spPr>
          <a:xfrm>
            <a:off x="102870" y="1"/>
            <a:ext cx="5741670" cy="3656082"/>
          </a:xfrm>
          <a:prstGeom prst="rect">
            <a:avLst/>
          </a:prstGeom>
        </p:spPr>
      </p:pic>
      <p:pic>
        <p:nvPicPr>
          <p:cNvPr id="5" name="Picture 4">
            <a:extLst>
              <a:ext uri="{FF2B5EF4-FFF2-40B4-BE49-F238E27FC236}">
                <a16:creationId xmlns:a16="http://schemas.microsoft.com/office/drawing/2014/main" id="{EFF33366-7EDE-4C20-A30D-2FF9C76C6498}"/>
              </a:ext>
            </a:extLst>
          </p:cNvPr>
          <p:cNvPicPr>
            <a:picLocks noChangeAspect="1"/>
          </p:cNvPicPr>
          <p:nvPr/>
        </p:nvPicPr>
        <p:blipFill rotWithShape="1">
          <a:blip r:embed="rId3"/>
          <a:srcRect l="2563" b="4578"/>
          <a:stretch/>
        </p:blipFill>
        <p:spPr>
          <a:xfrm>
            <a:off x="-1" y="3578608"/>
            <a:ext cx="5844541" cy="3278287"/>
          </a:xfrm>
          <a:prstGeom prst="rect">
            <a:avLst/>
          </a:prstGeom>
        </p:spPr>
      </p:pic>
      <p:sp>
        <p:nvSpPr>
          <p:cNvPr id="6" name="TextBox 5">
            <a:extLst>
              <a:ext uri="{FF2B5EF4-FFF2-40B4-BE49-F238E27FC236}">
                <a16:creationId xmlns:a16="http://schemas.microsoft.com/office/drawing/2014/main" id="{47F5D9B0-0B2E-498E-8AB1-566C14F76330}"/>
              </a:ext>
            </a:extLst>
          </p:cNvPr>
          <p:cNvSpPr txBox="1"/>
          <p:nvPr/>
        </p:nvSpPr>
        <p:spPr>
          <a:xfrm>
            <a:off x="7171446" y="3614336"/>
            <a:ext cx="45631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Aktif iletişim; deneyerek, etkileşimli öğrenme</a:t>
            </a:r>
            <a:endParaRPr kumimoji="0" lang="en-AT"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093192-3B1B-41DB-9DEF-917606C8C7C2}"/>
              </a:ext>
            </a:extLst>
          </p:cNvPr>
          <p:cNvSpPr txBox="1"/>
          <p:nvPr/>
        </p:nvSpPr>
        <p:spPr>
          <a:xfrm>
            <a:off x="7171447" y="2583087"/>
            <a:ext cx="45766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Pasif iletişim, sunum, öğretme</a:t>
            </a:r>
            <a:endParaRPr kumimoji="0" lang="en-AT"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Checkmark with solid fill">
            <a:extLst>
              <a:ext uri="{FF2B5EF4-FFF2-40B4-BE49-F238E27FC236}">
                <a16:creationId xmlns:a16="http://schemas.microsoft.com/office/drawing/2014/main" id="{E5BD3BCA-40E6-4C58-B870-55D46A117E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1688" y="3658874"/>
            <a:ext cx="828000" cy="828000"/>
          </a:xfrm>
          <a:prstGeom prst="rect">
            <a:avLst/>
          </a:prstGeom>
        </p:spPr>
      </p:pic>
      <p:pic>
        <p:nvPicPr>
          <p:cNvPr id="11" name="Graphic 10" descr="Close with solid fill">
            <a:extLst>
              <a:ext uri="{FF2B5EF4-FFF2-40B4-BE49-F238E27FC236}">
                <a16:creationId xmlns:a16="http://schemas.microsoft.com/office/drawing/2014/main" id="{81C1BB6F-E875-492A-A5B9-DAC9D12D55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3447" y="2407351"/>
            <a:ext cx="828000" cy="828000"/>
          </a:xfrm>
          <a:prstGeom prst="rect">
            <a:avLst/>
          </a:prstGeom>
        </p:spPr>
      </p:pic>
    </p:spTree>
    <p:extLst>
      <p:ext uri="{BB962C8B-B14F-4D97-AF65-F5344CB8AC3E}">
        <p14:creationId xmlns:p14="http://schemas.microsoft.com/office/powerpoint/2010/main" val="91172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800" b="1" i="0" u="none" strike="noStrike" kern="1200" cap="none" spc="0" normalizeH="0" baseline="0" noProof="0" dirty="0" err="1">
                <a:ln>
                  <a:noFill/>
                </a:ln>
                <a:solidFill>
                  <a:srgbClr val="FFFFFF"/>
                </a:solidFill>
                <a:effectLst/>
                <a:uLnTx/>
                <a:uFillTx/>
                <a:latin typeface="Helvetica Light" panose="020B0403020202020204" pitchFamily="34" charset="0"/>
                <a:ea typeface="+mn-ea"/>
                <a:cs typeface="Arial" panose="020B0604020202020204" pitchFamily="34" charset="0"/>
              </a:rPr>
              <a:t>En</a:t>
            </a:r>
            <a:r>
              <a:rPr kumimoji="0" lang="en-US" sz="2800" b="1" i="0" u="none" strike="noStrike" kern="1200" cap="none" spc="0" normalizeH="0" baseline="0" noProof="0" dirty="0">
                <a:ln>
                  <a:noFill/>
                </a:ln>
                <a:solidFill>
                  <a:srgbClr val="FFFFFF"/>
                </a:solidFill>
                <a:effectLst/>
                <a:uLnTx/>
                <a:uFillTx/>
                <a:latin typeface="Helvetica Light" panose="020B0403020202020204" pitchFamily="34" charset="0"/>
                <a:ea typeface="+mn-ea"/>
                <a:cs typeface="Arial" panose="020B0604020202020204" pitchFamily="34" charset="0"/>
              </a:rPr>
              <a:t>-ROADS </a:t>
            </a:r>
            <a:r>
              <a:rPr kumimoji="0" lang="tr-TR" sz="2800" b="1" i="0" u="none" strike="noStrike" kern="1200" cap="none" spc="0" normalizeH="0" baseline="0" noProof="0" dirty="0">
                <a:ln>
                  <a:noFill/>
                </a:ln>
                <a:solidFill>
                  <a:srgbClr val="FFFFFF"/>
                </a:solidFill>
                <a:effectLst/>
                <a:uLnTx/>
                <a:uFillTx/>
                <a:latin typeface="Helvetica Light" panose="020B0403020202020204" pitchFamily="34" charset="0"/>
                <a:ea typeface="+mn-ea"/>
                <a:cs typeface="Arial" panose="020B0604020202020204" pitchFamily="34" charset="0"/>
              </a:rPr>
              <a:t>nerelerde?</a:t>
            </a:r>
            <a:endParaRPr kumimoji="0" lang="en-US" sz="2800" b="1" i="0" u="none" strike="noStrike" kern="1200" cap="none" spc="0" normalizeH="0" baseline="0" noProof="0" dirty="0">
              <a:ln>
                <a:noFill/>
              </a:ln>
              <a:solidFill>
                <a:srgbClr val="FFFFFF"/>
              </a:solidFill>
              <a:effectLst/>
              <a:uLnTx/>
              <a:uFillTx/>
              <a:latin typeface="Helvetica Light" panose="020B0403020202020204" pitchFamily="34" charset="0"/>
              <a:ea typeface="+mn-ea"/>
              <a:cs typeface="Arial" panose="020B0604020202020204" pitchFamily="34" charset="0"/>
            </a:endParaRPr>
          </a:p>
        </p:txBody>
      </p:sp>
      <p:sp>
        <p:nvSpPr>
          <p:cNvPr id="4" name="Text Placeholder 2">
            <a:extLst>
              <a:ext uri="{FF2B5EF4-FFF2-40B4-BE49-F238E27FC236}">
                <a16:creationId xmlns:a16="http://schemas.microsoft.com/office/drawing/2014/main" id="{C9CD10F9-2FEE-FE40-8EF1-3204D9D39C4D}"/>
              </a:ext>
            </a:extLst>
          </p:cNvPr>
          <p:cNvSpPr txBox="1">
            <a:spLocks/>
          </p:cNvSpPr>
          <p:nvPr/>
        </p:nvSpPr>
        <p:spPr>
          <a:xfrm>
            <a:off x="0" y="5317272"/>
            <a:ext cx="12192000" cy="615696"/>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tr-TR"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69 ülkede, 47000’in üzerinde katılımcı</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0FDC436-68F0-F945-BE76-B760384EB8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6" name="Rectangle 5">
            <a:extLst>
              <a:ext uri="{FF2B5EF4-FFF2-40B4-BE49-F238E27FC236}">
                <a16:creationId xmlns:a16="http://schemas.microsoft.com/office/drawing/2014/main" id="{B3E4B90D-9FC5-C246-8F15-AEDA3E894402}"/>
              </a:ext>
            </a:extLst>
          </p:cNvPr>
          <p:cNvSpPr/>
          <p:nvPr/>
        </p:nvSpPr>
        <p:spPr>
          <a:xfrm>
            <a:off x="0" y="6523851"/>
            <a:ext cx="171713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Ocak</a:t>
            </a:r>
            <a:r>
              <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202</a:t>
            </a:r>
            <a:r>
              <a:rPr kumimoji="0" lang="tr-TR" sz="14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1 itibariyle</a:t>
            </a: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pic>
        <p:nvPicPr>
          <p:cNvPr id="5" name="Picture 4">
            <a:extLst>
              <a:ext uri="{FF2B5EF4-FFF2-40B4-BE49-F238E27FC236}">
                <a16:creationId xmlns:a16="http://schemas.microsoft.com/office/drawing/2014/main" id="{7B99FE83-56E5-43EE-AD67-B100753A5FF0}"/>
              </a:ext>
            </a:extLst>
          </p:cNvPr>
          <p:cNvPicPr>
            <a:picLocks noChangeAspect="1"/>
          </p:cNvPicPr>
          <p:nvPr/>
        </p:nvPicPr>
        <p:blipFill rotWithShape="1">
          <a:blip r:embed="rId4"/>
          <a:srcRect t="3308"/>
          <a:stretch/>
        </p:blipFill>
        <p:spPr>
          <a:xfrm>
            <a:off x="552450" y="812892"/>
            <a:ext cx="11087100" cy="4494438"/>
          </a:xfrm>
          <a:prstGeom prst="rect">
            <a:avLst/>
          </a:prstGeom>
        </p:spPr>
      </p:pic>
      <p:sp>
        <p:nvSpPr>
          <p:cNvPr id="9" name="Text Placeholder 2">
            <a:extLst>
              <a:ext uri="{FF2B5EF4-FFF2-40B4-BE49-F238E27FC236}">
                <a16:creationId xmlns:a16="http://schemas.microsoft.com/office/drawing/2014/main" id="{1DF2D4B5-BD69-4926-AF5F-A6865E9A377F}"/>
              </a:ext>
            </a:extLst>
          </p:cNvPr>
          <p:cNvSpPr txBox="1">
            <a:spLocks/>
          </p:cNvSpPr>
          <p:nvPr/>
        </p:nvSpPr>
        <p:spPr>
          <a:xfrm>
            <a:off x="0" y="5778408"/>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tr-TR" sz="2000" b="0" i="0" u="none" strike="noStrike" kern="1200" cap="none" spc="0" normalizeH="0" baseline="0" noProof="0" dirty="0">
                <a:ln>
                  <a:noFill/>
                </a:ln>
                <a:solidFill>
                  <a:srgbClr val="FFFFFF"/>
                </a:solidFill>
                <a:effectLst/>
                <a:uLnTx/>
                <a:uFillTx/>
                <a:latin typeface="Helvetica Light" panose="020B0403020202020204" pitchFamily="34" charset="0"/>
                <a:ea typeface="+mn-ea"/>
                <a:cs typeface="Arial" panose="020B0604020202020204" pitchFamily="34" charset="0"/>
              </a:rPr>
              <a:t>İngilizce, İspanyolca, Portekizce, Türkçe… Almanca, İtalyanca, Bulgarca, Çince</a:t>
            </a:r>
            <a:endParaRPr kumimoji="0" lang="en-US" sz="2000" b="0" i="0" u="none" strike="noStrike" kern="1200" cap="none" spc="0" normalizeH="0" baseline="0" noProof="0" dirty="0">
              <a:ln>
                <a:noFill/>
              </a:ln>
              <a:solidFill>
                <a:srgbClr val="FFFFFF"/>
              </a:solidFill>
              <a:effectLst/>
              <a:uLnTx/>
              <a:uFillTx/>
              <a:latin typeface="Helvetica Light" panose="020B0403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4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36575" indent="-536575"/>
            <a:r>
              <a:rPr lang="tr-TR" sz="4800" dirty="0">
                <a:solidFill>
                  <a:srgbClr val="FFC000"/>
                </a:solidFill>
                <a:latin typeface="Helvetica Light" panose="020B0403020202020204" pitchFamily="34" charset="0"/>
              </a:rPr>
              <a:t>İklim bilimi ne diyor?</a:t>
            </a:r>
          </a:p>
          <a:p>
            <a:pPr marL="536575" indent="-536575"/>
            <a:r>
              <a:rPr lang="tr-TR" sz="4800" dirty="0">
                <a:solidFill>
                  <a:srgbClr val="FFC000"/>
                </a:solidFill>
                <a:latin typeface="Helvetica Light" panose="020B0403020202020204" pitchFamily="34" charset="0"/>
              </a:rPr>
              <a:t>Küresel ısınmayı durdurmazsak ne kaybedeceğiz?</a:t>
            </a:r>
            <a:endParaRPr lang="en-US" sz="4800" dirty="0">
              <a:solidFill>
                <a:srgbClr val="FFC000"/>
              </a:solidFill>
              <a:latin typeface="Helvetica Light" panose="020B0403020202020204" pitchFamily="34" charset="0"/>
            </a:endParaRPr>
          </a:p>
          <a:p>
            <a:pPr marL="0" indent="0">
              <a:buNone/>
            </a:pPr>
            <a:endParaRPr lang="en-US" sz="4800" dirty="0">
              <a:solidFill>
                <a:srgbClr val="FFC000"/>
              </a:solidFill>
              <a:latin typeface="Helvetica Light" panose="020B0403020202020204" pitchFamily="34" charset="0"/>
            </a:endParaRPr>
          </a:p>
        </p:txBody>
      </p:sp>
      <p:pic>
        <p:nvPicPr>
          <p:cNvPr id="6" name="Picture 5">
            <a:extLst>
              <a:ext uri="{FF2B5EF4-FFF2-40B4-BE49-F238E27FC236}">
                <a16:creationId xmlns:a16="http://schemas.microsoft.com/office/drawing/2014/main" id="{736D1C43-87C9-1B47-90A6-FF2FE1250F9E}"/>
              </a:ext>
            </a:extLst>
          </p:cNvPr>
          <p:cNvPicPr>
            <a:picLocks noChangeAspect="1"/>
          </p:cNvPicPr>
          <p:nvPr/>
        </p:nvPicPr>
        <p:blipFill>
          <a:blip r:embed="rId2"/>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63771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4AF1C-812F-DE4D-B993-32ED77EA7CE5}"/>
              </a:ext>
            </a:extLst>
          </p:cNvPr>
          <p:cNvSpPr/>
          <p:nvPr/>
        </p:nvSpPr>
        <p:spPr>
          <a:xfrm>
            <a:off x="0" y="0"/>
            <a:ext cx="12192000" cy="93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B4B608-1FD6-424C-B755-02BF1CB15A91}"/>
              </a:ext>
            </a:extLst>
          </p:cNvPr>
          <p:cNvSpPr>
            <a:spLocks noGrp="1"/>
          </p:cNvSpPr>
          <p:nvPr>
            <p:ph type="ctrTitle"/>
          </p:nvPr>
        </p:nvSpPr>
        <p:spPr>
          <a:xfrm>
            <a:off x="378188" y="290542"/>
            <a:ext cx="11639640" cy="524156"/>
          </a:xfrm>
        </p:spPr>
        <p:txBody>
          <a:bodyPr/>
          <a:lstStyle/>
          <a:p>
            <a:pPr>
              <a:lnSpc>
                <a:spcPct val="100000"/>
              </a:lnSpc>
            </a:pPr>
            <a:r>
              <a:rPr lang="en-US" sz="2000" dirty="0" err="1">
                <a:solidFill>
                  <a:schemeClr val="tx1"/>
                </a:solidFill>
              </a:rPr>
              <a:t>Atmosferdek</a:t>
            </a:r>
            <a:r>
              <a:rPr lang="tr-TR" sz="2000" dirty="0">
                <a:solidFill>
                  <a:schemeClr val="tx1"/>
                </a:solidFill>
              </a:rPr>
              <a:t>i</a:t>
            </a:r>
            <a:r>
              <a:rPr lang="en-US" sz="2000" dirty="0">
                <a:solidFill>
                  <a:schemeClr val="tx1"/>
                </a:solidFill>
              </a:rPr>
              <a:t> CO</a:t>
            </a:r>
            <a:r>
              <a:rPr lang="en-US" sz="2000" baseline="-25000" dirty="0">
                <a:solidFill>
                  <a:schemeClr val="tx1"/>
                </a:solidFill>
              </a:rPr>
              <a:t>2</a:t>
            </a:r>
            <a:r>
              <a:rPr lang="en-US" sz="2000" dirty="0">
                <a:solidFill>
                  <a:schemeClr val="tx1"/>
                </a:solidFill>
              </a:rPr>
              <a:t> </a:t>
            </a:r>
            <a:r>
              <a:rPr lang="tr-TR" sz="2000" dirty="0">
                <a:solidFill>
                  <a:schemeClr val="tx1"/>
                </a:solidFill>
              </a:rPr>
              <a:t>yoğunluğu, son </a:t>
            </a:r>
            <a:r>
              <a:rPr lang="en-US" sz="2000" dirty="0">
                <a:solidFill>
                  <a:schemeClr val="tx1"/>
                </a:solidFill>
              </a:rPr>
              <a:t>800</a:t>
            </a:r>
            <a:r>
              <a:rPr lang="tr-TR" sz="2000" dirty="0">
                <a:solidFill>
                  <a:schemeClr val="tx1"/>
                </a:solidFill>
              </a:rPr>
              <a:t> </a:t>
            </a:r>
            <a:r>
              <a:rPr lang="en-US" sz="2000" dirty="0">
                <a:solidFill>
                  <a:schemeClr val="tx1"/>
                </a:solidFill>
              </a:rPr>
              <a:t>000</a:t>
            </a:r>
            <a:r>
              <a:rPr lang="tr-TR" sz="2000" dirty="0">
                <a:solidFill>
                  <a:schemeClr val="tx1"/>
                </a:solidFill>
              </a:rPr>
              <a:t> yılda görülen en yüksek seviyede</a:t>
            </a:r>
            <a:r>
              <a:rPr lang="en-US" sz="2000" dirty="0">
                <a:solidFill>
                  <a:schemeClr val="tx1"/>
                </a:solidFill>
              </a:rPr>
              <a:t>,</a:t>
            </a:r>
            <a:r>
              <a:rPr lang="tr-TR" sz="2000" dirty="0">
                <a:solidFill>
                  <a:schemeClr val="tx1"/>
                </a:solidFill>
              </a:rPr>
              <a:t> ve milyonlarca yıldır görülmemiş bir hızla artıyor</a:t>
            </a:r>
            <a:r>
              <a:rPr lang="en-US" sz="2000" dirty="0">
                <a:solidFill>
                  <a:schemeClr val="tx1"/>
                </a:solidFill>
              </a:rPr>
              <a:t>.</a:t>
            </a:r>
          </a:p>
        </p:txBody>
      </p:sp>
      <p:graphicFrame>
        <p:nvGraphicFramePr>
          <p:cNvPr id="4" name="Chart 3">
            <a:extLst>
              <a:ext uri="{FF2B5EF4-FFF2-40B4-BE49-F238E27FC236}">
                <a16:creationId xmlns:a16="http://schemas.microsoft.com/office/drawing/2014/main" id="{6A2CCDA8-A722-3A4A-AC22-1C1FE064F9F4}"/>
              </a:ext>
            </a:extLst>
          </p:cNvPr>
          <p:cNvGraphicFramePr>
            <a:graphicFrameLocks/>
          </p:cNvGraphicFramePr>
          <p:nvPr>
            <p:extLst>
              <p:ext uri="{D42A27DB-BD31-4B8C-83A1-F6EECF244321}">
                <p14:modId xmlns:p14="http://schemas.microsoft.com/office/powerpoint/2010/main" val="4133618519"/>
              </p:ext>
            </p:extLst>
          </p:nvPr>
        </p:nvGraphicFramePr>
        <p:xfrm>
          <a:off x="24493" y="814697"/>
          <a:ext cx="11968842" cy="58966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1A0A132-73B4-5043-A42B-F6F2ACFCC659}"/>
              </a:ext>
            </a:extLst>
          </p:cNvPr>
          <p:cNvSpPr/>
          <p:nvPr/>
        </p:nvSpPr>
        <p:spPr>
          <a:xfrm>
            <a:off x="24493" y="6572850"/>
            <a:ext cx="114563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Kaynak</a:t>
            </a: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 </a:t>
            </a: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NASA</a:t>
            </a:r>
          </a:p>
        </p:txBody>
      </p:sp>
      <p:pic>
        <p:nvPicPr>
          <p:cNvPr id="6" name="Picture 5">
            <a:extLst>
              <a:ext uri="{FF2B5EF4-FFF2-40B4-BE49-F238E27FC236}">
                <a16:creationId xmlns:a16="http://schemas.microsoft.com/office/drawing/2014/main" id="{74199432-4E72-7441-B5A3-F8D6B1AE0898}"/>
              </a:ext>
            </a:extLst>
          </p:cNvPr>
          <p:cNvPicPr>
            <a:picLocks noChangeAspect="1"/>
          </p:cNvPicPr>
          <p:nvPr/>
        </p:nvPicPr>
        <p:blipFill>
          <a:blip r:embed="rId4"/>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2930867277"/>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24462</TotalTime>
  <Words>3755</Words>
  <Application>Microsoft Macintosh PowerPoint</Application>
  <PresentationFormat>Widescreen</PresentationFormat>
  <Paragraphs>383</Paragraphs>
  <Slides>53</Slides>
  <Notes>44</Notes>
  <HiddenSlides>8</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Calibri</vt:lpstr>
      <vt:lpstr>Century Gothic</vt:lpstr>
      <vt:lpstr>Helvetica</vt:lpstr>
      <vt:lpstr>Helvetica Light</vt:lpstr>
      <vt:lpstr>Times</vt:lpstr>
      <vt:lpstr>Wingdings 2</vt:lpstr>
      <vt:lpstr>Office Theme</vt:lpstr>
      <vt:lpstr>1_Office Theme</vt:lpstr>
      <vt:lpstr>PowerPoint Presentation</vt:lpstr>
      <vt:lpstr>En-ROADS’u geliştirenler: </vt:lpstr>
      <vt:lpstr>Ajanda:</vt:lpstr>
      <vt:lpstr>PowerPoint Presentation</vt:lpstr>
      <vt:lpstr>En-ROADS, iklim çözümlerini test etmek ve gelecek iklim senaryoları yaratmak için kullanılan, en yeni bilimsel bulgular ve teknoloji ile geliştirilmiş bir simülasyon modeli.</vt:lpstr>
      <vt:lpstr>PowerPoint Presentation</vt:lpstr>
      <vt:lpstr>PowerPoint Presentation</vt:lpstr>
      <vt:lpstr>PowerPoint Presentation</vt:lpstr>
      <vt:lpstr>Atmosferdeki CO2 yoğunluğu, son 800 000 yılda görülen en yüksek seviyede, ve milyonlarca yıldır görülmemiş bir hızla artıyor.</vt:lpstr>
      <vt:lpstr>https://tr.co2.earth/</vt:lpstr>
      <vt:lpstr>PowerPoint Presentation</vt:lpstr>
      <vt:lpstr>Gaza göre yıllık küresel sera gazı emisyonları</vt:lpstr>
      <vt:lpstr>Endüstri öncesine göre küresel sıcaklık değişimi (°C)</vt:lpstr>
      <vt:lpstr>İklim değişimi insan kaynaklı mı?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İklim felaketlerinin dünyaya maliyeti 2016 ve 2018 arasında 650 milyar $ oldu. 1.5 °C’ye varana kadar, ekonomik zararın 54 trilyon $ olabileceği tahmin ediliyor.</vt:lpstr>
      <vt:lpstr>Türkiye’de ne olacak?</vt:lpstr>
      <vt:lpstr>3°C’de Türkiye ve çevresinde kuraklık riski </vt:lpstr>
      <vt:lpstr>1.5°C’de Türkiye ve çevresinde kuraklık riski </vt:lpstr>
      <vt:lpstr>PowerPoint Presentation</vt:lpstr>
      <vt:lpstr>PowerPoint Presentation</vt:lpstr>
      <vt:lpstr>PowerPoint Presentation</vt:lpstr>
      <vt:lpstr>PowerPoint Presentation</vt:lpstr>
      <vt:lpstr>Ne yapıyoruz?</vt:lpstr>
      <vt:lpstr>Ne yapıyoruz?</vt:lpstr>
      <vt:lpstr>Ne yapıyoruz?</vt:lpstr>
      <vt:lpstr>Ne yapıyoruz?</vt:lpstr>
      <vt:lpstr>PowerPoint Presentation</vt:lpstr>
      <vt:lpstr>PowerPoint Presentation</vt:lpstr>
      <vt:lpstr>Küresel ısınmayı 1.5 °C – 2.0 °C ile sınırlamak mümkün mü? Bu hedefe ulaşabilmek için yapmamız gerekenler neler? </vt:lpstr>
      <vt:lpstr>Çoklu çözüm (multisolving) bakış açısı</vt:lpstr>
      <vt:lpstr>Çoklu çözüm (multisolving) bakış açısı</vt:lpstr>
      <vt:lpstr>PowerPoint Presentation</vt:lpstr>
      <vt:lpstr>Bugünkü deneyiminizde…</vt:lpstr>
      <vt:lpstr>En-ROADS’un ana mesajları</vt:lpstr>
      <vt:lpstr>En-ROADS’un özellikleri</vt:lpstr>
      <vt:lpstr>PowerPoint Presentation</vt:lpstr>
      <vt:lpstr>1. Kendi senaryonuzu oluşturun ve paylaşın</vt:lpstr>
      <vt:lpstr>2. Grup çalışmalarında </vt:lpstr>
      <vt:lpstr>En-ROADS Eğitim Serisi ve İklim Elçiliği Programı</vt:lpstr>
      <vt:lpstr>En-ROADS kimler tarafından kullanılıyor?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Next Top Climate Model</dc:title>
  <dc:creator>Caroline Reed</dc:creator>
  <cp:lastModifiedBy>Yasmeen Zahar</cp:lastModifiedBy>
  <cp:revision>407</cp:revision>
  <dcterms:created xsi:type="dcterms:W3CDTF">2019-11-19T17:11:16Z</dcterms:created>
  <dcterms:modified xsi:type="dcterms:W3CDTF">2021-05-18T17:36:40Z</dcterms:modified>
</cp:coreProperties>
</file>