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1848" r:id="rId2"/>
    <p:sldId id="1560" r:id="rId3"/>
    <p:sldId id="1544" r:id="rId4"/>
    <p:sldId id="1486" r:id="rId5"/>
    <p:sldId id="1534" r:id="rId6"/>
    <p:sldId id="1966" r:id="rId7"/>
    <p:sldId id="1930" r:id="rId8"/>
    <p:sldId id="1952" r:id="rId9"/>
    <p:sldId id="2012" r:id="rId10"/>
    <p:sldId id="2013" r:id="rId11"/>
    <p:sldId id="2014" r:id="rId12"/>
    <p:sldId id="1964" r:id="rId13"/>
    <p:sldId id="2016" r:id="rId14"/>
    <p:sldId id="2015" r:id="rId15"/>
    <p:sldId id="1968" r:id="rId16"/>
    <p:sldId id="1969" r:id="rId17"/>
    <p:sldId id="1970" r:id="rId18"/>
    <p:sldId id="1971" r:id="rId19"/>
    <p:sldId id="1972" r:id="rId20"/>
    <p:sldId id="1973" r:id="rId21"/>
    <p:sldId id="1974" r:id="rId22"/>
    <p:sldId id="1975" r:id="rId23"/>
    <p:sldId id="1976" r:id="rId24"/>
    <p:sldId id="1977" r:id="rId25"/>
    <p:sldId id="1978" r:id="rId26"/>
    <p:sldId id="1979" r:id="rId27"/>
    <p:sldId id="1980" r:id="rId28"/>
    <p:sldId id="1981" r:id="rId29"/>
    <p:sldId id="1982" r:id="rId30"/>
    <p:sldId id="1983" r:id="rId31"/>
    <p:sldId id="1493" r:id="rId32"/>
    <p:sldId id="1984" r:id="rId33"/>
    <p:sldId id="1491" r:id="rId34"/>
    <p:sldId id="1533" r:id="rId35"/>
    <p:sldId id="1849" r:id="rId36"/>
    <p:sldId id="1498" r:id="rId37"/>
    <p:sldId id="1502" r:id="rId38"/>
    <p:sldId id="1985" r:id="rId39"/>
    <p:sldId id="1986" r:id="rId40"/>
    <p:sldId id="1987" r:id="rId41"/>
    <p:sldId id="1988" r:id="rId42"/>
    <p:sldId id="1989" r:id="rId43"/>
    <p:sldId id="1990" r:id="rId44"/>
    <p:sldId id="1991" r:id="rId45"/>
    <p:sldId id="1992" r:id="rId46"/>
    <p:sldId id="1841" r:id="rId47"/>
    <p:sldId id="1993" r:id="rId48"/>
    <p:sldId id="1842" r:id="rId49"/>
    <p:sldId id="1994" r:id="rId50"/>
    <p:sldId id="1995" r:id="rId51"/>
    <p:sldId id="1996" r:id="rId52"/>
    <p:sldId id="1997" r:id="rId53"/>
    <p:sldId id="1998" r:id="rId54"/>
    <p:sldId id="1999" r:id="rId55"/>
    <p:sldId id="2000" r:id="rId56"/>
    <p:sldId id="2001" r:id="rId57"/>
    <p:sldId id="2002" r:id="rId58"/>
    <p:sldId id="2003" r:id="rId59"/>
    <p:sldId id="2004" r:id="rId60"/>
    <p:sldId id="2005" r:id="rId61"/>
    <p:sldId id="2006" r:id="rId62"/>
    <p:sldId id="2007" r:id="rId63"/>
    <p:sldId id="2008" r:id="rId64"/>
    <p:sldId id="2009" r:id="rId65"/>
    <p:sldId id="2010" r:id="rId66"/>
    <p:sldId id="2011"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9DDA"/>
    <a:srgbClr val="6B9BCF"/>
    <a:srgbClr val="33669F"/>
    <a:srgbClr val="214C89"/>
    <a:srgbClr val="183662"/>
    <a:srgbClr val="1636A8"/>
    <a:srgbClr val="7CDFFF"/>
    <a:srgbClr val="626463"/>
    <a:srgbClr val="1A4A8D"/>
    <a:srgbClr val="224C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27"/>
    <p:restoredTop sz="87536"/>
  </p:normalViewPr>
  <p:slideViewPr>
    <p:cSldViewPr snapToGrid="0" snapToObjects="1">
      <p:cViewPr varScale="1">
        <p:scale>
          <a:sx n="60" d="100"/>
          <a:sy n="60" d="100"/>
        </p:scale>
        <p:origin x="1076" y="4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Users\Drew\Desktop\Comparison%20graphs%20v2%20102919\Coal%20comparisons%20102919.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Users\Drew\Desktop\Comparison%20graphs%20v2%20102919\Oil%20comparisons%20102919.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Users\Drew\Desktop\Comparison%20graphs%20v2%20102919\Gas%20comparisons%20102919.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Users\Drew\Desktop\Comparison%20graphs%20v2%20102919\Renew%20plus%20hydro%20comparisons%20102919.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Users\Drew\Desktop\Comparison%20graphs%20v2%20102919\Bio%20comparisons%20102919.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Users\Drew\Desktop\Comparison%20graphs%20v2%20102919\Nuclear%20comparisons%20102919.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FFC000"/>
                </a:solidFill>
                <a:latin typeface="Helvetica" pitchFamily="2" charset="0"/>
                <a:ea typeface="+mn-ea"/>
                <a:cs typeface="+mn-cs"/>
              </a:defRPr>
            </a:pPr>
            <a:r>
              <a:rPr lang="en-US" sz="1600" b="1" i="0" baseline="0" dirty="0">
                <a:solidFill>
                  <a:srgbClr val="FFC000"/>
                </a:solidFill>
                <a:effectLst/>
                <a:latin typeface="Helvetica" pitchFamily="2" charset="0"/>
              </a:rPr>
              <a:t>Primary Energy from Coal - Baseline</a:t>
            </a:r>
            <a:endParaRPr lang="en-US" sz="1600" b="1" i="0" dirty="0">
              <a:solidFill>
                <a:srgbClr val="FFC000"/>
              </a:solidFill>
              <a:effectLst/>
              <a:latin typeface="Helvetica" pitchFamily="2" charset="0"/>
            </a:endParaRPr>
          </a:p>
        </c:rich>
      </c:tx>
      <c:layout>
        <c:manualLayout>
          <c:xMode val="edge"/>
          <c:yMode val="edge"/>
          <c:x val="0.22488365896376078"/>
          <c:y val="2.1476107548513597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rgbClr val="FFC000"/>
              </a:solidFill>
              <a:latin typeface="Helvetica" pitchFamily="2" charset="0"/>
              <a:ea typeface="+mn-ea"/>
              <a:cs typeface="+mn-cs"/>
            </a:defRPr>
          </a:pPr>
          <a:endParaRPr lang="sk-SK"/>
        </a:p>
      </c:txPr>
    </c:title>
    <c:autoTitleDeleted val="0"/>
    <c:plotArea>
      <c:layout>
        <c:manualLayout>
          <c:layoutTarget val="inner"/>
          <c:xMode val="edge"/>
          <c:yMode val="edge"/>
          <c:x val="0.14827438005395774"/>
          <c:y val="0.11445863439576182"/>
          <c:w val="0.85172561994604223"/>
          <c:h val="0.58213244219700011"/>
        </c:manualLayout>
      </c:layout>
      <c:scatterChart>
        <c:scatterStyle val="smoothMarker"/>
        <c:varyColors val="0"/>
        <c:ser>
          <c:idx val="0"/>
          <c:order val="0"/>
          <c:tx>
            <c:strRef>
              <c:f>Sheet1!$G$2</c:f>
              <c:strCache>
                <c:ptCount val="1"/>
                <c:pt idx="0">
                  <c:v>IEA WEO Current Policy (2018)</c:v>
                </c:pt>
              </c:strCache>
            </c:strRef>
          </c:tx>
          <c:spPr>
            <a:ln w="31750" cap="rnd">
              <a:solidFill>
                <a:srgbClr val="EE53FE"/>
              </a:solidFill>
              <a:round/>
            </a:ln>
            <a:effectLst/>
          </c:spPr>
          <c:marker>
            <c:symbol val="circle"/>
            <c:size val="5"/>
            <c:spPr>
              <a:solidFill>
                <a:srgbClr val="EE53FE"/>
              </a:solidFill>
              <a:ln w="9525">
                <a:noFill/>
              </a:ln>
              <a:effectLst/>
            </c:spPr>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Sheet1!$G$3:$G$113</c:f>
              <c:numCache>
                <c:formatCode>General</c:formatCode>
                <c:ptCount val="111"/>
                <c:pt idx="0">
                  <c:v>92.959701538085938</c:v>
                </c:pt>
                <c:pt idx="10">
                  <c:v>96.641807556152344</c:v>
                </c:pt>
                <c:pt idx="11">
                  <c:v>98.035179138183594</c:v>
                </c:pt>
                <c:pt idx="12">
                  <c:v>101.45704650878906</c:v>
                </c:pt>
                <c:pt idx="13">
                  <c:v>109.23361206054688</c:v>
                </c:pt>
                <c:pt idx="14">
                  <c:v>117.87139892578125</c:v>
                </c:pt>
                <c:pt idx="15">
                  <c:v>124.87298583984375</c:v>
                </c:pt>
                <c:pt idx="16">
                  <c:v>132.56163024902344</c:v>
                </c:pt>
                <c:pt idx="17">
                  <c:v>139.45184326171875</c:v>
                </c:pt>
                <c:pt idx="18">
                  <c:v>141.15084838867188</c:v>
                </c:pt>
                <c:pt idx="19">
                  <c:v>141.54817199707031</c:v>
                </c:pt>
                <c:pt idx="20">
                  <c:v>152.49456787109375</c:v>
                </c:pt>
                <c:pt idx="21">
                  <c:v>158.98912048339844</c:v>
                </c:pt>
                <c:pt idx="22">
                  <c:v>160.87863159179688</c:v>
                </c:pt>
                <c:pt idx="23">
                  <c:v>163.20146179199219</c:v>
                </c:pt>
                <c:pt idx="24">
                  <c:v>164.53663635253906</c:v>
                </c:pt>
                <c:pt idx="25">
                  <c:v>161.03855895996094</c:v>
                </c:pt>
                <c:pt idx="26">
                  <c:v>155.74310302734375</c:v>
                </c:pt>
                <c:pt idx="27">
                  <c:v>157.01043701171875</c:v>
                </c:pt>
                <c:pt idx="35">
                  <c:v>167.37361145019531</c:v>
                </c:pt>
                <c:pt idx="40">
                  <c:v>178.01771545410156</c:v>
                </c:pt>
                <c:pt idx="45">
                  <c:v>189.25382995605469</c:v>
                </c:pt>
                <c:pt idx="50">
                  <c:v>199.68524169921875</c:v>
                </c:pt>
              </c:numCache>
            </c:numRef>
          </c:yVal>
          <c:smooth val="1"/>
          <c:extLst>
            <c:ext xmlns:c16="http://schemas.microsoft.com/office/drawing/2014/chart" uri="{C3380CC4-5D6E-409C-BE32-E72D297353CC}">
              <c16:uniqueId val="{00000000-190F-B149-92F1-1C6765AA5C04}"/>
            </c:ext>
          </c:extLst>
        </c:ser>
        <c:ser>
          <c:idx val="1"/>
          <c:order val="1"/>
          <c:tx>
            <c:strRef>
              <c:f>Sheet1!$H$2</c:f>
              <c:strCache>
                <c:ptCount val="1"/>
                <c:pt idx="0">
                  <c:v>BP (2018)</c:v>
                </c:pt>
              </c:strCache>
            </c:strRef>
          </c:tx>
          <c:spPr>
            <a:ln w="31750" cap="rnd">
              <a:solidFill>
                <a:srgbClr val="FFC0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Sheet1!$H$3:$H$113</c:f>
              <c:numCache>
                <c:formatCode>General</c:formatCode>
                <c:ptCount val="111"/>
                <c:pt idx="0">
                  <c:v>93.338539123535156</c:v>
                </c:pt>
                <c:pt idx="1">
                  <c:v>92.311233520507813</c:v>
                </c:pt>
                <c:pt idx="2">
                  <c:v>92.012908935546875</c:v>
                </c:pt>
                <c:pt idx="3">
                  <c:v>92.381660461425781</c:v>
                </c:pt>
                <c:pt idx="4">
                  <c:v>92.918746948242188</c:v>
                </c:pt>
                <c:pt idx="5">
                  <c:v>93.417877197265625</c:v>
                </c:pt>
                <c:pt idx="6">
                  <c:v>95.759590148925781</c:v>
                </c:pt>
                <c:pt idx="7">
                  <c:v>95.880332946777344</c:v>
                </c:pt>
                <c:pt idx="8">
                  <c:v>95.165557861328125</c:v>
                </c:pt>
                <c:pt idx="9">
                  <c:v>95.6746826171875</c:v>
                </c:pt>
                <c:pt idx="10">
                  <c:v>98.965240478515625</c:v>
                </c:pt>
                <c:pt idx="11">
                  <c:v>100.57990264892578</c:v>
                </c:pt>
                <c:pt idx="12">
                  <c:v>104.50034332275391</c:v>
                </c:pt>
                <c:pt idx="13">
                  <c:v>113.66934967041016</c:v>
                </c:pt>
                <c:pt idx="14">
                  <c:v>121.54472351074219</c:v>
                </c:pt>
                <c:pt idx="15">
                  <c:v>130.43815612792969</c:v>
                </c:pt>
                <c:pt idx="16">
                  <c:v>137.15841674804688</c:v>
                </c:pt>
                <c:pt idx="17">
                  <c:v>144.97372436523438</c:v>
                </c:pt>
                <c:pt idx="18">
                  <c:v>147.02725219726563</c:v>
                </c:pt>
                <c:pt idx="19">
                  <c:v>144.77302551269531</c:v>
                </c:pt>
                <c:pt idx="20">
                  <c:v>151.43382263183594</c:v>
                </c:pt>
                <c:pt idx="21">
                  <c:v>158.71511840820313</c:v>
                </c:pt>
                <c:pt idx="22">
                  <c:v>159.36752319335938</c:v>
                </c:pt>
                <c:pt idx="23">
                  <c:v>162.341064453125</c:v>
                </c:pt>
                <c:pt idx="24">
                  <c:v>162.21043395996094</c:v>
                </c:pt>
                <c:pt idx="25">
                  <c:v>158.12962341308594</c:v>
                </c:pt>
                <c:pt idx="26">
                  <c:v>155.65364074707031</c:v>
                </c:pt>
                <c:pt idx="27">
                  <c:v>156.72224426269531</c:v>
                </c:pt>
              </c:numCache>
            </c:numRef>
          </c:yVal>
          <c:smooth val="1"/>
          <c:extLst>
            <c:ext xmlns:c16="http://schemas.microsoft.com/office/drawing/2014/chart" uri="{C3380CC4-5D6E-409C-BE32-E72D297353CC}">
              <c16:uniqueId val="{00000001-190F-B149-92F1-1C6765AA5C04}"/>
            </c:ext>
          </c:extLst>
        </c:ser>
        <c:ser>
          <c:idx val="2"/>
          <c:order val="2"/>
          <c:tx>
            <c:strRef>
              <c:f>Sheet1!$I$2</c:f>
              <c:strCache>
                <c:ptCount val="1"/>
                <c:pt idx="0">
                  <c:v>Shell Mountain (2013)</c:v>
                </c:pt>
              </c:strCache>
            </c:strRef>
          </c:tx>
          <c:spPr>
            <a:ln w="31750" cap="rnd">
              <a:solidFill>
                <a:srgbClr val="32EEEC"/>
              </a:solidFill>
              <a:round/>
            </a:ln>
            <a:effectLst/>
          </c:spPr>
          <c:marker>
            <c:symbol val="circle"/>
            <c:size val="5"/>
            <c:spPr>
              <a:solidFill>
                <a:srgbClr val="32EEEC"/>
              </a:solidFill>
              <a:ln w="9525">
                <a:noFill/>
              </a:ln>
              <a:effectLst/>
            </c:spPr>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Sheet1!$I$3:$I$113</c:f>
              <c:numCache>
                <c:formatCode>General</c:formatCode>
                <c:ptCount val="111"/>
                <c:pt idx="0">
                  <c:v>93.518630981445313</c:v>
                </c:pt>
                <c:pt idx="5">
                  <c:v>92.86358642578125</c:v>
                </c:pt>
                <c:pt idx="10">
                  <c:v>97.232162475585938</c:v>
                </c:pt>
                <c:pt idx="15">
                  <c:v>125.72872924804688</c:v>
                </c:pt>
                <c:pt idx="20">
                  <c:v>153.35627746582031</c:v>
                </c:pt>
                <c:pt idx="25">
                  <c:v>160.88653564453125</c:v>
                </c:pt>
                <c:pt idx="30">
                  <c:v>184.80000305175781</c:v>
                </c:pt>
                <c:pt idx="40">
                  <c:v>199</c:v>
                </c:pt>
                <c:pt idx="50">
                  <c:v>191.39999389648438</c:v>
                </c:pt>
                <c:pt idx="60">
                  <c:v>211.80000305175781</c:v>
                </c:pt>
                <c:pt idx="70">
                  <c:v>247</c:v>
                </c:pt>
              </c:numCache>
            </c:numRef>
          </c:yVal>
          <c:smooth val="1"/>
          <c:extLst>
            <c:ext xmlns:c16="http://schemas.microsoft.com/office/drawing/2014/chart" uri="{C3380CC4-5D6E-409C-BE32-E72D297353CC}">
              <c16:uniqueId val="{00000002-190F-B149-92F1-1C6765AA5C04}"/>
            </c:ext>
          </c:extLst>
        </c:ser>
        <c:ser>
          <c:idx val="3"/>
          <c:order val="3"/>
          <c:tx>
            <c:strRef>
              <c:f>Sheet1!$J$2</c:f>
              <c:strCache>
                <c:ptCount val="1"/>
                <c:pt idx="0">
                  <c:v>PBL IMAGE SSP2 Baseline (2016)</c:v>
                </c:pt>
              </c:strCache>
            </c:strRef>
          </c:tx>
          <c:spPr>
            <a:ln w="31750" cap="rnd">
              <a:solidFill>
                <a:srgbClr val="EBE91A"/>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Sheet1!$J$3:$J$113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148.70001220703125</c:v>
                </c:pt>
                <c:pt idx="22">
                  <c:v>151.302734375</c:v>
                </c:pt>
                <c:pt idx="23">
                  <c:v>153.90545654296875</c:v>
                </c:pt>
                <c:pt idx="24">
                  <c:v>156.5081787109375</c:v>
                </c:pt>
                <c:pt idx="25">
                  <c:v>159.11090087890625</c:v>
                </c:pt>
                <c:pt idx="26">
                  <c:v>161.71360778808594</c:v>
                </c:pt>
                <c:pt idx="27">
                  <c:v>164.31632995605469</c:v>
                </c:pt>
                <c:pt idx="28">
                  <c:v>166.91905212402344</c:v>
                </c:pt>
                <c:pt idx="29">
                  <c:v>169.52177429199219</c:v>
                </c:pt>
                <c:pt idx="30">
                  <c:v>172.12449645996094</c:v>
                </c:pt>
                <c:pt idx="31">
                  <c:v>176.09017944335938</c:v>
                </c:pt>
                <c:pt idx="32">
                  <c:v>180.05586242675781</c:v>
                </c:pt>
                <c:pt idx="33">
                  <c:v>184.02153015136719</c:v>
                </c:pt>
                <c:pt idx="34">
                  <c:v>187.98721313476563</c:v>
                </c:pt>
                <c:pt idx="35">
                  <c:v>191.95289611816406</c:v>
                </c:pt>
                <c:pt idx="36">
                  <c:v>195.9185791015625</c:v>
                </c:pt>
                <c:pt idx="37">
                  <c:v>199.88426208496094</c:v>
                </c:pt>
                <c:pt idx="38">
                  <c:v>203.84992980957031</c:v>
                </c:pt>
                <c:pt idx="39">
                  <c:v>207.81561279296875</c:v>
                </c:pt>
                <c:pt idx="40">
                  <c:v>211.78129577636719</c:v>
                </c:pt>
                <c:pt idx="41">
                  <c:v>214.59477233886719</c:v>
                </c:pt>
                <c:pt idx="42">
                  <c:v>217.40824890136719</c:v>
                </c:pt>
                <c:pt idx="43">
                  <c:v>220.22174072265625</c:v>
                </c:pt>
                <c:pt idx="44">
                  <c:v>223.03521728515625</c:v>
                </c:pt>
                <c:pt idx="45">
                  <c:v>225.84869384765625</c:v>
                </c:pt>
                <c:pt idx="46">
                  <c:v>228.66217041015625</c:v>
                </c:pt>
                <c:pt idx="47">
                  <c:v>231.47564697265625</c:v>
                </c:pt>
                <c:pt idx="48">
                  <c:v>234.28913879394531</c:v>
                </c:pt>
                <c:pt idx="49">
                  <c:v>237.10261535644531</c:v>
                </c:pt>
                <c:pt idx="50">
                  <c:v>239.91609191894531</c:v>
                </c:pt>
                <c:pt idx="51">
                  <c:v>242.32318115234375</c:v>
                </c:pt>
                <c:pt idx="52">
                  <c:v>244.73027038574219</c:v>
                </c:pt>
                <c:pt idx="53">
                  <c:v>247.13735961914063</c:v>
                </c:pt>
                <c:pt idx="54">
                  <c:v>249.54444885253906</c:v>
                </c:pt>
                <c:pt idx="55">
                  <c:v>251.9515380859375</c:v>
                </c:pt>
                <c:pt idx="56">
                  <c:v>254.358642578125</c:v>
                </c:pt>
                <c:pt idx="57">
                  <c:v>256.76571655273438</c:v>
                </c:pt>
                <c:pt idx="58">
                  <c:v>259.17282104492188</c:v>
                </c:pt>
                <c:pt idx="59">
                  <c:v>261.57989501953125</c:v>
                </c:pt>
                <c:pt idx="60">
                  <c:v>263.98699951171875</c:v>
                </c:pt>
                <c:pt idx="61">
                  <c:v>266.52951049804688</c:v>
                </c:pt>
                <c:pt idx="62">
                  <c:v>269.07199096679688</c:v>
                </c:pt>
                <c:pt idx="63">
                  <c:v>271.614501953125</c:v>
                </c:pt>
                <c:pt idx="64">
                  <c:v>274.156982421875</c:v>
                </c:pt>
                <c:pt idx="65">
                  <c:v>276.69949340820313</c:v>
                </c:pt>
                <c:pt idx="66">
                  <c:v>279.24200439453125</c:v>
                </c:pt>
                <c:pt idx="67">
                  <c:v>281.78448486328125</c:v>
                </c:pt>
                <c:pt idx="68">
                  <c:v>284.32699584960938</c:v>
                </c:pt>
                <c:pt idx="69">
                  <c:v>286.86947631835938</c:v>
                </c:pt>
                <c:pt idx="70">
                  <c:v>289.4119873046875</c:v>
                </c:pt>
                <c:pt idx="71">
                  <c:v>292.62542724609375</c:v>
                </c:pt>
                <c:pt idx="72">
                  <c:v>295.8388671875</c:v>
                </c:pt>
                <c:pt idx="73">
                  <c:v>299.05227661132813</c:v>
                </c:pt>
                <c:pt idx="74">
                  <c:v>302.26571655273438</c:v>
                </c:pt>
                <c:pt idx="75">
                  <c:v>305.47915649414063</c:v>
                </c:pt>
                <c:pt idx="76">
                  <c:v>308.69259643554688</c:v>
                </c:pt>
                <c:pt idx="77">
                  <c:v>311.90603637695313</c:v>
                </c:pt>
                <c:pt idx="78">
                  <c:v>315.11944580078125</c:v>
                </c:pt>
                <c:pt idx="79">
                  <c:v>318.3328857421875</c:v>
                </c:pt>
                <c:pt idx="80">
                  <c:v>321.54632568359375</c:v>
                </c:pt>
                <c:pt idx="81">
                  <c:v>325.9844970703125</c:v>
                </c:pt>
                <c:pt idx="82">
                  <c:v>330.42266845703125</c:v>
                </c:pt>
                <c:pt idx="83">
                  <c:v>334.86087036132813</c:v>
                </c:pt>
                <c:pt idx="84">
                  <c:v>339.29904174804688</c:v>
                </c:pt>
                <c:pt idx="85">
                  <c:v>343.73721313476563</c:v>
                </c:pt>
                <c:pt idx="86">
                  <c:v>348.17538452148438</c:v>
                </c:pt>
                <c:pt idx="87">
                  <c:v>352.61355590820313</c:v>
                </c:pt>
                <c:pt idx="88">
                  <c:v>357.0517578125</c:v>
                </c:pt>
                <c:pt idx="89">
                  <c:v>361.48992919921875</c:v>
                </c:pt>
                <c:pt idx="90">
                  <c:v>365.9281005859375</c:v>
                </c:pt>
                <c:pt idx="91">
                  <c:v>372.50003051757813</c:v>
                </c:pt>
                <c:pt idx="92">
                  <c:v>379.07199096679688</c:v>
                </c:pt>
                <c:pt idx="93">
                  <c:v>385.6439208984375</c:v>
                </c:pt>
                <c:pt idx="94">
                  <c:v>392.21585083007813</c:v>
                </c:pt>
                <c:pt idx="95">
                  <c:v>398.78778076171875</c:v>
                </c:pt>
                <c:pt idx="96">
                  <c:v>405.3597412109375</c:v>
                </c:pt>
                <c:pt idx="97">
                  <c:v>411.93167114257813</c:v>
                </c:pt>
                <c:pt idx="98">
                  <c:v>418.50360107421875</c:v>
                </c:pt>
                <c:pt idx="99">
                  <c:v>425.0755615234375</c:v>
                </c:pt>
                <c:pt idx="100">
                  <c:v>431.64749145507813</c:v>
                </c:pt>
                <c:pt idx="101">
                  <c:v>439.4609375</c:v>
                </c:pt>
                <c:pt idx="102">
                  <c:v>447.2744140625</c:v>
                </c:pt>
                <c:pt idx="103">
                  <c:v>455.087890625</c:v>
                </c:pt>
                <c:pt idx="104">
                  <c:v>462.90133666992188</c:v>
                </c:pt>
                <c:pt idx="105">
                  <c:v>470.71478271484375</c:v>
                </c:pt>
                <c:pt idx="106">
                  <c:v>478.52825927734375</c:v>
                </c:pt>
                <c:pt idx="107">
                  <c:v>486.34173583984375</c:v>
                </c:pt>
                <c:pt idx="108">
                  <c:v>494.15518188476563</c:v>
                </c:pt>
                <c:pt idx="109">
                  <c:v>501.9686279296875</c:v>
                </c:pt>
                <c:pt idx="110">
                  <c:v>509.7821044921875</c:v>
                </c:pt>
              </c:numCache>
            </c:numRef>
          </c:yVal>
          <c:smooth val="1"/>
          <c:extLst>
            <c:ext xmlns:c16="http://schemas.microsoft.com/office/drawing/2014/chart" uri="{C3380CC4-5D6E-409C-BE32-E72D297353CC}">
              <c16:uniqueId val="{00000003-190F-B149-92F1-1C6765AA5C04}"/>
            </c:ext>
          </c:extLst>
        </c:ser>
        <c:ser>
          <c:idx val="4"/>
          <c:order val="4"/>
          <c:tx>
            <c:strRef>
              <c:f>Sheet1!$K$2</c:f>
              <c:strCache>
                <c:ptCount val="1"/>
                <c:pt idx="0">
                  <c:v>IIASA MESSAGE-GLOBIOM SSP2 Baseline (2016)</c:v>
                </c:pt>
              </c:strCache>
            </c:strRef>
          </c:tx>
          <c:spPr>
            <a:ln w="31750" cap="rnd">
              <a:solidFill>
                <a:srgbClr val="FFAC92"/>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Sheet1!$K$3:$K$113</c:f>
              <c:numCache>
                <c:formatCode>General</c:formatCode>
                <c:ptCount val="111"/>
                <c:pt idx="15">
                  <c:v>121.29900360107422</c:v>
                </c:pt>
                <c:pt idx="16">
                  <c:v>124.98600006103516</c:v>
                </c:pt>
                <c:pt idx="17">
                  <c:v>128.67300415039063</c:v>
                </c:pt>
                <c:pt idx="18">
                  <c:v>132.36000061035156</c:v>
                </c:pt>
                <c:pt idx="19">
                  <c:v>136.0469970703125</c:v>
                </c:pt>
                <c:pt idx="20">
                  <c:v>139.73399353027344</c:v>
                </c:pt>
                <c:pt idx="21">
                  <c:v>140.1376953125</c:v>
                </c:pt>
                <c:pt idx="22">
                  <c:v>140.54139709472656</c:v>
                </c:pt>
                <c:pt idx="23">
                  <c:v>140.94509887695313</c:v>
                </c:pt>
                <c:pt idx="24">
                  <c:v>141.34880065917969</c:v>
                </c:pt>
                <c:pt idx="25">
                  <c:v>141.75250244140625</c:v>
                </c:pt>
                <c:pt idx="26">
                  <c:v>142.15618896484375</c:v>
                </c:pt>
                <c:pt idx="27">
                  <c:v>142.55989074707031</c:v>
                </c:pt>
                <c:pt idx="28">
                  <c:v>142.96359252929688</c:v>
                </c:pt>
                <c:pt idx="29">
                  <c:v>143.36729431152344</c:v>
                </c:pt>
                <c:pt idx="30">
                  <c:v>143.77099609375</c:v>
                </c:pt>
                <c:pt idx="31">
                  <c:v>145.94110107421875</c:v>
                </c:pt>
                <c:pt idx="32">
                  <c:v>148.11119079589844</c:v>
                </c:pt>
                <c:pt idx="33">
                  <c:v>150.28129577636719</c:v>
                </c:pt>
                <c:pt idx="34">
                  <c:v>152.45140075683594</c:v>
                </c:pt>
                <c:pt idx="35">
                  <c:v>154.62149047851563</c:v>
                </c:pt>
                <c:pt idx="36">
                  <c:v>156.79159545898438</c:v>
                </c:pt>
                <c:pt idx="37">
                  <c:v>158.96170043945313</c:v>
                </c:pt>
                <c:pt idx="38">
                  <c:v>161.13180541992188</c:v>
                </c:pt>
                <c:pt idx="39">
                  <c:v>163.30189514160156</c:v>
                </c:pt>
                <c:pt idx="40">
                  <c:v>165.47200012207031</c:v>
                </c:pt>
                <c:pt idx="41">
                  <c:v>167.03160095214844</c:v>
                </c:pt>
                <c:pt idx="42">
                  <c:v>168.59120178222656</c:v>
                </c:pt>
                <c:pt idx="43">
                  <c:v>170.15080261230469</c:v>
                </c:pt>
                <c:pt idx="44">
                  <c:v>171.71040344238281</c:v>
                </c:pt>
                <c:pt idx="45">
                  <c:v>173.26998901367188</c:v>
                </c:pt>
                <c:pt idx="46">
                  <c:v>174.82958984375</c:v>
                </c:pt>
                <c:pt idx="47">
                  <c:v>176.38919067382813</c:v>
                </c:pt>
                <c:pt idx="48">
                  <c:v>177.94879150390625</c:v>
                </c:pt>
                <c:pt idx="49">
                  <c:v>179.50839233398438</c:v>
                </c:pt>
                <c:pt idx="50">
                  <c:v>181.0679931640625</c:v>
                </c:pt>
                <c:pt idx="51">
                  <c:v>183.6785888671875</c:v>
                </c:pt>
                <c:pt idx="52">
                  <c:v>186.28919982910156</c:v>
                </c:pt>
                <c:pt idx="53">
                  <c:v>188.89979553222656</c:v>
                </c:pt>
                <c:pt idx="54">
                  <c:v>191.51039123535156</c:v>
                </c:pt>
                <c:pt idx="55">
                  <c:v>194.12100219726563</c:v>
                </c:pt>
                <c:pt idx="56">
                  <c:v>196.73159790039063</c:v>
                </c:pt>
                <c:pt idx="57">
                  <c:v>199.34219360351563</c:v>
                </c:pt>
                <c:pt idx="58">
                  <c:v>201.95278930664063</c:v>
                </c:pt>
                <c:pt idx="59">
                  <c:v>204.56340026855469</c:v>
                </c:pt>
                <c:pt idx="60">
                  <c:v>207.17399597167969</c:v>
                </c:pt>
                <c:pt idx="61">
                  <c:v>211.54219055175781</c:v>
                </c:pt>
                <c:pt idx="62">
                  <c:v>215.910400390625</c:v>
                </c:pt>
                <c:pt idx="63">
                  <c:v>220.27859497070313</c:v>
                </c:pt>
                <c:pt idx="64">
                  <c:v>224.64680480957031</c:v>
                </c:pt>
                <c:pt idx="65">
                  <c:v>229.01499938964844</c:v>
                </c:pt>
                <c:pt idx="66">
                  <c:v>233.38319396972656</c:v>
                </c:pt>
                <c:pt idx="67">
                  <c:v>237.75140380859375</c:v>
                </c:pt>
                <c:pt idx="68">
                  <c:v>242.11959838867188</c:v>
                </c:pt>
                <c:pt idx="69">
                  <c:v>246.48780822753906</c:v>
                </c:pt>
                <c:pt idx="70">
                  <c:v>250.85600280761719</c:v>
                </c:pt>
                <c:pt idx="71">
                  <c:v>254.95680236816406</c:v>
                </c:pt>
                <c:pt idx="72">
                  <c:v>259.0576171875</c:v>
                </c:pt>
                <c:pt idx="73">
                  <c:v>263.15841674804688</c:v>
                </c:pt>
                <c:pt idx="74">
                  <c:v>267.25921630859375</c:v>
                </c:pt>
                <c:pt idx="75">
                  <c:v>271.36001586914063</c:v>
                </c:pt>
                <c:pt idx="76">
                  <c:v>275.4608154296875</c:v>
                </c:pt>
                <c:pt idx="77">
                  <c:v>279.56161499023438</c:v>
                </c:pt>
                <c:pt idx="78">
                  <c:v>283.66241455078125</c:v>
                </c:pt>
                <c:pt idx="79">
                  <c:v>287.76321411132813</c:v>
                </c:pt>
                <c:pt idx="80">
                  <c:v>291.864013671875</c:v>
                </c:pt>
                <c:pt idx="81">
                  <c:v>296.47732543945313</c:v>
                </c:pt>
                <c:pt idx="82">
                  <c:v>301.09060668945313</c:v>
                </c:pt>
                <c:pt idx="83">
                  <c:v>305.70391845703125</c:v>
                </c:pt>
                <c:pt idx="84">
                  <c:v>310.31719970703125</c:v>
                </c:pt>
                <c:pt idx="85">
                  <c:v>314.93051147460938</c:v>
                </c:pt>
                <c:pt idx="86">
                  <c:v>319.5438232421875</c:v>
                </c:pt>
                <c:pt idx="87">
                  <c:v>324.1571044921875</c:v>
                </c:pt>
                <c:pt idx="88">
                  <c:v>328.77041625976563</c:v>
                </c:pt>
                <c:pt idx="89">
                  <c:v>333.38369750976563</c:v>
                </c:pt>
                <c:pt idx="90">
                  <c:v>337.99700927734375</c:v>
                </c:pt>
                <c:pt idx="91">
                  <c:v>340.34579467773438</c:v>
                </c:pt>
                <c:pt idx="92">
                  <c:v>342.69461059570313</c:v>
                </c:pt>
                <c:pt idx="93">
                  <c:v>345.04339599609375</c:v>
                </c:pt>
                <c:pt idx="94">
                  <c:v>347.3922119140625</c:v>
                </c:pt>
                <c:pt idx="95">
                  <c:v>349.74099731445313</c:v>
                </c:pt>
                <c:pt idx="96">
                  <c:v>352.08978271484375</c:v>
                </c:pt>
                <c:pt idx="97">
                  <c:v>354.4385986328125</c:v>
                </c:pt>
                <c:pt idx="98">
                  <c:v>356.78738403320313</c:v>
                </c:pt>
                <c:pt idx="99">
                  <c:v>359.13619995117188</c:v>
                </c:pt>
                <c:pt idx="100">
                  <c:v>361.4849853515625</c:v>
                </c:pt>
                <c:pt idx="101">
                  <c:v>361.24517822265625</c:v>
                </c:pt>
                <c:pt idx="102">
                  <c:v>361.00540161132813</c:v>
                </c:pt>
                <c:pt idx="103">
                  <c:v>360.76559448242188</c:v>
                </c:pt>
                <c:pt idx="104">
                  <c:v>360.52578735351563</c:v>
                </c:pt>
                <c:pt idx="105">
                  <c:v>360.2860107421875</c:v>
                </c:pt>
                <c:pt idx="106">
                  <c:v>360.04620361328125</c:v>
                </c:pt>
                <c:pt idx="107">
                  <c:v>359.806396484375</c:v>
                </c:pt>
                <c:pt idx="108">
                  <c:v>359.56658935546875</c:v>
                </c:pt>
                <c:pt idx="109">
                  <c:v>359.32681274414063</c:v>
                </c:pt>
                <c:pt idx="110">
                  <c:v>359.08700561523438</c:v>
                </c:pt>
              </c:numCache>
            </c:numRef>
          </c:yVal>
          <c:smooth val="1"/>
          <c:extLst>
            <c:ext xmlns:c16="http://schemas.microsoft.com/office/drawing/2014/chart" uri="{C3380CC4-5D6E-409C-BE32-E72D297353CC}">
              <c16:uniqueId val="{00000004-190F-B149-92F1-1C6765AA5C04}"/>
            </c:ext>
          </c:extLst>
        </c:ser>
        <c:ser>
          <c:idx val="5"/>
          <c:order val="5"/>
          <c:tx>
            <c:strRef>
              <c:f>Sheet1!$L$2</c:f>
              <c:strCache>
                <c:ptCount val="1"/>
                <c:pt idx="0">
                  <c:v>NIES AIM/CGE SSP2 Baseline (2016)</c:v>
                </c:pt>
              </c:strCache>
            </c:strRef>
          </c:tx>
          <c:spPr>
            <a:ln w="31750" cap="rnd">
              <a:solidFill>
                <a:srgbClr val="00C5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Sheet1!$L$3:$L$113</c:f>
              <c:numCache>
                <c:formatCode>General</c:formatCode>
                <c:ptCount val="111"/>
                <c:pt idx="15">
                  <c:v>118.24559783935547</c:v>
                </c:pt>
                <c:pt idx="16">
                  <c:v>121.60113525390625</c:v>
                </c:pt>
                <c:pt idx="17">
                  <c:v>124.95668029785156</c:v>
                </c:pt>
                <c:pt idx="18">
                  <c:v>128.31222534179688</c:v>
                </c:pt>
                <c:pt idx="19">
                  <c:v>131.66775512695313</c:v>
                </c:pt>
                <c:pt idx="20">
                  <c:v>135.02330017089844</c:v>
                </c:pt>
                <c:pt idx="21">
                  <c:v>138.73538208007813</c:v>
                </c:pt>
                <c:pt idx="22">
                  <c:v>142.44747924804688</c:v>
                </c:pt>
                <c:pt idx="23">
                  <c:v>146.15957641601563</c:v>
                </c:pt>
                <c:pt idx="24">
                  <c:v>149.87165832519531</c:v>
                </c:pt>
                <c:pt idx="25">
                  <c:v>153.583740234375</c:v>
                </c:pt>
                <c:pt idx="26">
                  <c:v>157.29583740234375</c:v>
                </c:pt>
                <c:pt idx="27">
                  <c:v>161.0079345703125</c:v>
                </c:pt>
                <c:pt idx="28">
                  <c:v>164.72001647949219</c:v>
                </c:pt>
                <c:pt idx="29">
                  <c:v>168.43209838867188</c:v>
                </c:pt>
                <c:pt idx="30">
                  <c:v>172.14419555664063</c:v>
                </c:pt>
                <c:pt idx="31">
                  <c:v>175.8748779296875</c:v>
                </c:pt>
                <c:pt idx="32">
                  <c:v>179.60556030273438</c:v>
                </c:pt>
                <c:pt idx="33">
                  <c:v>183.33624267578125</c:v>
                </c:pt>
                <c:pt idx="34">
                  <c:v>187.06692504882813</c:v>
                </c:pt>
                <c:pt idx="35">
                  <c:v>190.797607421875</c:v>
                </c:pt>
                <c:pt idx="36">
                  <c:v>194.52827453613281</c:v>
                </c:pt>
                <c:pt idx="37">
                  <c:v>198.25895690917969</c:v>
                </c:pt>
                <c:pt idx="38">
                  <c:v>201.98963928222656</c:v>
                </c:pt>
                <c:pt idx="39">
                  <c:v>205.72032165527344</c:v>
                </c:pt>
                <c:pt idx="40">
                  <c:v>209.45100402832031</c:v>
                </c:pt>
                <c:pt idx="41">
                  <c:v>212.89566040039063</c:v>
                </c:pt>
                <c:pt idx="42">
                  <c:v>216.34030151367188</c:v>
                </c:pt>
                <c:pt idx="43">
                  <c:v>219.78495788574219</c:v>
                </c:pt>
                <c:pt idx="44">
                  <c:v>223.22959899902344</c:v>
                </c:pt>
                <c:pt idx="45">
                  <c:v>226.67425537109375</c:v>
                </c:pt>
                <c:pt idx="46">
                  <c:v>230.11891174316406</c:v>
                </c:pt>
                <c:pt idx="47">
                  <c:v>233.56355285644531</c:v>
                </c:pt>
                <c:pt idx="48">
                  <c:v>237.00820922851563</c:v>
                </c:pt>
                <c:pt idx="49">
                  <c:v>240.45285034179688</c:v>
                </c:pt>
                <c:pt idx="50">
                  <c:v>243.89750671386719</c:v>
                </c:pt>
                <c:pt idx="51">
                  <c:v>246.33177185058594</c:v>
                </c:pt>
                <c:pt idx="52">
                  <c:v>248.76602172851563</c:v>
                </c:pt>
                <c:pt idx="53">
                  <c:v>251.20028686523438</c:v>
                </c:pt>
                <c:pt idx="54">
                  <c:v>253.63455200195313</c:v>
                </c:pt>
                <c:pt idx="55">
                  <c:v>256.06881713867188</c:v>
                </c:pt>
                <c:pt idx="56">
                  <c:v>258.50308227539063</c:v>
                </c:pt>
                <c:pt idx="57">
                  <c:v>260.93731689453125</c:v>
                </c:pt>
                <c:pt idx="58">
                  <c:v>263.37158203125</c:v>
                </c:pt>
                <c:pt idx="59">
                  <c:v>265.80584716796875</c:v>
                </c:pt>
                <c:pt idx="60">
                  <c:v>268.2401123046875</c:v>
                </c:pt>
                <c:pt idx="61">
                  <c:v>268.37301635742188</c:v>
                </c:pt>
                <c:pt idx="62">
                  <c:v>268.50592041015625</c:v>
                </c:pt>
                <c:pt idx="63">
                  <c:v>268.6387939453125</c:v>
                </c:pt>
                <c:pt idx="64">
                  <c:v>268.77169799804688</c:v>
                </c:pt>
                <c:pt idx="65">
                  <c:v>268.90460205078125</c:v>
                </c:pt>
                <c:pt idx="66">
                  <c:v>269.03750610351563</c:v>
                </c:pt>
                <c:pt idx="67">
                  <c:v>269.17041015625</c:v>
                </c:pt>
                <c:pt idx="68">
                  <c:v>269.30328369140625</c:v>
                </c:pt>
                <c:pt idx="69">
                  <c:v>269.43618774414063</c:v>
                </c:pt>
                <c:pt idx="70">
                  <c:v>269.569091796875</c:v>
                </c:pt>
                <c:pt idx="71">
                  <c:v>270.371337890625</c:v>
                </c:pt>
                <c:pt idx="72">
                  <c:v>271.17355346679688</c:v>
                </c:pt>
                <c:pt idx="73">
                  <c:v>271.97576904296875</c:v>
                </c:pt>
                <c:pt idx="74">
                  <c:v>272.77801513671875</c:v>
                </c:pt>
                <c:pt idx="75">
                  <c:v>273.58026123046875</c:v>
                </c:pt>
                <c:pt idx="76">
                  <c:v>274.38247680664063</c:v>
                </c:pt>
                <c:pt idx="77">
                  <c:v>275.1846923828125</c:v>
                </c:pt>
                <c:pt idx="78">
                  <c:v>275.9869384765625</c:v>
                </c:pt>
                <c:pt idx="79">
                  <c:v>276.7891845703125</c:v>
                </c:pt>
                <c:pt idx="80">
                  <c:v>277.59140014648438</c:v>
                </c:pt>
                <c:pt idx="81">
                  <c:v>279.47219848632813</c:v>
                </c:pt>
                <c:pt idx="82">
                  <c:v>281.35302734375</c:v>
                </c:pt>
                <c:pt idx="83">
                  <c:v>283.23382568359375</c:v>
                </c:pt>
                <c:pt idx="84">
                  <c:v>285.11465454101563</c:v>
                </c:pt>
                <c:pt idx="85">
                  <c:v>286.99545288085938</c:v>
                </c:pt>
                <c:pt idx="86">
                  <c:v>288.87625122070313</c:v>
                </c:pt>
                <c:pt idx="87">
                  <c:v>290.757080078125</c:v>
                </c:pt>
                <c:pt idx="88">
                  <c:v>292.63787841796875</c:v>
                </c:pt>
                <c:pt idx="89">
                  <c:v>294.51870727539063</c:v>
                </c:pt>
                <c:pt idx="90">
                  <c:v>296.39950561523438</c:v>
                </c:pt>
                <c:pt idx="91">
                  <c:v>300.02352905273438</c:v>
                </c:pt>
                <c:pt idx="92">
                  <c:v>303.64755249023438</c:v>
                </c:pt>
                <c:pt idx="93">
                  <c:v>307.27157592773438</c:v>
                </c:pt>
                <c:pt idx="94">
                  <c:v>310.89559936523438</c:v>
                </c:pt>
                <c:pt idx="95">
                  <c:v>314.51959228515625</c:v>
                </c:pt>
                <c:pt idx="96">
                  <c:v>318.14361572265625</c:v>
                </c:pt>
                <c:pt idx="97">
                  <c:v>321.76763916015625</c:v>
                </c:pt>
                <c:pt idx="98">
                  <c:v>325.39166259765625</c:v>
                </c:pt>
                <c:pt idx="99">
                  <c:v>329.01568603515625</c:v>
                </c:pt>
                <c:pt idx="100">
                  <c:v>332.63970947265625</c:v>
                </c:pt>
                <c:pt idx="101">
                  <c:v>336.30657958984375</c:v>
                </c:pt>
                <c:pt idx="102">
                  <c:v>339.97344970703125</c:v>
                </c:pt>
                <c:pt idx="103">
                  <c:v>343.64031982421875</c:v>
                </c:pt>
                <c:pt idx="104">
                  <c:v>347.30718994140625</c:v>
                </c:pt>
                <c:pt idx="105">
                  <c:v>350.97406005859375</c:v>
                </c:pt>
                <c:pt idx="106">
                  <c:v>354.64093017578125</c:v>
                </c:pt>
                <c:pt idx="107">
                  <c:v>358.30780029296875</c:v>
                </c:pt>
                <c:pt idx="108">
                  <c:v>361.97467041015625</c:v>
                </c:pt>
                <c:pt idx="109">
                  <c:v>365.64154052734375</c:v>
                </c:pt>
                <c:pt idx="110">
                  <c:v>369.30841064453125</c:v>
                </c:pt>
              </c:numCache>
            </c:numRef>
          </c:yVal>
          <c:smooth val="1"/>
          <c:extLst>
            <c:ext xmlns:c16="http://schemas.microsoft.com/office/drawing/2014/chart" uri="{C3380CC4-5D6E-409C-BE32-E72D297353CC}">
              <c16:uniqueId val="{00000005-190F-B149-92F1-1C6765AA5C04}"/>
            </c:ext>
          </c:extLst>
        </c:ser>
        <c:ser>
          <c:idx val="6"/>
          <c:order val="6"/>
          <c:tx>
            <c:strRef>
              <c:f>Sheet1!$M$2</c:f>
              <c:strCache>
                <c:ptCount val="1"/>
                <c:pt idx="0">
                  <c:v>PNNL GCAM4 SSP2 Baseline (2016)</c:v>
                </c:pt>
              </c:strCache>
            </c:strRef>
          </c:tx>
          <c:spPr>
            <a:ln w="31750" cap="rnd">
              <a:solidFill>
                <a:schemeClr val="tx2">
                  <a:lumMod val="40000"/>
                  <a:lumOff val="60000"/>
                </a:schemeClr>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Sheet1!$M$3:$M$113</c:f>
              <c:numCache>
                <c:formatCode>General</c:formatCode>
                <c:ptCount val="111"/>
                <c:pt idx="15">
                  <c:v>124.3624267578125</c:v>
                </c:pt>
                <c:pt idx="16">
                  <c:v>128.14189147949219</c:v>
                </c:pt>
                <c:pt idx="17">
                  <c:v>131.92137145996094</c:v>
                </c:pt>
                <c:pt idx="18">
                  <c:v>135.70083618164063</c:v>
                </c:pt>
                <c:pt idx="19">
                  <c:v>139.48031616210938</c:v>
                </c:pt>
                <c:pt idx="20">
                  <c:v>143.25978088378906</c:v>
                </c:pt>
                <c:pt idx="21">
                  <c:v>149.06733703613281</c:v>
                </c:pt>
                <c:pt idx="22">
                  <c:v>154.87490844726563</c:v>
                </c:pt>
                <c:pt idx="23">
                  <c:v>160.68246459960938</c:v>
                </c:pt>
                <c:pt idx="24">
                  <c:v>166.49003601074219</c:v>
                </c:pt>
                <c:pt idx="25">
                  <c:v>172.29759216308594</c:v>
                </c:pt>
                <c:pt idx="26">
                  <c:v>178.10514831542969</c:v>
                </c:pt>
                <c:pt idx="27">
                  <c:v>183.9127197265625</c:v>
                </c:pt>
                <c:pt idx="28">
                  <c:v>189.72027587890625</c:v>
                </c:pt>
                <c:pt idx="29">
                  <c:v>195.52784729003906</c:v>
                </c:pt>
                <c:pt idx="30">
                  <c:v>201.33540344238281</c:v>
                </c:pt>
                <c:pt idx="31">
                  <c:v>207.7606201171875</c:v>
                </c:pt>
                <c:pt idx="32">
                  <c:v>214.18585205078125</c:v>
                </c:pt>
                <c:pt idx="33">
                  <c:v>220.611083984375</c:v>
                </c:pt>
                <c:pt idx="34">
                  <c:v>227.03630065917969</c:v>
                </c:pt>
                <c:pt idx="35">
                  <c:v>233.46151733398438</c:v>
                </c:pt>
                <c:pt idx="36">
                  <c:v>239.88674926757813</c:v>
                </c:pt>
                <c:pt idx="37">
                  <c:v>246.31198120117188</c:v>
                </c:pt>
                <c:pt idx="38">
                  <c:v>252.73719787597656</c:v>
                </c:pt>
                <c:pt idx="39">
                  <c:v>259.16241455078125</c:v>
                </c:pt>
                <c:pt idx="40">
                  <c:v>265.587646484375</c:v>
                </c:pt>
                <c:pt idx="41">
                  <c:v>270.06756591796875</c:v>
                </c:pt>
                <c:pt idx="42">
                  <c:v>274.54745483398438</c:v>
                </c:pt>
                <c:pt idx="43">
                  <c:v>279.02734375</c:v>
                </c:pt>
                <c:pt idx="44">
                  <c:v>283.50726318359375</c:v>
                </c:pt>
                <c:pt idx="45">
                  <c:v>287.9871826171875</c:v>
                </c:pt>
                <c:pt idx="46">
                  <c:v>292.46707153320313</c:v>
                </c:pt>
                <c:pt idx="47">
                  <c:v>296.94696044921875</c:v>
                </c:pt>
                <c:pt idx="48">
                  <c:v>301.4268798828125</c:v>
                </c:pt>
                <c:pt idx="49">
                  <c:v>305.90679931640625</c:v>
                </c:pt>
                <c:pt idx="50">
                  <c:v>310.38668823242188</c:v>
                </c:pt>
                <c:pt idx="51">
                  <c:v>313.96768188476563</c:v>
                </c:pt>
                <c:pt idx="52">
                  <c:v>317.5487060546875</c:v>
                </c:pt>
                <c:pt idx="53">
                  <c:v>321.12969970703125</c:v>
                </c:pt>
                <c:pt idx="54">
                  <c:v>324.71072387695313</c:v>
                </c:pt>
                <c:pt idx="55">
                  <c:v>328.29171752929688</c:v>
                </c:pt>
                <c:pt idx="56">
                  <c:v>331.87271118164063</c:v>
                </c:pt>
                <c:pt idx="57">
                  <c:v>335.4537353515625</c:v>
                </c:pt>
                <c:pt idx="58">
                  <c:v>339.03472900390625</c:v>
                </c:pt>
                <c:pt idx="59">
                  <c:v>342.61575317382813</c:v>
                </c:pt>
                <c:pt idx="60">
                  <c:v>346.19674682617188</c:v>
                </c:pt>
                <c:pt idx="61">
                  <c:v>350.7623291015625</c:v>
                </c:pt>
                <c:pt idx="62">
                  <c:v>355.32791137695313</c:v>
                </c:pt>
                <c:pt idx="63">
                  <c:v>359.89352416992188</c:v>
                </c:pt>
                <c:pt idx="64">
                  <c:v>364.4591064453125</c:v>
                </c:pt>
                <c:pt idx="65">
                  <c:v>369.02468872070313</c:v>
                </c:pt>
                <c:pt idx="66">
                  <c:v>373.59027099609375</c:v>
                </c:pt>
                <c:pt idx="67">
                  <c:v>378.15585327148438</c:v>
                </c:pt>
                <c:pt idx="68">
                  <c:v>382.72146606445313</c:v>
                </c:pt>
                <c:pt idx="69">
                  <c:v>387.28704833984375</c:v>
                </c:pt>
                <c:pt idx="70">
                  <c:v>391.85263061523438</c:v>
                </c:pt>
                <c:pt idx="71">
                  <c:v>394.92138671875</c:v>
                </c:pt>
                <c:pt idx="72">
                  <c:v>397.99014282226563</c:v>
                </c:pt>
                <c:pt idx="73">
                  <c:v>401.05886840820313</c:v>
                </c:pt>
                <c:pt idx="74">
                  <c:v>404.12762451171875</c:v>
                </c:pt>
                <c:pt idx="75">
                  <c:v>407.19638061523438</c:v>
                </c:pt>
                <c:pt idx="76">
                  <c:v>410.26513671875</c:v>
                </c:pt>
                <c:pt idx="77">
                  <c:v>413.33389282226563</c:v>
                </c:pt>
                <c:pt idx="78">
                  <c:v>416.40261840820313</c:v>
                </c:pt>
                <c:pt idx="79">
                  <c:v>419.47137451171875</c:v>
                </c:pt>
                <c:pt idx="80">
                  <c:v>422.54013061523438</c:v>
                </c:pt>
                <c:pt idx="81">
                  <c:v>422.82928466796875</c:v>
                </c:pt>
                <c:pt idx="82">
                  <c:v>423.11843872070313</c:v>
                </c:pt>
                <c:pt idx="83">
                  <c:v>423.40756225585938</c:v>
                </c:pt>
                <c:pt idx="84">
                  <c:v>423.69671630859375</c:v>
                </c:pt>
                <c:pt idx="85">
                  <c:v>423.98587036132813</c:v>
                </c:pt>
                <c:pt idx="86">
                  <c:v>424.2750244140625</c:v>
                </c:pt>
                <c:pt idx="87">
                  <c:v>424.56417846679688</c:v>
                </c:pt>
                <c:pt idx="88">
                  <c:v>424.85330200195313</c:v>
                </c:pt>
                <c:pt idx="89">
                  <c:v>425.1424560546875</c:v>
                </c:pt>
                <c:pt idx="90">
                  <c:v>425.43161010742188</c:v>
                </c:pt>
                <c:pt idx="91">
                  <c:v>425.54324340820313</c:v>
                </c:pt>
                <c:pt idx="92">
                  <c:v>425.65487670898438</c:v>
                </c:pt>
                <c:pt idx="93">
                  <c:v>425.76654052734375</c:v>
                </c:pt>
                <c:pt idx="94">
                  <c:v>425.878173828125</c:v>
                </c:pt>
                <c:pt idx="95">
                  <c:v>425.98980712890625</c:v>
                </c:pt>
                <c:pt idx="96">
                  <c:v>426.1014404296875</c:v>
                </c:pt>
                <c:pt idx="97">
                  <c:v>426.21307373046875</c:v>
                </c:pt>
                <c:pt idx="98">
                  <c:v>426.32473754882813</c:v>
                </c:pt>
                <c:pt idx="99">
                  <c:v>426.43637084960938</c:v>
                </c:pt>
                <c:pt idx="100">
                  <c:v>426.54800415039063</c:v>
                </c:pt>
                <c:pt idx="101">
                  <c:v>427.01739501953125</c:v>
                </c:pt>
                <c:pt idx="102">
                  <c:v>427.48675537109375</c:v>
                </c:pt>
                <c:pt idx="103">
                  <c:v>427.95611572265625</c:v>
                </c:pt>
                <c:pt idx="104">
                  <c:v>428.42550659179688</c:v>
                </c:pt>
                <c:pt idx="105">
                  <c:v>428.8948974609375</c:v>
                </c:pt>
                <c:pt idx="106">
                  <c:v>429.3642578125</c:v>
                </c:pt>
                <c:pt idx="107">
                  <c:v>429.8336181640625</c:v>
                </c:pt>
                <c:pt idx="108">
                  <c:v>430.30300903320313</c:v>
                </c:pt>
                <c:pt idx="109">
                  <c:v>430.77239990234375</c:v>
                </c:pt>
                <c:pt idx="110">
                  <c:v>431.24176025390625</c:v>
                </c:pt>
              </c:numCache>
            </c:numRef>
          </c:yVal>
          <c:smooth val="1"/>
          <c:extLst>
            <c:ext xmlns:c16="http://schemas.microsoft.com/office/drawing/2014/chart" uri="{C3380CC4-5D6E-409C-BE32-E72D297353CC}">
              <c16:uniqueId val="{00000006-190F-B149-92F1-1C6765AA5C04}"/>
            </c:ext>
          </c:extLst>
        </c:ser>
        <c:ser>
          <c:idx val="7"/>
          <c:order val="7"/>
          <c:tx>
            <c:strRef>
              <c:f>Sheet1!$N$2</c:f>
              <c:strCache>
                <c:ptCount val="1"/>
                <c:pt idx="0">
                  <c:v>PIK REMIND-MAGPIE SSP2 Baseline (2016)</c:v>
                </c:pt>
              </c:strCache>
            </c:strRef>
          </c:tx>
          <c:spPr>
            <a:ln w="31750" cap="rnd">
              <a:solidFill>
                <a:srgbClr val="FF00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Sheet1!$N$3:$N$113</c:f>
              <c:numCache>
                <c:formatCode>General</c:formatCode>
                <c:ptCount val="111"/>
                <c:pt idx="15">
                  <c:v>122.19999694824219</c:v>
                </c:pt>
                <c:pt idx="16">
                  <c:v>125.79999542236328</c:v>
                </c:pt>
                <c:pt idx="17">
                  <c:v>129.39999389648438</c:v>
                </c:pt>
                <c:pt idx="18">
                  <c:v>133</c:v>
                </c:pt>
                <c:pt idx="19">
                  <c:v>136.59999084472656</c:v>
                </c:pt>
                <c:pt idx="20">
                  <c:v>140.19999694824219</c:v>
                </c:pt>
                <c:pt idx="21">
                  <c:v>144.42999267578125</c:v>
                </c:pt>
                <c:pt idx="22">
                  <c:v>148.66000366210938</c:v>
                </c:pt>
                <c:pt idx="23">
                  <c:v>152.88999938964844</c:v>
                </c:pt>
                <c:pt idx="24">
                  <c:v>157.1199951171875</c:v>
                </c:pt>
                <c:pt idx="25">
                  <c:v>161.35000610351563</c:v>
                </c:pt>
                <c:pt idx="26">
                  <c:v>165.58000183105469</c:v>
                </c:pt>
                <c:pt idx="27">
                  <c:v>169.80999755859375</c:v>
                </c:pt>
                <c:pt idx="28">
                  <c:v>174.03999328613281</c:v>
                </c:pt>
                <c:pt idx="29">
                  <c:v>178.27000427246094</c:v>
                </c:pt>
                <c:pt idx="30">
                  <c:v>182.5</c:v>
                </c:pt>
                <c:pt idx="31">
                  <c:v>185.46000671386719</c:v>
                </c:pt>
                <c:pt idx="32">
                  <c:v>188.41999816894531</c:v>
                </c:pt>
                <c:pt idx="33">
                  <c:v>191.3800048828125</c:v>
                </c:pt>
                <c:pt idx="34">
                  <c:v>194.33999633789063</c:v>
                </c:pt>
                <c:pt idx="35">
                  <c:v>197.30000305175781</c:v>
                </c:pt>
                <c:pt idx="36">
                  <c:v>200.260009765625</c:v>
                </c:pt>
                <c:pt idx="37">
                  <c:v>203.22000122070313</c:v>
                </c:pt>
                <c:pt idx="38">
                  <c:v>206.18000793457031</c:v>
                </c:pt>
                <c:pt idx="39">
                  <c:v>209.13999938964844</c:v>
                </c:pt>
                <c:pt idx="40">
                  <c:v>212.10000610351563</c:v>
                </c:pt>
                <c:pt idx="41">
                  <c:v>214.96000671386719</c:v>
                </c:pt>
                <c:pt idx="42">
                  <c:v>217.82000732421875</c:v>
                </c:pt>
                <c:pt idx="43">
                  <c:v>220.68000793457031</c:v>
                </c:pt>
                <c:pt idx="44">
                  <c:v>223.54000854492188</c:v>
                </c:pt>
                <c:pt idx="45">
                  <c:v>226.39999389648438</c:v>
                </c:pt>
                <c:pt idx="46">
                  <c:v>229.25999450683594</c:v>
                </c:pt>
                <c:pt idx="47">
                  <c:v>232.1199951171875</c:v>
                </c:pt>
                <c:pt idx="48">
                  <c:v>234.97999572753906</c:v>
                </c:pt>
                <c:pt idx="49">
                  <c:v>237.83999633789063</c:v>
                </c:pt>
                <c:pt idx="50">
                  <c:v>240.69999694824219</c:v>
                </c:pt>
                <c:pt idx="51">
                  <c:v>246.17999267578125</c:v>
                </c:pt>
                <c:pt idx="52">
                  <c:v>251.66000366210938</c:v>
                </c:pt>
                <c:pt idx="53">
                  <c:v>257.13998413085938</c:v>
                </c:pt>
                <c:pt idx="54">
                  <c:v>262.6199951171875</c:v>
                </c:pt>
                <c:pt idx="55">
                  <c:v>268.10000610351563</c:v>
                </c:pt>
                <c:pt idx="56">
                  <c:v>273.57998657226563</c:v>
                </c:pt>
                <c:pt idx="57">
                  <c:v>279.05999755859375</c:v>
                </c:pt>
                <c:pt idx="58">
                  <c:v>284.54000854492188</c:v>
                </c:pt>
                <c:pt idx="59">
                  <c:v>290.01998901367188</c:v>
                </c:pt>
                <c:pt idx="60">
                  <c:v>295.5</c:v>
                </c:pt>
                <c:pt idx="61">
                  <c:v>302.47000122070313</c:v>
                </c:pt>
                <c:pt idx="62">
                  <c:v>309.44000244140625</c:v>
                </c:pt>
                <c:pt idx="63">
                  <c:v>316.41000366210938</c:v>
                </c:pt>
                <c:pt idx="64">
                  <c:v>323.3800048828125</c:v>
                </c:pt>
                <c:pt idx="65">
                  <c:v>330.35000610351563</c:v>
                </c:pt>
                <c:pt idx="66">
                  <c:v>337.32000732421875</c:v>
                </c:pt>
                <c:pt idx="67">
                  <c:v>344.29000854492188</c:v>
                </c:pt>
                <c:pt idx="68">
                  <c:v>351.260009765625</c:v>
                </c:pt>
                <c:pt idx="69">
                  <c:v>358.23001098632813</c:v>
                </c:pt>
                <c:pt idx="70">
                  <c:v>365.20001220703125</c:v>
                </c:pt>
                <c:pt idx="71">
                  <c:v>372.16000366210938</c:v>
                </c:pt>
                <c:pt idx="72">
                  <c:v>379.1199951171875</c:v>
                </c:pt>
                <c:pt idx="73">
                  <c:v>386.08001708984375</c:v>
                </c:pt>
                <c:pt idx="74">
                  <c:v>393.04000854492188</c:v>
                </c:pt>
                <c:pt idx="75">
                  <c:v>400</c:v>
                </c:pt>
                <c:pt idx="76">
                  <c:v>406.95999145507813</c:v>
                </c:pt>
                <c:pt idx="77">
                  <c:v>413.91998291015625</c:v>
                </c:pt>
                <c:pt idx="78">
                  <c:v>420.8800048828125</c:v>
                </c:pt>
                <c:pt idx="79">
                  <c:v>427.83999633789063</c:v>
                </c:pt>
                <c:pt idx="80">
                  <c:v>434.79998779296875</c:v>
                </c:pt>
                <c:pt idx="81">
                  <c:v>440.1099853515625</c:v>
                </c:pt>
                <c:pt idx="82">
                  <c:v>445.41998291015625</c:v>
                </c:pt>
                <c:pt idx="83">
                  <c:v>450.72998046875</c:v>
                </c:pt>
                <c:pt idx="84">
                  <c:v>456.03997802734375</c:v>
                </c:pt>
                <c:pt idx="85">
                  <c:v>461.3499755859375</c:v>
                </c:pt>
                <c:pt idx="86">
                  <c:v>466.66000366210938</c:v>
                </c:pt>
                <c:pt idx="87">
                  <c:v>471.97000122070313</c:v>
                </c:pt>
                <c:pt idx="88">
                  <c:v>477.27999877929688</c:v>
                </c:pt>
                <c:pt idx="89">
                  <c:v>482.58999633789063</c:v>
                </c:pt>
                <c:pt idx="90">
                  <c:v>487.89999389648438</c:v>
                </c:pt>
                <c:pt idx="91">
                  <c:v>487.27999877929688</c:v>
                </c:pt>
                <c:pt idx="92">
                  <c:v>486.66000366210938</c:v>
                </c:pt>
                <c:pt idx="93">
                  <c:v>486.04000854492188</c:v>
                </c:pt>
                <c:pt idx="94">
                  <c:v>485.42001342773438</c:v>
                </c:pt>
                <c:pt idx="95">
                  <c:v>484.79998779296875</c:v>
                </c:pt>
                <c:pt idx="96">
                  <c:v>484.17999267578125</c:v>
                </c:pt>
                <c:pt idx="97">
                  <c:v>483.55999755859375</c:v>
                </c:pt>
                <c:pt idx="98">
                  <c:v>482.94000244140625</c:v>
                </c:pt>
                <c:pt idx="99">
                  <c:v>482.32000732421875</c:v>
                </c:pt>
                <c:pt idx="100">
                  <c:v>481.70001220703125</c:v>
                </c:pt>
                <c:pt idx="101">
                  <c:v>475.46002197265625</c:v>
                </c:pt>
                <c:pt idx="102">
                  <c:v>469.22000122070313</c:v>
                </c:pt>
                <c:pt idx="103">
                  <c:v>462.98001098632813</c:v>
                </c:pt>
                <c:pt idx="104">
                  <c:v>456.739990234375</c:v>
                </c:pt>
                <c:pt idx="105">
                  <c:v>450.5</c:v>
                </c:pt>
                <c:pt idx="106">
                  <c:v>444.260009765625</c:v>
                </c:pt>
                <c:pt idx="107">
                  <c:v>438.01998901367188</c:v>
                </c:pt>
                <c:pt idx="108">
                  <c:v>431.77999877929688</c:v>
                </c:pt>
                <c:pt idx="109">
                  <c:v>425.53997802734375</c:v>
                </c:pt>
                <c:pt idx="110">
                  <c:v>419.29998779296875</c:v>
                </c:pt>
              </c:numCache>
            </c:numRef>
          </c:yVal>
          <c:smooth val="1"/>
          <c:extLst>
            <c:ext xmlns:c16="http://schemas.microsoft.com/office/drawing/2014/chart" uri="{C3380CC4-5D6E-409C-BE32-E72D297353CC}">
              <c16:uniqueId val="{00000007-190F-B149-92F1-1C6765AA5C04}"/>
            </c:ext>
          </c:extLst>
        </c:ser>
        <c:ser>
          <c:idx val="8"/>
          <c:order val="8"/>
          <c:tx>
            <c:strRef>
              <c:f>Sheet1!$O$2</c:f>
              <c:strCache>
                <c:ptCount val="1"/>
                <c:pt idx="0">
                  <c:v>EIEE WITCH-GLOBIOM SSP2 Baseline (2016)</c:v>
                </c:pt>
              </c:strCache>
            </c:strRef>
          </c:tx>
          <c:spPr>
            <a:ln w="31750" cap="rnd">
              <a:solidFill>
                <a:srgbClr val="487632"/>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Sheet1!$O$3:$O$113</c:f>
              <c:numCache>
                <c:formatCode>General</c:formatCode>
                <c:ptCount val="111"/>
                <c:pt idx="15">
                  <c:v>121.68052673339844</c:v>
                </c:pt>
                <c:pt idx="16">
                  <c:v>124.03797149658203</c:v>
                </c:pt>
                <c:pt idx="17">
                  <c:v>126.39541625976563</c:v>
                </c:pt>
                <c:pt idx="18">
                  <c:v>128.75286865234375</c:v>
                </c:pt>
                <c:pt idx="19">
                  <c:v>131.11030578613281</c:v>
                </c:pt>
                <c:pt idx="20">
                  <c:v>133.46775817871094</c:v>
                </c:pt>
                <c:pt idx="21">
                  <c:v>136.81059265136719</c:v>
                </c:pt>
                <c:pt idx="22">
                  <c:v>140.15342712402344</c:v>
                </c:pt>
                <c:pt idx="23">
                  <c:v>143.49627685546875</c:v>
                </c:pt>
                <c:pt idx="24">
                  <c:v>146.839111328125</c:v>
                </c:pt>
                <c:pt idx="25">
                  <c:v>150.18194580078125</c:v>
                </c:pt>
                <c:pt idx="26">
                  <c:v>153.5247802734375</c:v>
                </c:pt>
                <c:pt idx="27">
                  <c:v>156.86761474609375</c:v>
                </c:pt>
                <c:pt idx="28">
                  <c:v>160.21046447753906</c:v>
                </c:pt>
                <c:pt idx="29">
                  <c:v>163.55329895019531</c:v>
                </c:pt>
                <c:pt idx="30">
                  <c:v>166.89613342285156</c:v>
                </c:pt>
                <c:pt idx="31">
                  <c:v>170.57952880859375</c:v>
                </c:pt>
                <c:pt idx="32">
                  <c:v>174.26290893554688</c:v>
                </c:pt>
                <c:pt idx="33">
                  <c:v>177.94630432128906</c:v>
                </c:pt>
                <c:pt idx="34">
                  <c:v>181.62969970703125</c:v>
                </c:pt>
                <c:pt idx="35">
                  <c:v>185.31307983398438</c:v>
                </c:pt>
                <c:pt idx="36">
                  <c:v>188.99647521972656</c:v>
                </c:pt>
                <c:pt idx="37">
                  <c:v>192.67987060546875</c:v>
                </c:pt>
                <c:pt idx="38">
                  <c:v>196.36326599121094</c:v>
                </c:pt>
                <c:pt idx="39">
                  <c:v>200.04664611816406</c:v>
                </c:pt>
                <c:pt idx="40">
                  <c:v>203.73004150390625</c:v>
                </c:pt>
                <c:pt idx="41">
                  <c:v>206.19390869140625</c:v>
                </c:pt>
                <c:pt idx="42">
                  <c:v>208.65776062011719</c:v>
                </c:pt>
                <c:pt idx="43">
                  <c:v>211.12162780761719</c:v>
                </c:pt>
                <c:pt idx="44">
                  <c:v>213.58547973632813</c:v>
                </c:pt>
                <c:pt idx="45">
                  <c:v>216.04934692382813</c:v>
                </c:pt>
                <c:pt idx="46">
                  <c:v>218.51321411132813</c:v>
                </c:pt>
                <c:pt idx="47">
                  <c:v>220.97706604003906</c:v>
                </c:pt>
                <c:pt idx="48">
                  <c:v>223.44093322753906</c:v>
                </c:pt>
                <c:pt idx="49">
                  <c:v>225.90478515625</c:v>
                </c:pt>
                <c:pt idx="50">
                  <c:v>228.36865234375</c:v>
                </c:pt>
                <c:pt idx="51">
                  <c:v>229.90008544921875</c:v>
                </c:pt>
                <c:pt idx="52">
                  <c:v>231.43150329589844</c:v>
                </c:pt>
                <c:pt idx="53">
                  <c:v>232.96293640136719</c:v>
                </c:pt>
                <c:pt idx="54">
                  <c:v>234.49436950683594</c:v>
                </c:pt>
                <c:pt idx="55">
                  <c:v>236.02578735351563</c:v>
                </c:pt>
                <c:pt idx="56">
                  <c:v>237.55722045898438</c:v>
                </c:pt>
                <c:pt idx="57">
                  <c:v>239.08865356445313</c:v>
                </c:pt>
                <c:pt idx="58">
                  <c:v>240.62008666992188</c:v>
                </c:pt>
                <c:pt idx="59">
                  <c:v>242.15150451660156</c:v>
                </c:pt>
                <c:pt idx="60">
                  <c:v>243.68293762207031</c:v>
                </c:pt>
                <c:pt idx="61">
                  <c:v>244.45585632324219</c:v>
                </c:pt>
                <c:pt idx="62">
                  <c:v>245.228759765625</c:v>
                </c:pt>
                <c:pt idx="63">
                  <c:v>246.00167846679688</c:v>
                </c:pt>
                <c:pt idx="64">
                  <c:v>246.77458190917969</c:v>
                </c:pt>
                <c:pt idx="65">
                  <c:v>247.54750061035156</c:v>
                </c:pt>
                <c:pt idx="66">
                  <c:v>248.32041931152344</c:v>
                </c:pt>
                <c:pt idx="67">
                  <c:v>249.09332275390625</c:v>
                </c:pt>
                <c:pt idx="68">
                  <c:v>249.86624145507813</c:v>
                </c:pt>
                <c:pt idx="69">
                  <c:v>250.63914489746094</c:v>
                </c:pt>
                <c:pt idx="70">
                  <c:v>251.41206359863281</c:v>
                </c:pt>
                <c:pt idx="71">
                  <c:v>252.00761413574219</c:v>
                </c:pt>
                <c:pt idx="72">
                  <c:v>252.6031494140625</c:v>
                </c:pt>
                <c:pt idx="73">
                  <c:v>253.19869995117188</c:v>
                </c:pt>
                <c:pt idx="74">
                  <c:v>253.79425048828125</c:v>
                </c:pt>
                <c:pt idx="75">
                  <c:v>254.38980102539063</c:v>
                </c:pt>
                <c:pt idx="76">
                  <c:v>254.98533630371094</c:v>
                </c:pt>
                <c:pt idx="77">
                  <c:v>255.58088684082031</c:v>
                </c:pt>
                <c:pt idx="78">
                  <c:v>256.17642211914063</c:v>
                </c:pt>
                <c:pt idx="79">
                  <c:v>256.77197265625</c:v>
                </c:pt>
                <c:pt idx="80">
                  <c:v>257.36752319335938</c:v>
                </c:pt>
                <c:pt idx="81">
                  <c:v>257.38851928710938</c:v>
                </c:pt>
                <c:pt idx="82">
                  <c:v>257.4095458984375</c:v>
                </c:pt>
                <c:pt idx="83">
                  <c:v>257.4305419921875</c:v>
                </c:pt>
                <c:pt idx="84">
                  <c:v>257.45156860351563</c:v>
                </c:pt>
                <c:pt idx="85">
                  <c:v>257.47256469726563</c:v>
                </c:pt>
                <c:pt idx="86">
                  <c:v>257.49356079101563</c:v>
                </c:pt>
                <c:pt idx="87">
                  <c:v>257.51458740234375</c:v>
                </c:pt>
                <c:pt idx="88">
                  <c:v>257.53558349609375</c:v>
                </c:pt>
                <c:pt idx="89">
                  <c:v>257.55661010742188</c:v>
                </c:pt>
                <c:pt idx="90">
                  <c:v>257.57760620117188</c:v>
                </c:pt>
                <c:pt idx="91">
                  <c:v>257.10025024414063</c:v>
                </c:pt>
                <c:pt idx="92">
                  <c:v>256.6229248046875</c:v>
                </c:pt>
                <c:pt idx="93">
                  <c:v>256.14556884765625</c:v>
                </c:pt>
                <c:pt idx="94">
                  <c:v>255.668212890625</c:v>
                </c:pt>
                <c:pt idx="95">
                  <c:v>255.19085693359375</c:v>
                </c:pt>
                <c:pt idx="96">
                  <c:v>254.71351623535156</c:v>
                </c:pt>
                <c:pt idx="97">
                  <c:v>254.23617553710938</c:v>
                </c:pt>
                <c:pt idx="98">
                  <c:v>253.75881958007813</c:v>
                </c:pt>
                <c:pt idx="99">
                  <c:v>253.28146362304688</c:v>
                </c:pt>
                <c:pt idx="100">
                  <c:v>252.80412292480469</c:v>
                </c:pt>
                <c:pt idx="101">
                  <c:v>250.99554443359375</c:v>
                </c:pt>
                <c:pt idx="102">
                  <c:v>249.18696594238281</c:v>
                </c:pt>
                <c:pt idx="103">
                  <c:v>247.37840270996094</c:v>
                </c:pt>
                <c:pt idx="104">
                  <c:v>245.56982421875</c:v>
                </c:pt>
                <c:pt idx="105">
                  <c:v>243.76124572753906</c:v>
                </c:pt>
                <c:pt idx="106">
                  <c:v>241.95266723632813</c:v>
                </c:pt>
                <c:pt idx="107">
                  <c:v>240.14408874511719</c:v>
                </c:pt>
                <c:pt idx="108">
                  <c:v>238.33552551269531</c:v>
                </c:pt>
                <c:pt idx="109">
                  <c:v>236.52694702148438</c:v>
                </c:pt>
                <c:pt idx="110">
                  <c:v>234.71836853027344</c:v>
                </c:pt>
              </c:numCache>
            </c:numRef>
          </c:yVal>
          <c:smooth val="1"/>
          <c:extLst>
            <c:ext xmlns:c16="http://schemas.microsoft.com/office/drawing/2014/chart" uri="{C3380CC4-5D6E-409C-BE32-E72D297353CC}">
              <c16:uniqueId val="{00000008-190F-B149-92F1-1C6765AA5C04}"/>
            </c:ext>
          </c:extLst>
        </c:ser>
        <c:dLbls>
          <c:showLegendKey val="0"/>
          <c:showVal val="0"/>
          <c:showCatName val="0"/>
          <c:showSerName val="0"/>
          <c:showPercent val="0"/>
          <c:showBubbleSize val="0"/>
        </c:dLbls>
        <c:axId val="948211200"/>
        <c:axId val="984936912"/>
      </c:scatterChart>
      <c:valAx>
        <c:axId val="948211200"/>
        <c:scaling>
          <c:orientation val="minMax"/>
          <c:max val="2100"/>
          <c:min val="2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84936912"/>
        <c:crosses val="autoZero"/>
        <c:crossBetween val="midCat"/>
        <c:majorUnit val="100"/>
      </c:valAx>
      <c:valAx>
        <c:axId val="98493691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300" b="0" i="0" u="none" strike="noStrike" kern="1200" baseline="0">
                    <a:solidFill>
                      <a:schemeClr val="bg1"/>
                    </a:solidFill>
                    <a:latin typeface="Helvetica" pitchFamily="2" charset="0"/>
                    <a:ea typeface="+mn-ea"/>
                    <a:cs typeface="+mn-cs"/>
                  </a:defRPr>
                </a:pPr>
                <a:r>
                  <a:rPr lang="en-US" sz="1300" b="0" i="0" baseline="0" dirty="0">
                    <a:solidFill>
                      <a:schemeClr val="bg1"/>
                    </a:solidFill>
                    <a:effectLst/>
                    <a:latin typeface="Helvetica" pitchFamily="2" charset="0"/>
                  </a:rPr>
                  <a:t>Exajoules per Year</a:t>
                </a:r>
                <a:endParaRPr lang="en-US" sz="1300" b="0" i="0" dirty="0">
                  <a:solidFill>
                    <a:schemeClr val="bg1"/>
                  </a:solidFill>
                  <a:effectLst/>
                  <a:latin typeface="Helvetica" pitchFamily="2" charset="0"/>
                </a:endParaRPr>
              </a:p>
            </c:rich>
          </c:tx>
          <c:layout>
            <c:manualLayout>
              <c:xMode val="edge"/>
              <c:yMode val="edge"/>
              <c:x val="5.0372540845654373E-2"/>
              <c:y val="0.18712594722457945"/>
            </c:manualLayout>
          </c:layout>
          <c:overlay val="0"/>
          <c:spPr>
            <a:noFill/>
            <a:ln>
              <a:noFill/>
            </a:ln>
            <a:effectLst/>
          </c:spPr>
          <c:txPr>
            <a:bodyPr rot="-5400000" spcFirstLastPara="1" vertOverflow="ellipsis" vert="horz" wrap="square" anchor="ctr" anchorCtr="1"/>
            <a:lstStyle/>
            <a:p>
              <a:pPr>
                <a:defRPr sz="1300" b="0" i="0" u="none" strike="noStrike" kern="1200" baseline="0">
                  <a:solidFill>
                    <a:schemeClr val="bg1"/>
                  </a:solidFill>
                  <a:latin typeface="Helvetica" pitchFamily="2" charset="0"/>
                  <a:ea typeface="+mn-ea"/>
                  <a:cs typeface="+mn-cs"/>
                </a:defRPr>
              </a:pPr>
              <a:endParaRPr lang="sk-SK"/>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48211200"/>
        <c:crosses val="autoZero"/>
        <c:crossBetween val="midCat"/>
        <c:majorUnit val="600"/>
      </c:valAx>
      <c:spPr>
        <a:solidFill>
          <a:schemeClr val="bg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k-SK"/>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dirty="0">
                <a:effectLst/>
              </a:rPr>
              <a:t>CO</a:t>
            </a:r>
            <a:r>
              <a:rPr lang="en-US" sz="1200" b="1" i="0" baseline="-25000" dirty="0">
                <a:effectLst/>
              </a:rPr>
              <a:t>2</a:t>
            </a:r>
            <a:r>
              <a:rPr lang="en-US" sz="1200" b="1" i="0" baseline="0" dirty="0">
                <a:effectLst/>
              </a:rPr>
              <a:t> Emissions from Energy</a:t>
            </a:r>
            <a:endParaRPr lang="en-US" sz="1200" b="1" dirty="0">
              <a:effectLst/>
            </a:endParaRP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Output!$BM$3:$BM$113</c:f>
              <c:numCache>
                <c:formatCode>General</c:formatCode>
                <c:ptCount val="111"/>
                <c:pt idx="0">
                  <c:v>23.35761833190918</c:v>
                </c:pt>
                <c:pt idx="1">
                  <c:v>24.152935028076172</c:v>
                </c:pt>
                <c:pt idx="2">
                  <c:v>24.450891494750977</c:v>
                </c:pt>
                <c:pt idx="3">
                  <c:v>24.714975357055664</c:v>
                </c:pt>
                <c:pt idx="4">
                  <c:v>24.976522445678711</c:v>
                </c:pt>
                <c:pt idx="5">
                  <c:v>25.280370712280273</c:v>
                </c:pt>
                <c:pt idx="6">
                  <c:v>25.637378692626953</c:v>
                </c:pt>
                <c:pt idx="7">
                  <c:v>26.05620002746582</c:v>
                </c:pt>
                <c:pt idx="8">
                  <c:v>26.504344940185547</c:v>
                </c:pt>
                <c:pt idx="9">
                  <c:v>26.948476791381836</c:v>
                </c:pt>
                <c:pt idx="10">
                  <c:v>27.476436614990234</c:v>
                </c:pt>
                <c:pt idx="11">
                  <c:v>28.143560409545898</c:v>
                </c:pt>
                <c:pt idx="12">
                  <c:v>28.709096908569336</c:v>
                </c:pt>
                <c:pt idx="13">
                  <c:v>29.128961563110352</c:v>
                </c:pt>
                <c:pt idx="14">
                  <c:v>29.621623992919922</c:v>
                </c:pt>
                <c:pt idx="15">
                  <c:v>30.260038375854492</c:v>
                </c:pt>
                <c:pt idx="16">
                  <c:v>30.966720581054688</c:v>
                </c:pt>
                <c:pt idx="17">
                  <c:v>31.72691535949707</c:v>
                </c:pt>
                <c:pt idx="18">
                  <c:v>32.666061401367188</c:v>
                </c:pt>
                <c:pt idx="19">
                  <c:v>33.769599914550781</c:v>
                </c:pt>
                <c:pt idx="20">
                  <c:v>34.561882019042969</c:v>
                </c:pt>
                <c:pt idx="21">
                  <c:v>35.230556488037109</c:v>
                </c:pt>
                <c:pt idx="22">
                  <c:v>36.028888702392578</c:v>
                </c:pt>
                <c:pt idx="23">
                  <c:v>36.848258972167969</c:v>
                </c:pt>
                <c:pt idx="24">
                  <c:v>37.660140991210938</c:v>
                </c:pt>
                <c:pt idx="25">
                  <c:v>38.497875213623047</c:v>
                </c:pt>
                <c:pt idx="26">
                  <c:v>39.249809265136719</c:v>
                </c:pt>
                <c:pt idx="27">
                  <c:v>39.825225830078125</c:v>
                </c:pt>
                <c:pt idx="28">
                  <c:v>40.354892730712891</c:v>
                </c:pt>
                <c:pt idx="29">
                  <c:v>40.987335205078125</c:v>
                </c:pt>
                <c:pt idx="30">
                  <c:v>41.667221069335938</c:v>
                </c:pt>
                <c:pt idx="31">
                  <c:v>42.372222900390625</c:v>
                </c:pt>
                <c:pt idx="32">
                  <c:v>43.111526489257813</c:v>
                </c:pt>
                <c:pt idx="33">
                  <c:v>43.874240875244141</c:v>
                </c:pt>
                <c:pt idx="34">
                  <c:v>44.653339385986328</c:v>
                </c:pt>
                <c:pt idx="35">
                  <c:v>45.444927215576172</c:v>
                </c:pt>
                <c:pt idx="36">
                  <c:v>46.2451171875</c:v>
                </c:pt>
                <c:pt idx="37">
                  <c:v>47.051418304443359</c:v>
                </c:pt>
                <c:pt idx="38">
                  <c:v>47.863552093505859</c:v>
                </c:pt>
                <c:pt idx="39">
                  <c:v>48.68084716796875</c:v>
                </c:pt>
                <c:pt idx="40">
                  <c:v>49.501499176025391</c:v>
                </c:pt>
                <c:pt idx="41">
                  <c:v>50.324050903320313</c:v>
                </c:pt>
                <c:pt idx="42">
                  <c:v>51.145374298095703</c:v>
                </c:pt>
                <c:pt idx="43">
                  <c:v>51.960914611816406</c:v>
                </c:pt>
                <c:pt idx="44">
                  <c:v>52.766796112060547</c:v>
                </c:pt>
                <c:pt idx="45">
                  <c:v>53.560039520263672</c:v>
                </c:pt>
                <c:pt idx="46">
                  <c:v>54.337734222412109</c:v>
                </c:pt>
                <c:pt idx="47">
                  <c:v>55.098464965820313</c:v>
                </c:pt>
                <c:pt idx="48">
                  <c:v>55.841617584228516</c:v>
                </c:pt>
                <c:pt idx="49">
                  <c:v>56.56707763671875</c:v>
                </c:pt>
                <c:pt idx="50">
                  <c:v>57.275386810302734</c:v>
                </c:pt>
                <c:pt idx="51">
                  <c:v>57.966636657714844</c:v>
                </c:pt>
                <c:pt idx="52">
                  <c:v>58.642715454101563</c:v>
                </c:pt>
                <c:pt idx="53">
                  <c:v>59.305797576904297</c:v>
                </c:pt>
                <c:pt idx="54">
                  <c:v>59.957672119140625</c:v>
                </c:pt>
                <c:pt idx="55">
                  <c:v>60.600009918212891</c:v>
                </c:pt>
                <c:pt idx="56">
                  <c:v>61.234207153320313</c:v>
                </c:pt>
                <c:pt idx="57">
                  <c:v>61.861297607421875</c:v>
                </c:pt>
                <c:pt idx="58">
                  <c:v>62.481761932373047</c:v>
                </c:pt>
                <c:pt idx="59">
                  <c:v>63.095596313476563</c:v>
                </c:pt>
                <c:pt idx="60">
                  <c:v>63.702472686767578</c:v>
                </c:pt>
                <c:pt idx="61">
                  <c:v>64.301742553710938</c:v>
                </c:pt>
                <c:pt idx="62">
                  <c:v>64.892494201660156</c:v>
                </c:pt>
                <c:pt idx="63">
                  <c:v>65.473648071289063</c:v>
                </c:pt>
                <c:pt idx="64">
                  <c:v>66.044044494628906</c:v>
                </c:pt>
                <c:pt idx="65">
                  <c:v>66.602584838867188</c:v>
                </c:pt>
                <c:pt idx="66">
                  <c:v>67.148277282714844</c:v>
                </c:pt>
                <c:pt idx="67">
                  <c:v>67.68035888671875</c:v>
                </c:pt>
                <c:pt idx="68">
                  <c:v>68.1983642578125</c:v>
                </c:pt>
                <c:pt idx="69">
                  <c:v>68.702117919921875</c:v>
                </c:pt>
                <c:pt idx="70">
                  <c:v>69.191627502441406</c:v>
                </c:pt>
                <c:pt idx="71">
                  <c:v>69.667213439941406</c:v>
                </c:pt>
                <c:pt idx="72">
                  <c:v>70.129524230957031</c:v>
                </c:pt>
                <c:pt idx="73">
                  <c:v>70.579460144042969</c:v>
                </c:pt>
                <c:pt idx="74">
                  <c:v>71.018058776855469</c:v>
                </c:pt>
                <c:pt idx="75">
                  <c:v>71.446434020996094</c:v>
                </c:pt>
                <c:pt idx="76">
                  <c:v>71.865653991699219</c:v>
                </c:pt>
                <c:pt idx="77">
                  <c:v>72.276710510253906</c:v>
                </c:pt>
                <c:pt idx="78">
                  <c:v>72.680435180664063</c:v>
                </c:pt>
                <c:pt idx="79">
                  <c:v>73.077484130859375</c:v>
                </c:pt>
                <c:pt idx="80">
                  <c:v>73.468360900878906</c:v>
                </c:pt>
                <c:pt idx="81">
                  <c:v>73.853385925292969</c:v>
                </c:pt>
                <c:pt idx="82">
                  <c:v>74.232818603515625</c:v>
                </c:pt>
                <c:pt idx="83">
                  <c:v>74.606834411621094</c:v>
                </c:pt>
                <c:pt idx="84">
                  <c:v>74.975532531738281</c:v>
                </c:pt>
                <c:pt idx="85">
                  <c:v>75.339004516601563</c:v>
                </c:pt>
                <c:pt idx="86">
                  <c:v>75.697341918945313</c:v>
                </c:pt>
                <c:pt idx="87">
                  <c:v>76.050697326660156</c:v>
                </c:pt>
                <c:pt idx="88">
                  <c:v>76.399253845214844</c:v>
                </c:pt>
                <c:pt idx="89">
                  <c:v>76.743293762207031</c:v>
                </c:pt>
                <c:pt idx="90">
                  <c:v>77.083145141601563</c:v>
                </c:pt>
                <c:pt idx="91">
                  <c:v>77.419189453125</c:v>
                </c:pt>
                <c:pt idx="92">
                  <c:v>77.751846313476563</c:v>
                </c:pt>
                <c:pt idx="93">
                  <c:v>78.081573486328125</c:v>
                </c:pt>
                <c:pt idx="94">
                  <c:v>78.40887451171875</c:v>
                </c:pt>
                <c:pt idx="95">
                  <c:v>78.734283447265625</c:v>
                </c:pt>
                <c:pt idx="96">
                  <c:v>79.058265686035156</c:v>
                </c:pt>
                <c:pt idx="97">
                  <c:v>79.381179809570313</c:v>
                </c:pt>
                <c:pt idx="98">
                  <c:v>79.703315734863281</c:v>
                </c:pt>
                <c:pt idx="99">
                  <c:v>80.025016784667969</c:v>
                </c:pt>
                <c:pt idx="100">
                  <c:v>80.347068786621094</c:v>
                </c:pt>
                <c:pt idx="101">
                  <c:v>80.669670104980469</c:v>
                </c:pt>
                <c:pt idx="102">
                  <c:v>80.9927978515625</c:v>
                </c:pt>
                <c:pt idx="103">
                  <c:v>81.316360473632813</c:v>
                </c:pt>
                <c:pt idx="104">
                  <c:v>81.640159606933594</c:v>
                </c:pt>
                <c:pt idx="105">
                  <c:v>81.963905334472656</c:v>
                </c:pt>
                <c:pt idx="106">
                  <c:v>82.287353515625</c:v>
                </c:pt>
                <c:pt idx="107">
                  <c:v>82.610260009765625</c:v>
                </c:pt>
                <c:pt idx="108">
                  <c:v>82.932373046875</c:v>
                </c:pt>
                <c:pt idx="109">
                  <c:v>83.25341796875</c:v>
                </c:pt>
                <c:pt idx="110">
                  <c:v>83.573104858398438</c:v>
                </c:pt>
              </c:numCache>
            </c:numRef>
          </c:yVal>
          <c:smooth val="0"/>
          <c:extLst>
            <c:ext xmlns:c16="http://schemas.microsoft.com/office/drawing/2014/chart" uri="{C3380CC4-5D6E-409C-BE32-E72D297353CC}">
              <c16:uniqueId val="{00000000-5E1F-BE45-9985-828EBCD9DC0F}"/>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Output!$BN$3:$BN$113</c:f>
              <c:numCache>
                <c:formatCode>General</c:formatCode>
                <c:ptCount val="111"/>
                <c:pt idx="15">
                  <c:v>29.377614974975586</c:v>
                </c:pt>
                <c:pt idx="16">
                  <c:v>29.920497894287109</c:v>
                </c:pt>
                <c:pt idx="17">
                  <c:v>30.463380813598633</c:v>
                </c:pt>
                <c:pt idx="18">
                  <c:v>31.006265640258789</c:v>
                </c:pt>
                <c:pt idx="19">
                  <c:v>31.549148559570313</c:v>
                </c:pt>
                <c:pt idx="20">
                  <c:v>32.092029571533203</c:v>
                </c:pt>
                <c:pt idx="21">
                  <c:v>32.698753356933594</c:v>
                </c:pt>
                <c:pt idx="22">
                  <c:v>33.305477142333984</c:v>
                </c:pt>
                <c:pt idx="23">
                  <c:v>33.912204742431641</c:v>
                </c:pt>
                <c:pt idx="24">
                  <c:v>34.518928527832031</c:v>
                </c:pt>
                <c:pt idx="25">
                  <c:v>35.125652313232422</c:v>
                </c:pt>
                <c:pt idx="26">
                  <c:v>35.732376098632813</c:v>
                </c:pt>
                <c:pt idx="27">
                  <c:v>36.339099884033203</c:v>
                </c:pt>
                <c:pt idx="28">
                  <c:v>36.945823669433594</c:v>
                </c:pt>
                <c:pt idx="29">
                  <c:v>37.552547454833984</c:v>
                </c:pt>
                <c:pt idx="30">
                  <c:v>38.159271240234375</c:v>
                </c:pt>
                <c:pt idx="31">
                  <c:v>38.651935577392578</c:v>
                </c:pt>
                <c:pt idx="32">
                  <c:v>39.144599914550781</c:v>
                </c:pt>
                <c:pt idx="33">
                  <c:v>39.637264251708984</c:v>
                </c:pt>
                <c:pt idx="34">
                  <c:v>40.129928588867188</c:v>
                </c:pt>
                <c:pt idx="35">
                  <c:v>40.622592926025391</c:v>
                </c:pt>
                <c:pt idx="36">
                  <c:v>41.115257263183594</c:v>
                </c:pt>
                <c:pt idx="37">
                  <c:v>41.607921600341797</c:v>
                </c:pt>
                <c:pt idx="38">
                  <c:v>42.1005859375</c:v>
                </c:pt>
                <c:pt idx="39">
                  <c:v>42.593250274658203</c:v>
                </c:pt>
                <c:pt idx="40">
                  <c:v>43.085914611816406</c:v>
                </c:pt>
                <c:pt idx="41">
                  <c:v>43.439582824707031</c:v>
                </c:pt>
                <c:pt idx="42">
                  <c:v>43.793251037597656</c:v>
                </c:pt>
                <c:pt idx="43">
                  <c:v>44.146919250488281</c:v>
                </c:pt>
                <c:pt idx="44">
                  <c:v>44.500591278076172</c:v>
                </c:pt>
                <c:pt idx="45">
                  <c:v>44.854259490966797</c:v>
                </c:pt>
                <c:pt idx="46">
                  <c:v>45.207927703857422</c:v>
                </c:pt>
                <c:pt idx="47">
                  <c:v>45.561595916748047</c:v>
                </c:pt>
                <c:pt idx="48">
                  <c:v>45.915264129638672</c:v>
                </c:pt>
                <c:pt idx="49">
                  <c:v>46.268936157226563</c:v>
                </c:pt>
                <c:pt idx="50">
                  <c:v>46.622604370117188</c:v>
                </c:pt>
                <c:pt idx="51">
                  <c:v>47.045658111572266</c:v>
                </c:pt>
                <c:pt idx="52">
                  <c:v>47.468711853027344</c:v>
                </c:pt>
                <c:pt idx="53">
                  <c:v>47.891765594482422</c:v>
                </c:pt>
                <c:pt idx="54">
                  <c:v>48.314815521240234</c:v>
                </c:pt>
                <c:pt idx="55">
                  <c:v>48.737869262695313</c:v>
                </c:pt>
                <c:pt idx="56">
                  <c:v>49.160923004150391</c:v>
                </c:pt>
                <c:pt idx="57">
                  <c:v>49.583976745605469</c:v>
                </c:pt>
                <c:pt idx="58">
                  <c:v>50.007030487060547</c:v>
                </c:pt>
                <c:pt idx="59">
                  <c:v>50.430084228515625</c:v>
                </c:pt>
                <c:pt idx="60">
                  <c:v>50.853137969970703</c:v>
                </c:pt>
                <c:pt idx="61">
                  <c:v>51.379287719726563</c:v>
                </c:pt>
                <c:pt idx="62">
                  <c:v>51.905433654785156</c:v>
                </c:pt>
                <c:pt idx="63">
                  <c:v>52.431583404541016</c:v>
                </c:pt>
                <c:pt idx="64">
                  <c:v>52.957729339599609</c:v>
                </c:pt>
                <c:pt idx="65">
                  <c:v>53.483879089355469</c:v>
                </c:pt>
                <c:pt idx="66">
                  <c:v>54.010028839111328</c:v>
                </c:pt>
                <c:pt idx="67">
                  <c:v>54.536174774169922</c:v>
                </c:pt>
                <c:pt idx="68">
                  <c:v>55.062324523925781</c:v>
                </c:pt>
                <c:pt idx="69">
                  <c:v>55.588470458984375</c:v>
                </c:pt>
                <c:pt idx="70">
                  <c:v>56.114620208740234</c:v>
                </c:pt>
                <c:pt idx="71">
                  <c:v>56.510330200195313</c:v>
                </c:pt>
                <c:pt idx="72">
                  <c:v>56.906040191650391</c:v>
                </c:pt>
                <c:pt idx="73">
                  <c:v>57.301753997802734</c:v>
                </c:pt>
                <c:pt idx="74">
                  <c:v>57.697463989257813</c:v>
                </c:pt>
                <c:pt idx="75">
                  <c:v>58.093173980712891</c:v>
                </c:pt>
                <c:pt idx="76">
                  <c:v>58.488887786865234</c:v>
                </c:pt>
                <c:pt idx="77">
                  <c:v>58.884597778320313</c:v>
                </c:pt>
                <c:pt idx="78">
                  <c:v>59.280307769775391</c:v>
                </c:pt>
                <c:pt idx="79">
                  <c:v>59.676017761230469</c:v>
                </c:pt>
                <c:pt idx="80">
                  <c:v>60.071731567382813</c:v>
                </c:pt>
                <c:pt idx="81">
                  <c:v>60.408977508544922</c:v>
                </c:pt>
                <c:pt idx="82">
                  <c:v>60.746227264404297</c:v>
                </c:pt>
                <c:pt idx="83">
                  <c:v>61.083477020263672</c:v>
                </c:pt>
                <c:pt idx="84">
                  <c:v>61.420726776123047</c:v>
                </c:pt>
                <c:pt idx="85">
                  <c:v>61.757976531982422</c:v>
                </c:pt>
                <c:pt idx="86">
                  <c:v>62.095226287841797</c:v>
                </c:pt>
                <c:pt idx="87">
                  <c:v>62.432472229003906</c:v>
                </c:pt>
                <c:pt idx="88">
                  <c:v>62.769721984863281</c:v>
                </c:pt>
                <c:pt idx="89">
                  <c:v>63.106971740722656</c:v>
                </c:pt>
                <c:pt idx="90">
                  <c:v>63.444221496582031</c:v>
                </c:pt>
                <c:pt idx="91">
                  <c:v>63.885059356689453</c:v>
                </c:pt>
                <c:pt idx="92">
                  <c:v>64.325897216796875</c:v>
                </c:pt>
                <c:pt idx="93">
                  <c:v>64.766731262207031</c:v>
                </c:pt>
                <c:pt idx="94">
                  <c:v>65.207565307617188</c:v>
                </c:pt>
                <c:pt idx="95">
                  <c:v>65.648406982421875</c:v>
                </c:pt>
                <c:pt idx="96">
                  <c:v>66.089241027832031</c:v>
                </c:pt>
                <c:pt idx="97">
                  <c:v>66.530075073242188</c:v>
                </c:pt>
                <c:pt idx="98">
                  <c:v>66.970916748046875</c:v>
                </c:pt>
                <c:pt idx="99">
                  <c:v>67.411750793457031</c:v>
                </c:pt>
                <c:pt idx="100">
                  <c:v>67.852584838867188</c:v>
                </c:pt>
                <c:pt idx="101">
                  <c:v>68.3626708984375</c:v>
                </c:pt>
                <c:pt idx="102">
                  <c:v>68.872749328613281</c:v>
                </c:pt>
                <c:pt idx="103">
                  <c:v>69.382827758789063</c:v>
                </c:pt>
                <c:pt idx="104">
                  <c:v>69.892913818359375</c:v>
                </c:pt>
                <c:pt idx="105">
                  <c:v>70.402992248535156</c:v>
                </c:pt>
                <c:pt idx="106">
                  <c:v>70.913070678710938</c:v>
                </c:pt>
                <c:pt idx="107">
                  <c:v>71.423149108886719</c:v>
                </c:pt>
                <c:pt idx="108">
                  <c:v>71.933235168457031</c:v>
                </c:pt>
                <c:pt idx="109">
                  <c:v>72.443313598632813</c:v>
                </c:pt>
                <c:pt idx="110">
                  <c:v>72.953392028808594</c:v>
                </c:pt>
              </c:numCache>
            </c:numRef>
          </c:yVal>
          <c:smooth val="0"/>
          <c:extLst>
            <c:ext xmlns:c16="http://schemas.microsoft.com/office/drawing/2014/chart" uri="{C3380CC4-5D6E-409C-BE32-E72D297353CC}">
              <c16:uniqueId val="{00000001-5E1F-BE45-9985-828EBCD9DC0F}"/>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5E1F-BE45-9985-828EBCD9DC0F}"/>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Output!$BO$3:$BO$113</c:f>
              <c:numCache>
                <c:formatCode>General</c:formatCode>
                <c:ptCount val="111"/>
                <c:pt idx="15">
                  <c:v>30.380392074584961</c:v>
                </c:pt>
                <c:pt idx="16">
                  <c:v>30.813667297363281</c:v>
                </c:pt>
                <c:pt idx="17">
                  <c:v>31.246942520141602</c:v>
                </c:pt>
                <c:pt idx="18">
                  <c:v>31.680217742919922</c:v>
                </c:pt>
                <c:pt idx="19">
                  <c:v>32.113491058349609</c:v>
                </c:pt>
                <c:pt idx="20">
                  <c:v>32.546768188476563</c:v>
                </c:pt>
                <c:pt idx="21">
                  <c:v>32.935325622558594</c:v>
                </c:pt>
                <c:pt idx="22">
                  <c:v>33.323886871337891</c:v>
                </c:pt>
                <c:pt idx="23">
                  <c:v>33.712448120117188</c:v>
                </c:pt>
                <c:pt idx="24">
                  <c:v>34.101005554199219</c:v>
                </c:pt>
                <c:pt idx="25">
                  <c:v>34.489566802978516</c:v>
                </c:pt>
                <c:pt idx="26">
                  <c:v>34.878124237060547</c:v>
                </c:pt>
                <c:pt idx="27">
                  <c:v>35.266685485839844</c:v>
                </c:pt>
                <c:pt idx="28">
                  <c:v>35.655246734619141</c:v>
                </c:pt>
                <c:pt idx="29">
                  <c:v>36.043804168701172</c:v>
                </c:pt>
                <c:pt idx="30">
                  <c:v>36.432365417480469</c:v>
                </c:pt>
                <c:pt idx="31">
                  <c:v>36.963764190673828</c:v>
                </c:pt>
                <c:pt idx="32">
                  <c:v>37.495162963867188</c:v>
                </c:pt>
                <c:pt idx="33">
                  <c:v>38.026561737060547</c:v>
                </c:pt>
                <c:pt idx="34">
                  <c:v>38.557960510253906</c:v>
                </c:pt>
                <c:pt idx="35">
                  <c:v>39.089359283447266</c:v>
                </c:pt>
                <c:pt idx="36">
                  <c:v>39.620761871337891</c:v>
                </c:pt>
                <c:pt idx="37">
                  <c:v>40.15216064453125</c:v>
                </c:pt>
                <c:pt idx="38">
                  <c:v>40.683559417724609</c:v>
                </c:pt>
                <c:pt idx="39">
                  <c:v>41.214958190917969</c:v>
                </c:pt>
                <c:pt idx="40">
                  <c:v>41.746356964111328</c:v>
                </c:pt>
                <c:pt idx="41">
                  <c:v>42.272102355957031</c:v>
                </c:pt>
                <c:pt idx="42">
                  <c:v>42.797847747802734</c:v>
                </c:pt>
                <c:pt idx="43">
                  <c:v>43.323589324951172</c:v>
                </c:pt>
                <c:pt idx="44">
                  <c:v>43.849334716796875</c:v>
                </c:pt>
                <c:pt idx="45">
                  <c:v>44.375080108642578</c:v>
                </c:pt>
                <c:pt idx="46">
                  <c:v>44.900825500488281</c:v>
                </c:pt>
                <c:pt idx="47">
                  <c:v>45.426570892333984</c:v>
                </c:pt>
                <c:pt idx="48">
                  <c:v>45.952312469482422</c:v>
                </c:pt>
                <c:pt idx="49">
                  <c:v>46.478057861328125</c:v>
                </c:pt>
                <c:pt idx="50">
                  <c:v>47.003803253173828</c:v>
                </c:pt>
                <c:pt idx="51">
                  <c:v>47.594150543212891</c:v>
                </c:pt>
                <c:pt idx="52">
                  <c:v>48.184497833251953</c:v>
                </c:pt>
                <c:pt idx="53">
                  <c:v>48.774845123291016</c:v>
                </c:pt>
                <c:pt idx="54">
                  <c:v>49.365196228027344</c:v>
                </c:pt>
                <c:pt idx="55">
                  <c:v>49.955543518066406</c:v>
                </c:pt>
                <c:pt idx="56">
                  <c:v>50.545890808105469</c:v>
                </c:pt>
                <c:pt idx="57">
                  <c:v>51.136238098144531</c:v>
                </c:pt>
                <c:pt idx="58">
                  <c:v>51.726585388183594</c:v>
                </c:pt>
                <c:pt idx="59">
                  <c:v>52.316936492919922</c:v>
                </c:pt>
                <c:pt idx="60">
                  <c:v>52.907283782958984</c:v>
                </c:pt>
                <c:pt idx="61">
                  <c:v>53.495616912841797</c:v>
                </c:pt>
                <c:pt idx="62">
                  <c:v>54.083953857421875</c:v>
                </c:pt>
                <c:pt idx="63">
                  <c:v>54.672290802001953</c:v>
                </c:pt>
                <c:pt idx="64">
                  <c:v>55.260623931884766</c:v>
                </c:pt>
                <c:pt idx="65">
                  <c:v>55.848960876464844</c:v>
                </c:pt>
                <c:pt idx="66">
                  <c:v>56.437297821044922</c:v>
                </c:pt>
                <c:pt idx="67">
                  <c:v>57.025630950927734</c:v>
                </c:pt>
                <c:pt idx="68">
                  <c:v>57.613967895507813</c:v>
                </c:pt>
                <c:pt idx="69">
                  <c:v>58.202304840087891</c:v>
                </c:pt>
                <c:pt idx="70">
                  <c:v>58.790637969970703</c:v>
                </c:pt>
                <c:pt idx="71">
                  <c:v>59.352397918701172</c:v>
                </c:pt>
                <c:pt idx="72">
                  <c:v>59.914157867431641</c:v>
                </c:pt>
                <c:pt idx="73">
                  <c:v>60.475921630859375</c:v>
                </c:pt>
                <c:pt idx="74">
                  <c:v>61.037681579589844</c:v>
                </c:pt>
                <c:pt idx="75">
                  <c:v>61.599441528320313</c:v>
                </c:pt>
                <c:pt idx="76">
                  <c:v>62.161201477050781</c:v>
                </c:pt>
                <c:pt idx="77">
                  <c:v>62.72296142578125</c:v>
                </c:pt>
                <c:pt idx="78">
                  <c:v>63.284721374511719</c:v>
                </c:pt>
                <c:pt idx="79">
                  <c:v>63.846481323242188</c:v>
                </c:pt>
                <c:pt idx="80">
                  <c:v>64.408241271972656</c:v>
                </c:pt>
                <c:pt idx="81">
                  <c:v>65.304550170898438</c:v>
                </c:pt>
                <c:pt idx="82">
                  <c:v>66.200859069824219</c:v>
                </c:pt>
                <c:pt idx="83">
                  <c:v>67.09716796875</c:v>
                </c:pt>
                <c:pt idx="84">
                  <c:v>67.99346923828125</c:v>
                </c:pt>
                <c:pt idx="85">
                  <c:v>68.889778137207031</c:v>
                </c:pt>
                <c:pt idx="86">
                  <c:v>69.786087036132813</c:v>
                </c:pt>
                <c:pt idx="87">
                  <c:v>70.682395935058594</c:v>
                </c:pt>
                <c:pt idx="88">
                  <c:v>71.578704833984375</c:v>
                </c:pt>
                <c:pt idx="89">
                  <c:v>72.475006103515625</c:v>
                </c:pt>
                <c:pt idx="90">
                  <c:v>73.371315002441406</c:v>
                </c:pt>
                <c:pt idx="91">
                  <c:v>74.088760375976563</c:v>
                </c:pt>
                <c:pt idx="92">
                  <c:v>74.806198120117188</c:v>
                </c:pt>
                <c:pt idx="93">
                  <c:v>75.523635864257813</c:v>
                </c:pt>
                <c:pt idx="94">
                  <c:v>76.241073608398438</c:v>
                </c:pt>
                <c:pt idx="95">
                  <c:v>76.958511352539063</c:v>
                </c:pt>
                <c:pt idx="96">
                  <c:v>77.675956726074219</c:v>
                </c:pt>
                <c:pt idx="97">
                  <c:v>78.393394470214844</c:v>
                </c:pt>
                <c:pt idx="98">
                  <c:v>79.110832214355469</c:v>
                </c:pt>
                <c:pt idx="99">
                  <c:v>79.828269958496094</c:v>
                </c:pt>
                <c:pt idx="100">
                  <c:v>80.54571533203125</c:v>
                </c:pt>
                <c:pt idx="101">
                  <c:v>81.031364440917969</c:v>
                </c:pt>
                <c:pt idx="102">
                  <c:v>81.517021179199219</c:v>
                </c:pt>
                <c:pt idx="103">
                  <c:v>82.002677917480469</c:v>
                </c:pt>
                <c:pt idx="104">
                  <c:v>82.488334655761719</c:v>
                </c:pt>
                <c:pt idx="105">
                  <c:v>82.973991394042969</c:v>
                </c:pt>
                <c:pt idx="106">
                  <c:v>83.459648132324219</c:v>
                </c:pt>
                <c:pt idx="107">
                  <c:v>83.945297241210938</c:v>
                </c:pt>
                <c:pt idx="108">
                  <c:v>84.430953979492188</c:v>
                </c:pt>
                <c:pt idx="109">
                  <c:v>84.916610717773438</c:v>
                </c:pt>
                <c:pt idx="110">
                  <c:v>85.402267456054688</c:v>
                </c:pt>
              </c:numCache>
            </c:numRef>
          </c:yVal>
          <c:smooth val="0"/>
          <c:extLst>
            <c:ext xmlns:c16="http://schemas.microsoft.com/office/drawing/2014/chart" uri="{C3380CC4-5D6E-409C-BE32-E72D297353CC}">
              <c16:uniqueId val="{00000003-5E1F-BE45-9985-828EBCD9DC0F}"/>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Output!$BP$3:$BP$30</c:f>
              <c:numCache>
                <c:formatCode>General</c:formatCode>
                <c:ptCount val="28"/>
                <c:pt idx="15">
                  <c:v>29.59608268737793</c:v>
                </c:pt>
                <c:pt idx="16">
                  <c:v>30.175823211669922</c:v>
                </c:pt>
                <c:pt idx="17">
                  <c:v>30.755563735961914</c:v>
                </c:pt>
                <c:pt idx="18">
                  <c:v>31.335304260253906</c:v>
                </c:pt>
                <c:pt idx="19">
                  <c:v>31.915046691894531</c:v>
                </c:pt>
                <c:pt idx="20">
                  <c:v>32.494785308837891</c:v>
                </c:pt>
                <c:pt idx="21">
                  <c:v>33.230792999267578</c:v>
                </c:pt>
                <c:pt idx="22">
                  <c:v>33.966796875</c:v>
                </c:pt>
                <c:pt idx="23">
                  <c:v>34.702804565429688</c:v>
                </c:pt>
                <c:pt idx="24">
                  <c:v>35.438808441162109</c:v>
                </c:pt>
                <c:pt idx="25">
                  <c:v>36.174816131591797</c:v>
                </c:pt>
                <c:pt idx="26">
                  <c:v>36.910820007324219</c:v>
                </c:pt>
                <c:pt idx="27">
                  <c:v>37.646827697753906</c:v>
                </c:pt>
              </c:numCache>
            </c:numRef>
          </c:yVal>
          <c:smooth val="0"/>
          <c:extLst>
            <c:ext xmlns:c16="http://schemas.microsoft.com/office/drawing/2014/chart" uri="{C3380CC4-5D6E-409C-BE32-E72D297353CC}">
              <c16:uniqueId val="{00000004-5E1F-BE45-9985-828EBCD9DC0F}"/>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Output!$BQ$3:$BQ$113</c:f>
              <c:numCache>
                <c:formatCode>General</c:formatCode>
                <c:ptCount val="111"/>
                <c:pt idx="15">
                  <c:v>29.385719299316406</c:v>
                </c:pt>
                <c:pt idx="16">
                  <c:v>30.037975311279297</c:v>
                </c:pt>
                <c:pt idx="17">
                  <c:v>30.690229415893555</c:v>
                </c:pt>
                <c:pt idx="18">
                  <c:v>31.342483520507813</c:v>
                </c:pt>
                <c:pt idx="19">
                  <c:v>31.994739532470703</c:v>
                </c:pt>
                <c:pt idx="20">
                  <c:v>32.646995544433594</c:v>
                </c:pt>
                <c:pt idx="21">
                  <c:v>33.491367340087891</c:v>
                </c:pt>
                <c:pt idx="22">
                  <c:v>34.335742950439453</c:v>
                </c:pt>
                <c:pt idx="23">
                  <c:v>35.180118560791016</c:v>
                </c:pt>
                <c:pt idx="24">
                  <c:v>36.024494171142578</c:v>
                </c:pt>
                <c:pt idx="25">
                  <c:v>36.868869781494141</c:v>
                </c:pt>
                <c:pt idx="26">
                  <c:v>37.713245391845703</c:v>
                </c:pt>
                <c:pt idx="27">
                  <c:v>38.557621002197266</c:v>
                </c:pt>
                <c:pt idx="28">
                  <c:v>39.401992797851563</c:v>
                </c:pt>
                <c:pt idx="29">
                  <c:v>40.246368408203125</c:v>
                </c:pt>
                <c:pt idx="30">
                  <c:v>41.090744018554688</c:v>
                </c:pt>
                <c:pt idx="31">
                  <c:v>41.957294464111328</c:v>
                </c:pt>
                <c:pt idx="32">
                  <c:v>42.823844909667969</c:v>
                </c:pt>
                <c:pt idx="33">
                  <c:v>43.690399169921875</c:v>
                </c:pt>
                <c:pt idx="34">
                  <c:v>44.556949615478516</c:v>
                </c:pt>
                <c:pt idx="35">
                  <c:v>45.423500061035156</c:v>
                </c:pt>
                <c:pt idx="36">
                  <c:v>46.290050506591797</c:v>
                </c:pt>
                <c:pt idx="37">
                  <c:v>47.156600952148438</c:v>
                </c:pt>
                <c:pt idx="38">
                  <c:v>48.023151397705078</c:v>
                </c:pt>
                <c:pt idx="39">
                  <c:v>48.889701843261719</c:v>
                </c:pt>
                <c:pt idx="40">
                  <c:v>49.756252288818359</c:v>
                </c:pt>
                <c:pt idx="41">
                  <c:v>50.370143890380859</c:v>
                </c:pt>
                <c:pt idx="42">
                  <c:v>50.984031677246094</c:v>
                </c:pt>
                <c:pt idx="43">
                  <c:v>51.597919464111328</c:v>
                </c:pt>
                <c:pt idx="44">
                  <c:v>52.211811065673828</c:v>
                </c:pt>
                <c:pt idx="45">
                  <c:v>52.825698852539063</c:v>
                </c:pt>
                <c:pt idx="46">
                  <c:v>53.439586639404297</c:v>
                </c:pt>
                <c:pt idx="47">
                  <c:v>54.053478240966797</c:v>
                </c:pt>
                <c:pt idx="48">
                  <c:v>54.667366027832031</c:v>
                </c:pt>
                <c:pt idx="49">
                  <c:v>55.281253814697266</c:v>
                </c:pt>
                <c:pt idx="50">
                  <c:v>55.895145416259766</c:v>
                </c:pt>
                <c:pt idx="51">
                  <c:v>56.397289276123047</c:v>
                </c:pt>
                <c:pt idx="52">
                  <c:v>56.899436950683594</c:v>
                </c:pt>
                <c:pt idx="53">
                  <c:v>57.401584625244141</c:v>
                </c:pt>
                <c:pt idx="54">
                  <c:v>57.903732299804688</c:v>
                </c:pt>
                <c:pt idx="55">
                  <c:v>58.405876159667969</c:v>
                </c:pt>
                <c:pt idx="56">
                  <c:v>58.908023834228516</c:v>
                </c:pt>
                <c:pt idx="57">
                  <c:v>59.410171508789063</c:v>
                </c:pt>
                <c:pt idx="58">
                  <c:v>59.912319183349609</c:v>
                </c:pt>
                <c:pt idx="59">
                  <c:v>60.414466857910156</c:v>
                </c:pt>
                <c:pt idx="60">
                  <c:v>60.916610717773438</c:v>
                </c:pt>
                <c:pt idx="61">
                  <c:v>61.438758850097656</c:v>
                </c:pt>
                <c:pt idx="62">
                  <c:v>61.960906982421875</c:v>
                </c:pt>
                <c:pt idx="63">
                  <c:v>62.483051300048828</c:v>
                </c:pt>
                <c:pt idx="64">
                  <c:v>63.005199432373047</c:v>
                </c:pt>
                <c:pt idx="65">
                  <c:v>63.527347564697266</c:v>
                </c:pt>
                <c:pt idx="66">
                  <c:v>64.049491882324219</c:v>
                </c:pt>
                <c:pt idx="67">
                  <c:v>64.571640014648438</c:v>
                </c:pt>
                <c:pt idx="68">
                  <c:v>65.093788146972656</c:v>
                </c:pt>
                <c:pt idx="69">
                  <c:v>65.615936279296875</c:v>
                </c:pt>
                <c:pt idx="70">
                  <c:v>66.138084411621094</c:v>
                </c:pt>
                <c:pt idx="71">
                  <c:v>66.570663452148438</c:v>
                </c:pt>
                <c:pt idx="72">
                  <c:v>67.003242492675781</c:v>
                </c:pt>
                <c:pt idx="73">
                  <c:v>67.435821533203125</c:v>
                </c:pt>
                <c:pt idx="74">
                  <c:v>67.868400573730469</c:v>
                </c:pt>
                <c:pt idx="75">
                  <c:v>68.300979614257813</c:v>
                </c:pt>
                <c:pt idx="76">
                  <c:v>68.733566284179688</c:v>
                </c:pt>
                <c:pt idx="77">
                  <c:v>69.166145324707031</c:v>
                </c:pt>
                <c:pt idx="78">
                  <c:v>69.598724365234375</c:v>
                </c:pt>
                <c:pt idx="79">
                  <c:v>70.031303405761719</c:v>
                </c:pt>
                <c:pt idx="80">
                  <c:v>70.463882446289063</c:v>
                </c:pt>
                <c:pt idx="81">
                  <c:v>70.655685424804688</c:v>
                </c:pt>
                <c:pt idx="82">
                  <c:v>70.847480773925781</c:v>
                </c:pt>
                <c:pt idx="83">
                  <c:v>71.039283752441406</c:v>
                </c:pt>
                <c:pt idx="84">
                  <c:v>71.2310791015625</c:v>
                </c:pt>
                <c:pt idx="85">
                  <c:v>71.422874450683594</c:v>
                </c:pt>
                <c:pt idx="86">
                  <c:v>71.614677429199219</c:v>
                </c:pt>
                <c:pt idx="87">
                  <c:v>71.806472778320313</c:v>
                </c:pt>
                <c:pt idx="88">
                  <c:v>71.998275756835938</c:v>
                </c:pt>
                <c:pt idx="89">
                  <c:v>72.190071105957031</c:v>
                </c:pt>
                <c:pt idx="90">
                  <c:v>72.381874084472656</c:v>
                </c:pt>
                <c:pt idx="91">
                  <c:v>72.564048767089844</c:v>
                </c:pt>
                <c:pt idx="92">
                  <c:v>72.746223449707031</c:v>
                </c:pt>
                <c:pt idx="93">
                  <c:v>72.92840576171875</c:v>
                </c:pt>
                <c:pt idx="94">
                  <c:v>73.110580444335938</c:v>
                </c:pt>
                <c:pt idx="95">
                  <c:v>73.292755126953125</c:v>
                </c:pt>
                <c:pt idx="96">
                  <c:v>73.474937438964844</c:v>
                </c:pt>
                <c:pt idx="97">
                  <c:v>73.657112121582031</c:v>
                </c:pt>
                <c:pt idx="98">
                  <c:v>73.839286804199219</c:v>
                </c:pt>
                <c:pt idx="99">
                  <c:v>74.021469116210938</c:v>
                </c:pt>
                <c:pt idx="100">
                  <c:v>74.203643798828125</c:v>
                </c:pt>
                <c:pt idx="101">
                  <c:v>74.382987976074219</c:v>
                </c:pt>
                <c:pt idx="102">
                  <c:v>74.562324523925781</c:v>
                </c:pt>
                <c:pt idx="103">
                  <c:v>74.741668701171875</c:v>
                </c:pt>
                <c:pt idx="104">
                  <c:v>74.921012878417969</c:v>
                </c:pt>
                <c:pt idx="105">
                  <c:v>75.100357055664063</c:v>
                </c:pt>
                <c:pt idx="106">
                  <c:v>75.279693603515625</c:v>
                </c:pt>
                <c:pt idx="107">
                  <c:v>75.459037780761719</c:v>
                </c:pt>
                <c:pt idx="108">
                  <c:v>75.638381958007813</c:v>
                </c:pt>
                <c:pt idx="109">
                  <c:v>75.817726135253906</c:v>
                </c:pt>
                <c:pt idx="110">
                  <c:v>75.997062683105469</c:v>
                </c:pt>
              </c:numCache>
            </c:numRef>
          </c:yVal>
          <c:smooth val="0"/>
          <c:extLst>
            <c:ext xmlns:c16="http://schemas.microsoft.com/office/drawing/2014/chart" uri="{C3380CC4-5D6E-409C-BE32-E72D297353CC}">
              <c16:uniqueId val="{00000005-5E1F-BE45-9985-828EBCD9DC0F}"/>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Output!$BR$3:$BR$113</c:f>
              <c:numCache>
                <c:formatCode>General</c:formatCode>
                <c:ptCount val="111"/>
                <c:pt idx="15">
                  <c:v>29.551998138427734</c:v>
                </c:pt>
                <c:pt idx="16">
                  <c:v>30.066598892211914</c:v>
                </c:pt>
                <c:pt idx="17">
                  <c:v>30.581199645996094</c:v>
                </c:pt>
                <c:pt idx="18">
                  <c:v>31.095800399780273</c:v>
                </c:pt>
                <c:pt idx="19">
                  <c:v>31.610401153564453</c:v>
                </c:pt>
                <c:pt idx="20">
                  <c:v>32.125</c:v>
                </c:pt>
                <c:pt idx="21">
                  <c:v>32.872501373291016</c:v>
                </c:pt>
                <c:pt idx="22">
                  <c:v>33.619998931884766</c:v>
                </c:pt>
                <c:pt idx="23">
                  <c:v>34.367500305175781</c:v>
                </c:pt>
                <c:pt idx="24">
                  <c:v>35.115001678466797</c:v>
                </c:pt>
                <c:pt idx="25">
                  <c:v>35.862499237060547</c:v>
                </c:pt>
                <c:pt idx="26">
                  <c:v>36.610000610351563</c:v>
                </c:pt>
                <c:pt idx="27">
                  <c:v>37.357501983642578</c:v>
                </c:pt>
                <c:pt idx="28">
                  <c:v>38.104999542236328</c:v>
                </c:pt>
                <c:pt idx="29">
                  <c:v>38.852500915527344</c:v>
                </c:pt>
                <c:pt idx="30">
                  <c:v>39.599998474121094</c:v>
                </c:pt>
                <c:pt idx="31">
                  <c:v>40.265399932861328</c:v>
                </c:pt>
                <c:pt idx="32">
                  <c:v>40.930801391601563</c:v>
                </c:pt>
                <c:pt idx="33">
                  <c:v>41.596199035644531</c:v>
                </c:pt>
                <c:pt idx="34">
                  <c:v>42.261600494384766</c:v>
                </c:pt>
                <c:pt idx="35">
                  <c:v>42.927001953125</c:v>
                </c:pt>
                <c:pt idx="36">
                  <c:v>43.592399597167969</c:v>
                </c:pt>
                <c:pt idx="37">
                  <c:v>44.257801055908203</c:v>
                </c:pt>
                <c:pt idx="38">
                  <c:v>44.923202514648438</c:v>
                </c:pt>
                <c:pt idx="39">
                  <c:v>45.588600158691406</c:v>
                </c:pt>
                <c:pt idx="40">
                  <c:v>46.254001617431641</c:v>
                </c:pt>
                <c:pt idx="41">
                  <c:v>46.861103057861328</c:v>
                </c:pt>
                <c:pt idx="42">
                  <c:v>47.46820068359375</c:v>
                </c:pt>
                <c:pt idx="43">
                  <c:v>48.075302124023438</c:v>
                </c:pt>
                <c:pt idx="44">
                  <c:v>48.682399749755859</c:v>
                </c:pt>
                <c:pt idx="45">
                  <c:v>49.289501190185547</c:v>
                </c:pt>
                <c:pt idx="46">
                  <c:v>49.896602630615234</c:v>
                </c:pt>
                <c:pt idx="47">
                  <c:v>50.503700256347656</c:v>
                </c:pt>
                <c:pt idx="48">
                  <c:v>51.110801696777344</c:v>
                </c:pt>
                <c:pt idx="49">
                  <c:v>51.717903137207031</c:v>
                </c:pt>
                <c:pt idx="50">
                  <c:v>52.325000762939453</c:v>
                </c:pt>
                <c:pt idx="51">
                  <c:v>52.979301452636719</c:v>
                </c:pt>
                <c:pt idx="52">
                  <c:v>53.633602142333984</c:v>
                </c:pt>
                <c:pt idx="53">
                  <c:v>54.28790283203125</c:v>
                </c:pt>
                <c:pt idx="54">
                  <c:v>54.94219970703125</c:v>
                </c:pt>
                <c:pt idx="55">
                  <c:v>55.596500396728516</c:v>
                </c:pt>
                <c:pt idx="56">
                  <c:v>56.250801086425781</c:v>
                </c:pt>
                <c:pt idx="57">
                  <c:v>56.905101776123047</c:v>
                </c:pt>
                <c:pt idx="58">
                  <c:v>57.559398651123047</c:v>
                </c:pt>
                <c:pt idx="59">
                  <c:v>58.213699340820313</c:v>
                </c:pt>
                <c:pt idx="60">
                  <c:v>58.868000030517578</c:v>
                </c:pt>
                <c:pt idx="61">
                  <c:v>59.451900482177734</c:v>
                </c:pt>
                <c:pt idx="62">
                  <c:v>60.035800933837891</c:v>
                </c:pt>
                <c:pt idx="63">
                  <c:v>60.619701385498047</c:v>
                </c:pt>
                <c:pt idx="64">
                  <c:v>61.203601837158203</c:v>
                </c:pt>
                <c:pt idx="65">
                  <c:v>61.787502288818359</c:v>
                </c:pt>
                <c:pt idx="66">
                  <c:v>62.371402740478516</c:v>
                </c:pt>
                <c:pt idx="67">
                  <c:v>62.955299377441406</c:v>
                </c:pt>
                <c:pt idx="68">
                  <c:v>63.539199829101563</c:v>
                </c:pt>
                <c:pt idx="69">
                  <c:v>64.123100280761719</c:v>
                </c:pt>
                <c:pt idx="70">
                  <c:v>64.707000732421875</c:v>
                </c:pt>
                <c:pt idx="71">
                  <c:v>65.204338073730469</c:v>
                </c:pt>
                <c:pt idx="72">
                  <c:v>65.701683044433594</c:v>
                </c:pt>
                <c:pt idx="73">
                  <c:v>66.199020385742188</c:v>
                </c:pt>
                <c:pt idx="74">
                  <c:v>66.696357727050781</c:v>
                </c:pt>
                <c:pt idx="75">
                  <c:v>67.193702697753906</c:v>
                </c:pt>
                <c:pt idx="76">
                  <c:v>67.6910400390625</c:v>
                </c:pt>
                <c:pt idx="77">
                  <c:v>68.188377380371094</c:v>
                </c:pt>
                <c:pt idx="78">
                  <c:v>68.685714721679688</c:v>
                </c:pt>
                <c:pt idx="79">
                  <c:v>69.183059692382813</c:v>
                </c:pt>
                <c:pt idx="80">
                  <c:v>69.680397033691406</c:v>
                </c:pt>
                <c:pt idx="81">
                  <c:v>70.013076782226563</c:v>
                </c:pt>
                <c:pt idx="82">
                  <c:v>70.345756530761719</c:v>
                </c:pt>
                <c:pt idx="83">
                  <c:v>70.678436279296875</c:v>
                </c:pt>
                <c:pt idx="84">
                  <c:v>71.011116027832031</c:v>
                </c:pt>
                <c:pt idx="85">
                  <c:v>71.343803405761719</c:v>
                </c:pt>
                <c:pt idx="86">
                  <c:v>71.676483154296875</c:v>
                </c:pt>
                <c:pt idx="87">
                  <c:v>72.009162902832031</c:v>
                </c:pt>
                <c:pt idx="88">
                  <c:v>72.341842651367188</c:v>
                </c:pt>
                <c:pt idx="89">
                  <c:v>72.674522399902344</c:v>
                </c:pt>
                <c:pt idx="90">
                  <c:v>73.0072021484375</c:v>
                </c:pt>
                <c:pt idx="91">
                  <c:v>72.741203308105469</c:v>
                </c:pt>
                <c:pt idx="92">
                  <c:v>72.475204467773438</c:v>
                </c:pt>
                <c:pt idx="93">
                  <c:v>72.209205627441406</c:v>
                </c:pt>
                <c:pt idx="94">
                  <c:v>71.943206787109375</c:v>
                </c:pt>
                <c:pt idx="95">
                  <c:v>71.677200317382813</c:v>
                </c:pt>
                <c:pt idx="96">
                  <c:v>71.411201477050781</c:v>
                </c:pt>
                <c:pt idx="97">
                  <c:v>71.14520263671875</c:v>
                </c:pt>
                <c:pt idx="98">
                  <c:v>70.879203796386719</c:v>
                </c:pt>
                <c:pt idx="99">
                  <c:v>70.613204956054688</c:v>
                </c:pt>
                <c:pt idx="100">
                  <c:v>70.347206115722656</c:v>
                </c:pt>
                <c:pt idx="101">
                  <c:v>69.848289489746094</c:v>
                </c:pt>
                <c:pt idx="102">
                  <c:v>69.349380493164063</c:v>
                </c:pt>
                <c:pt idx="103">
                  <c:v>68.850471496582031</c:v>
                </c:pt>
                <c:pt idx="104">
                  <c:v>68.3515625</c:v>
                </c:pt>
                <c:pt idx="105">
                  <c:v>67.852653503417969</c:v>
                </c:pt>
                <c:pt idx="106">
                  <c:v>67.353744506835938</c:v>
                </c:pt>
                <c:pt idx="107">
                  <c:v>66.854827880859375</c:v>
                </c:pt>
                <c:pt idx="108">
                  <c:v>66.355918884277344</c:v>
                </c:pt>
                <c:pt idx="109">
                  <c:v>65.857009887695313</c:v>
                </c:pt>
                <c:pt idx="110">
                  <c:v>65.358100891113281</c:v>
                </c:pt>
              </c:numCache>
            </c:numRef>
          </c:yVal>
          <c:smooth val="0"/>
          <c:extLst>
            <c:ext xmlns:c16="http://schemas.microsoft.com/office/drawing/2014/chart" uri="{C3380CC4-5D6E-409C-BE32-E72D297353CC}">
              <c16:uniqueId val="{00000006-5E1F-BE45-9985-828EBCD9DC0F}"/>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Output!$BS$3:$BS$113</c:f>
              <c:numCache>
                <c:formatCode>General</c:formatCode>
                <c:ptCount val="111"/>
                <c:pt idx="15">
                  <c:v>27.888711929321289</c:v>
                </c:pt>
                <c:pt idx="16">
                  <c:v>28.704313278198242</c:v>
                </c:pt>
                <c:pt idx="17">
                  <c:v>29.519914627075195</c:v>
                </c:pt>
                <c:pt idx="18">
                  <c:v>30.335515975952148</c:v>
                </c:pt>
                <c:pt idx="19">
                  <c:v>31.151119232177734</c:v>
                </c:pt>
                <c:pt idx="20">
                  <c:v>31.966720581054688</c:v>
                </c:pt>
                <c:pt idx="21">
                  <c:v>32.910675048828125</c:v>
                </c:pt>
                <c:pt idx="22">
                  <c:v>33.854629516601563</c:v>
                </c:pt>
                <c:pt idx="23">
                  <c:v>34.798587799072266</c:v>
                </c:pt>
                <c:pt idx="24">
                  <c:v>35.742542266845703</c:v>
                </c:pt>
                <c:pt idx="25">
                  <c:v>36.686496734619141</c:v>
                </c:pt>
                <c:pt idx="26">
                  <c:v>37.630455017089844</c:v>
                </c:pt>
                <c:pt idx="27">
                  <c:v>38.574409484863281</c:v>
                </c:pt>
                <c:pt idx="28">
                  <c:v>39.518363952636719</c:v>
                </c:pt>
                <c:pt idx="29">
                  <c:v>40.462322235107422</c:v>
                </c:pt>
                <c:pt idx="30">
                  <c:v>41.406276702880859</c:v>
                </c:pt>
                <c:pt idx="31">
                  <c:v>42.289276123046875</c:v>
                </c:pt>
                <c:pt idx="32">
                  <c:v>43.172275543212891</c:v>
                </c:pt>
                <c:pt idx="33">
                  <c:v>44.055274963378906</c:v>
                </c:pt>
                <c:pt idx="34">
                  <c:v>44.938278198242188</c:v>
                </c:pt>
                <c:pt idx="35">
                  <c:v>45.821277618408203</c:v>
                </c:pt>
                <c:pt idx="36">
                  <c:v>46.704277038574219</c:v>
                </c:pt>
                <c:pt idx="37">
                  <c:v>47.587276458740234</c:v>
                </c:pt>
                <c:pt idx="38">
                  <c:v>48.47027587890625</c:v>
                </c:pt>
                <c:pt idx="39">
                  <c:v>49.353275299072266</c:v>
                </c:pt>
                <c:pt idx="40">
                  <c:v>50.236274719238281</c:v>
                </c:pt>
                <c:pt idx="41">
                  <c:v>50.902690887451172</c:v>
                </c:pt>
                <c:pt idx="42">
                  <c:v>51.569103240966797</c:v>
                </c:pt>
                <c:pt idx="43">
                  <c:v>52.235515594482422</c:v>
                </c:pt>
                <c:pt idx="44">
                  <c:v>52.901931762695313</c:v>
                </c:pt>
                <c:pt idx="45">
                  <c:v>53.568344116210938</c:v>
                </c:pt>
                <c:pt idx="46">
                  <c:v>54.234756469726563</c:v>
                </c:pt>
                <c:pt idx="47">
                  <c:v>54.901172637939453</c:v>
                </c:pt>
                <c:pt idx="48">
                  <c:v>55.567584991455078</c:v>
                </c:pt>
                <c:pt idx="49">
                  <c:v>56.234001159667969</c:v>
                </c:pt>
                <c:pt idx="50">
                  <c:v>56.900413513183594</c:v>
                </c:pt>
                <c:pt idx="51">
                  <c:v>57.430553436279297</c:v>
                </c:pt>
                <c:pt idx="52">
                  <c:v>57.960697174072266</c:v>
                </c:pt>
                <c:pt idx="53">
                  <c:v>58.490837097167969</c:v>
                </c:pt>
                <c:pt idx="54">
                  <c:v>59.020980834960938</c:v>
                </c:pt>
                <c:pt idx="55">
                  <c:v>59.551120758056641</c:v>
                </c:pt>
                <c:pt idx="56">
                  <c:v>60.081264495849609</c:v>
                </c:pt>
                <c:pt idx="57">
                  <c:v>60.611404418945313</c:v>
                </c:pt>
                <c:pt idx="58">
                  <c:v>61.141548156738281</c:v>
                </c:pt>
                <c:pt idx="59">
                  <c:v>61.671688079833984</c:v>
                </c:pt>
                <c:pt idx="60">
                  <c:v>62.201831817626953</c:v>
                </c:pt>
                <c:pt idx="61">
                  <c:v>62.660835266113281</c:v>
                </c:pt>
                <c:pt idx="62">
                  <c:v>63.119842529296875</c:v>
                </c:pt>
                <c:pt idx="63">
                  <c:v>63.578845977783203</c:v>
                </c:pt>
                <c:pt idx="64">
                  <c:v>64.037849426269531</c:v>
                </c:pt>
                <c:pt idx="65">
                  <c:v>64.496856689453125</c:v>
                </c:pt>
                <c:pt idx="66">
                  <c:v>64.955863952636719</c:v>
                </c:pt>
                <c:pt idx="67">
                  <c:v>65.414871215820313</c:v>
                </c:pt>
                <c:pt idx="68">
                  <c:v>65.873870849609375</c:v>
                </c:pt>
                <c:pt idx="69">
                  <c:v>66.332878112792969</c:v>
                </c:pt>
                <c:pt idx="70">
                  <c:v>66.791885375976563</c:v>
                </c:pt>
                <c:pt idx="71">
                  <c:v>67.295539855957031</c:v>
                </c:pt>
                <c:pt idx="72">
                  <c:v>67.799201965332031</c:v>
                </c:pt>
                <c:pt idx="73">
                  <c:v>68.3028564453125</c:v>
                </c:pt>
                <c:pt idx="74">
                  <c:v>68.806510925292969</c:v>
                </c:pt>
                <c:pt idx="75">
                  <c:v>69.310173034667969</c:v>
                </c:pt>
                <c:pt idx="76">
                  <c:v>69.813827514648438</c:v>
                </c:pt>
                <c:pt idx="77">
                  <c:v>70.317481994628906</c:v>
                </c:pt>
                <c:pt idx="78">
                  <c:v>70.821144104003906</c:v>
                </c:pt>
                <c:pt idx="79">
                  <c:v>71.324798583984375</c:v>
                </c:pt>
                <c:pt idx="80">
                  <c:v>71.828453063964844</c:v>
                </c:pt>
                <c:pt idx="81">
                  <c:v>72.239852905273438</c:v>
                </c:pt>
                <c:pt idx="82">
                  <c:v>72.651252746582031</c:v>
                </c:pt>
                <c:pt idx="83">
                  <c:v>73.062644958496094</c:v>
                </c:pt>
                <c:pt idx="84">
                  <c:v>73.474044799804688</c:v>
                </c:pt>
                <c:pt idx="85">
                  <c:v>73.88543701171875</c:v>
                </c:pt>
                <c:pt idx="86">
                  <c:v>74.296836853027344</c:v>
                </c:pt>
                <c:pt idx="87">
                  <c:v>74.708236694335938</c:v>
                </c:pt>
                <c:pt idx="88">
                  <c:v>75.11962890625</c:v>
                </c:pt>
                <c:pt idx="89">
                  <c:v>75.531028747558594</c:v>
                </c:pt>
                <c:pt idx="90">
                  <c:v>75.942428588867188</c:v>
                </c:pt>
                <c:pt idx="91">
                  <c:v>76.217018127441406</c:v>
                </c:pt>
                <c:pt idx="92">
                  <c:v>76.491607666015625</c:v>
                </c:pt>
                <c:pt idx="93">
                  <c:v>76.766197204589844</c:v>
                </c:pt>
                <c:pt idx="94">
                  <c:v>77.040794372558594</c:v>
                </c:pt>
                <c:pt idx="95">
                  <c:v>77.315383911132813</c:v>
                </c:pt>
                <c:pt idx="96">
                  <c:v>77.589973449707031</c:v>
                </c:pt>
                <c:pt idx="97">
                  <c:v>77.86456298828125</c:v>
                </c:pt>
                <c:pt idx="98">
                  <c:v>78.139152526855469</c:v>
                </c:pt>
                <c:pt idx="99">
                  <c:v>78.413749694824219</c:v>
                </c:pt>
                <c:pt idx="100">
                  <c:v>78.688339233398438</c:v>
                </c:pt>
                <c:pt idx="101">
                  <c:v>78.22845458984375</c:v>
                </c:pt>
                <c:pt idx="102">
                  <c:v>77.768569946289063</c:v>
                </c:pt>
                <c:pt idx="103">
                  <c:v>77.308692932128906</c:v>
                </c:pt>
                <c:pt idx="104">
                  <c:v>76.848808288574219</c:v>
                </c:pt>
                <c:pt idx="105">
                  <c:v>76.388923645019531</c:v>
                </c:pt>
                <c:pt idx="106">
                  <c:v>75.929039001464844</c:v>
                </c:pt>
                <c:pt idx="107">
                  <c:v>75.469161987304688</c:v>
                </c:pt>
                <c:pt idx="108">
                  <c:v>75.00927734375</c:v>
                </c:pt>
                <c:pt idx="109">
                  <c:v>74.549392700195313</c:v>
                </c:pt>
                <c:pt idx="110">
                  <c:v>74.089508056640625</c:v>
                </c:pt>
              </c:numCache>
            </c:numRef>
          </c:yVal>
          <c:smooth val="0"/>
          <c:extLst>
            <c:ext xmlns:c16="http://schemas.microsoft.com/office/drawing/2014/chart" uri="{C3380CC4-5D6E-409C-BE32-E72D297353CC}">
              <c16:uniqueId val="{00000007-5E1F-BE45-9985-828EBCD9DC0F}"/>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dirty="0">
                    <a:effectLst/>
                  </a:rPr>
                  <a:t>Gigatons CO</a:t>
                </a:r>
                <a:r>
                  <a:rPr lang="en-US" sz="900" b="0" i="0" baseline="-25000" dirty="0">
                    <a:effectLst/>
                  </a:rPr>
                  <a:t>2</a:t>
                </a:r>
                <a:r>
                  <a:rPr lang="en-US" sz="900" b="0" i="0" baseline="0" dirty="0">
                    <a:effectLst/>
                  </a:rPr>
                  <a:t> per year</a:t>
                </a:r>
                <a:endParaRPr lang="en-US" sz="900" dirty="0">
                  <a:effectLst/>
                </a:endParaRP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dirty="0">
                <a:effectLst/>
              </a:rPr>
              <a:t>CO</a:t>
            </a:r>
            <a:r>
              <a:rPr lang="en-US" sz="1200" b="1" i="0" baseline="-25000" dirty="0">
                <a:effectLst/>
              </a:rPr>
              <a:t>2</a:t>
            </a:r>
            <a:r>
              <a:rPr lang="en-US" sz="1200" b="1" i="0" baseline="0" dirty="0">
                <a:effectLst/>
              </a:rPr>
              <a:t> Emissions from LULUCF</a:t>
            </a:r>
            <a:endParaRPr lang="en-US" sz="1200" b="1" dirty="0">
              <a:effectLst/>
            </a:endParaRP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Output!$BT$3:$BT$113</c:f>
              <c:numCache>
                <c:formatCode>General</c:formatCode>
                <c:ptCount val="111"/>
                <c:pt idx="0">
                  <c:v>3.5417203903198242</c:v>
                </c:pt>
                <c:pt idx="1">
                  <c:v>3.9477603435516357</c:v>
                </c:pt>
                <c:pt idx="2">
                  <c:v>4.3251900672912598</c:v>
                </c:pt>
                <c:pt idx="3">
                  <c:v>4.5306496620178223</c:v>
                </c:pt>
                <c:pt idx="4">
                  <c:v>4.7207293510437012</c:v>
                </c:pt>
                <c:pt idx="5">
                  <c:v>4.7971401214599609</c:v>
                </c:pt>
                <c:pt idx="6">
                  <c:v>4.7846202850341797</c:v>
                </c:pt>
                <c:pt idx="7">
                  <c:v>6.6093454360961914</c:v>
                </c:pt>
                <c:pt idx="8">
                  <c:v>4.5957717895507813</c:v>
                </c:pt>
                <c:pt idx="9">
                  <c:v>4.5025486946105957</c:v>
                </c:pt>
                <c:pt idx="10">
                  <c:v>4.2408585548400879</c:v>
                </c:pt>
                <c:pt idx="11">
                  <c:v>4.2336111068725586</c:v>
                </c:pt>
                <c:pt idx="12">
                  <c:v>4.5119004249572754</c:v>
                </c:pt>
                <c:pt idx="13">
                  <c:v>4.2080225944519043</c:v>
                </c:pt>
                <c:pt idx="14">
                  <c:v>4.3207006454467773</c:v>
                </c:pt>
                <c:pt idx="15">
                  <c:v>4.2380366325378418</c:v>
                </c:pt>
                <c:pt idx="16">
                  <c:v>4.603614330291748</c:v>
                </c:pt>
                <c:pt idx="17">
                  <c:v>3.6943187713623047</c:v>
                </c:pt>
                <c:pt idx="18">
                  <c:v>3.7292141914367676</c:v>
                </c:pt>
                <c:pt idx="19">
                  <c:v>4.0428662300109863</c:v>
                </c:pt>
                <c:pt idx="20">
                  <c:v>3.815211296081543</c:v>
                </c:pt>
                <c:pt idx="21">
                  <c:v>3.6677618026733398</c:v>
                </c:pt>
                <c:pt idx="22">
                  <c:v>3.6061339378356934</c:v>
                </c:pt>
                <c:pt idx="23">
                  <c:v>3.3777480125427246</c:v>
                </c:pt>
                <c:pt idx="24">
                  <c:v>3.5890727043151855</c:v>
                </c:pt>
                <c:pt idx="25">
                  <c:v>3.8525769710540771</c:v>
                </c:pt>
                <c:pt idx="26">
                  <c:v>3.8525769710540771</c:v>
                </c:pt>
                <c:pt idx="27">
                  <c:v>3.8525769710540771</c:v>
                </c:pt>
                <c:pt idx="28">
                  <c:v>3.8525769710540771</c:v>
                </c:pt>
                <c:pt idx="29">
                  <c:v>3.8525769710540771</c:v>
                </c:pt>
                <c:pt idx="30">
                  <c:v>3.8525769710540771</c:v>
                </c:pt>
                <c:pt idx="31">
                  <c:v>3.8525769710540771</c:v>
                </c:pt>
                <c:pt idx="32">
                  <c:v>3.8525769710540771</c:v>
                </c:pt>
                <c:pt idx="33">
                  <c:v>3.8525769710540771</c:v>
                </c:pt>
                <c:pt idx="34">
                  <c:v>3.8525769710540771</c:v>
                </c:pt>
                <c:pt idx="35">
                  <c:v>3.8525769710540771</c:v>
                </c:pt>
                <c:pt idx="36">
                  <c:v>3.8525769710540771</c:v>
                </c:pt>
                <c:pt idx="37">
                  <c:v>3.8525769710540771</c:v>
                </c:pt>
                <c:pt idx="38">
                  <c:v>3.8525769710540771</c:v>
                </c:pt>
                <c:pt idx="39">
                  <c:v>3.8525769710540771</c:v>
                </c:pt>
                <c:pt idx="40">
                  <c:v>3.8525769710540771</c:v>
                </c:pt>
                <c:pt idx="41">
                  <c:v>3.8525769710540771</c:v>
                </c:pt>
                <c:pt idx="42">
                  <c:v>3.8525769710540771</c:v>
                </c:pt>
                <c:pt idx="43">
                  <c:v>3.8525769710540771</c:v>
                </c:pt>
                <c:pt idx="44">
                  <c:v>3.8525769710540771</c:v>
                </c:pt>
                <c:pt idx="45">
                  <c:v>3.8525769710540771</c:v>
                </c:pt>
                <c:pt idx="46">
                  <c:v>3.8525769710540771</c:v>
                </c:pt>
                <c:pt idx="47">
                  <c:v>3.8525769710540771</c:v>
                </c:pt>
                <c:pt idx="48">
                  <c:v>3.8525769710540771</c:v>
                </c:pt>
                <c:pt idx="49">
                  <c:v>3.8525769710540771</c:v>
                </c:pt>
                <c:pt idx="50">
                  <c:v>3.8525769710540771</c:v>
                </c:pt>
                <c:pt idx="51">
                  <c:v>3.8525769710540771</c:v>
                </c:pt>
                <c:pt idx="52">
                  <c:v>3.8525769710540771</c:v>
                </c:pt>
                <c:pt idx="53">
                  <c:v>3.8525769710540771</c:v>
                </c:pt>
                <c:pt idx="54">
                  <c:v>3.8525769710540771</c:v>
                </c:pt>
                <c:pt idx="55">
                  <c:v>3.8525769710540771</c:v>
                </c:pt>
                <c:pt idx="56">
                  <c:v>3.8525769710540771</c:v>
                </c:pt>
                <c:pt idx="57">
                  <c:v>3.8525769710540771</c:v>
                </c:pt>
                <c:pt idx="58">
                  <c:v>3.8525769710540771</c:v>
                </c:pt>
                <c:pt idx="59">
                  <c:v>3.8525769710540771</c:v>
                </c:pt>
                <c:pt idx="60">
                  <c:v>3.8525769710540771</c:v>
                </c:pt>
                <c:pt idx="61">
                  <c:v>3.8525769710540771</c:v>
                </c:pt>
                <c:pt idx="62">
                  <c:v>3.8525769710540771</c:v>
                </c:pt>
                <c:pt idx="63">
                  <c:v>3.8525769710540771</c:v>
                </c:pt>
                <c:pt idx="64">
                  <c:v>3.8525769710540771</c:v>
                </c:pt>
                <c:pt idx="65">
                  <c:v>3.8525769710540771</c:v>
                </c:pt>
                <c:pt idx="66">
                  <c:v>3.8525769710540771</c:v>
                </c:pt>
                <c:pt idx="67">
                  <c:v>3.8525769710540771</c:v>
                </c:pt>
                <c:pt idx="68">
                  <c:v>3.8525769710540771</c:v>
                </c:pt>
                <c:pt idx="69">
                  <c:v>3.8525769710540771</c:v>
                </c:pt>
                <c:pt idx="70">
                  <c:v>3.8525769710540771</c:v>
                </c:pt>
                <c:pt idx="71">
                  <c:v>3.8525769710540771</c:v>
                </c:pt>
                <c:pt idx="72">
                  <c:v>3.8525769710540771</c:v>
                </c:pt>
                <c:pt idx="73">
                  <c:v>3.8525769710540771</c:v>
                </c:pt>
                <c:pt idx="74">
                  <c:v>3.8525769710540771</c:v>
                </c:pt>
                <c:pt idx="75">
                  <c:v>3.8525769710540771</c:v>
                </c:pt>
                <c:pt idx="76">
                  <c:v>3.8525769710540771</c:v>
                </c:pt>
                <c:pt idx="77">
                  <c:v>3.8525769710540771</c:v>
                </c:pt>
                <c:pt idx="78">
                  <c:v>3.8525769710540771</c:v>
                </c:pt>
                <c:pt idx="79">
                  <c:v>3.8525769710540771</c:v>
                </c:pt>
                <c:pt idx="80">
                  <c:v>3.8525769710540771</c:v>
                </c:pt>
                <c:pt idx="81">
                  <c:v>3.8525769710540771</c:v>
                </c:pt>
                <c:pt idx="82">
                  <c:v>3.8525769710540771</c:v>
                </c:pt>
                <c:pt idx="83">
                  <c:v>3.8525769710540771</c:v>
                </c:pt>
                <c:pt idx="84">
                  <c:v>3.8525769710540771</c:v>
                </c:pt>
                <c:pt idx="85">
                  <c:v>3.8525769710540771</c:v>
                </c:pt>
                <c:pt idx="86">
                  <c:v>3.8525769710540771</c:v>
                </c:pt>
                <c:pt idx="87">
                  <c:v>3.8525769710540771</c:v>
                </c:pt>
                <c:pt idx="88">
                  <c:v>3.8525769710540771</c:v>
                </c:pt>
                <c:pt idx="89">
                  <c:v>3.8525769710540771</c:v>
                </c:pt>
                <c:pt idx="90">
                  <c:v>3.8525769710540771</c:v>
                </c:pt>
                <c:pt idx="91">
                  <c:v>3.8525769710540771</c:v>
                </c:pt>
                <c:pt idx="92">
                  <c:v>3.8525769710540771</c:v>
                </c:pt>
                <c:pt idx="93">
                  <c:v>3.8525769710540771</c:v>
                </c:pt>
                <c:pt idx="94">
                  <c:v>3.8525769710540771</c:v>
                </c:pt>
                <c:pt idx="95">
                  <c:v>3.8525769710540771</c:v>
                </c:pt>
                <c:pt idx="96">
                  <c:v>3.8525769710540771</c:v>
                </c:pt>
                <c:pt idx="97">
                  <c:v>3.8525769710540771</c:v>
                </c:pt>
                <c:pt idx="98">
                  <c:v>3.8525769710540771</c:v>
                </c:pt>
                <c:pt idx="99">
                  <c:v>3.8525769710540771</c:v>
                </c:pt>
                <c:pt idx="100">
                  <c:v>3.8525769710540771</c:v>
                </c:pt>
                <c:pt idx="101">
                  <c:v>3.8525769710540771</c:v>
                </c:pt>
                <c:pt idx="102">
                  <c:v>3.8525769710540771</c:v>
                </c:pt>
                <c:pt idx="103">
                  <c:v>3.8525769710540771</c:v>
                </c:pt>
                <c:pt idx="104">
                  <c:v>3.8525769710540771</c:v>
                </c:pt>
                <c:pt idx="105">
                  <c:v>3.8525769710540771</c:v>
                </c:pt>
                <c:pt idx="106">
                  <c:v>3.8525769710540771</c:v>
                </c:pt>
                <c:pt idx="107">
                  <c:v>3.8525769710540771</c:v>
                </c:pt>
                <c:pt idx="108">
                  <c:v>3.8525769710540771</c:v>
                </c:pt>
                <c:pt idx="109">
                  <c:v>3.8525769710540771</c:v>
                </c:pt>
                <c:pt idx="110">
                  <c:v>3.8525769710540771</c:v>
                </c:pt>
              </c:numCache>
            </c:numRef>
          </c:yVal>
          <c:smooth val="0"/>
          <c:extLst>
            <c:ext xmlns:c16="http://schemas.microsoft.com/office/drawing/2014/chart" uri="{C3380CC4-5D6E-409C-BE32-E72D297353CC}">
              <c16:uniqueId val="{00000000-1D91-4C48-AF74-4C6C262B31A0}"/>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Output!$BU$3:$BU$113</c:f>
              <c:numCache>
                <c:formatCode>General</c:formatCode>
                <c:ptCount val="111"/>
                <c:pt idx="15">
                  <c:v>3.7438452243804932</c:v>
                </c:pt>
                <c:pt idx="16">
                  <c:v>3.7193732261657715</c:v>
                </c:pt>
                <c:pt idx="17">
                  <c:v>3.6949009895324707</c:v>
                </c:pt>
                <c:pt idx="18">
                  <c:v>3.670428991317749</c:v>
                </c:pt>
                <c:pt idx="19">
                  <c:v>3.6459569931030273</c:v>
                </c:pt>
                <c:pt idx="20">
                  <c:v>3.6214847564697266</c:v>
                </c:pt>
                <c:pt idx="21">
                  <c:v>3.7272970676422119</c:v>
                </c:pt>
                <c:pt idx="22">
                  <c:v>3.8331093788146973</c:v>
                </c:pt>
                <c:pt idx="23">
                  <c:v>3.9389214515686035</c:v>
                </c:pt>
                <c:pt idx="24">
                  <c:v>4.0447335243225098</c:v>
                </c:pt>
                <c:pt idx="25">
                  <c:v>4.1505460739135742</c:v>
                </c:pt>
                <c:pt idx="26">
                  <c:v>4.2563581466674805</c:v>
                </c:pt>
                <c:pt idx="27">
                  <c:v>4.3621702194213867</c:v>
                </c:pt>
                <c:pt idx="28">
                  <c:v>4.467982292175293</c:v>
                </c:pt>
                <c:pt idx="29">
                  <c:v>4.5737948417663574</c:v>
                </c:pt>
                <c:pt idx="30">
                  <c:v>4.6796069145202637</c:v>
                </c:pt>
                <c:pt idx="31">
                  <c:v>4.7438392639160156</c:v>
                </c:pt>
                <c:pt idx="32">
                  <c:v>4.8080716133117676</c:v>
                </c:pt>
                <c:pt idx="33">
                  <c:v>4.8723039627075195</c:v>
                </c:pt>
                <c:pt idx="34">
                  <c:v>4.9365358352661133</c:v>
                </c:pt>
                <c:pt idx="35">
                  <c:v>5.0007681846618652</c:v>
                </c:pt>
                <c:pt idx="36">
                  <c:v>5.0650005340576172</c:v>
                </c:pt>
                <c:pt idx="37">
                  <c:v>5.1292328834533691</c:v>
                </c:pt>
                <c:pt idx="38">
                  <c:v>5.1934652328491211</c:v>
                </c:pt>
                <c:pt idx="39">
                  <c:v>5.257697582244873</c:v>
                </c:pt>
                <c:pt idx="40">
                  <c:v>5.3219294548034668</c:v>
                </c:pt>
                <c:pt idx="41">
                  <c:v>5.2982277870178223</c:v>
                </c:pt>
                <c:pt idx="42">
                  <c:v>5.2745261192321777</c:v>
                </c:pt>
                <c:pt idx="43">
                  <c:v>5.2508244514465332</c:v>
                </c:pt>
                <c:pt idx="44">
                  <c:v>5.2271227836608887</c:v>
                </c:pt>
                <c:pt idx="45">
                  <c:v>5.2034211158752441</c:v>
                </c:pt>
                <c:pt idx="46">
                  <c:v>5.1797189712524414</c:v>
                </c:pt>
                <c:pt idx="47">
                  <c:v>5.1560173034667969</c:v>
                </c:pt>
                <c:pt idx="48">
                  <c:v>5.1323156356811523</c:v>
                </c:pt>
                <c:pt idx="49">
                  <c:v>5.1086139678955078</c:v>
                </c:pt>
                <c:pt idx="50">
                  <c:v>5.0849123001098633</c:v>
                </c:pt>
                <c:pt idx="51">
                  <c:v>4.9603219032287598</c:v>
                </c:pt>
                <c:pt idx="52">
                  <c:v>4.8357315063476563</c:v>
                </c:pt>
                <c:pt idx="53">
                  <c:v>4.7111415863037109</c:v>
                </c:pt>
                <c:pt idx="54">
                  <c:v>4.5865511894226074</c:v>
                </c:pt>
                <c:pt idx="55">
                  <c:v>4.4619612693786621</c:v>
                </c:pt>
                <c:pt idx="56">
                  <c:v>4.3373708724975586</c:v>
                </c:pt>
                <c:pt idx="57">
                  <c:v>4.2127809524536133</c:v>
                </c:pt>
                <c:pt idx="58">
                  <c:v>4.0881905555725098</c:v>
                </c:pt>
                <c:pt idx="59">
                  <c:v>3.9636003971099854</c:v>
                </c:pt>
                <c:pt idx="60">
                  <c:v>3.8390102386474609</c:v>
                </c:pt>
                <c:pt idx="61">
                  <c:v>3.5488448143005371</c:v>
                </c:pt>
                <c:pt idx="62">
                  <c:v>3.2586796283721924</c:v>
                </c:pt>
                <c:pt idx="63">
                  <c:v>2.9685142040252686</c:v>
                </c:pt>
                <c:pt idx="64">
                  <c:v>2.6783487796783447</c:v>
                </c:pt>
                <c:pt idx="65">
                  <c:v>2.38818359375</c:v>
                </c:pt>
                <c:pt idx="66">
                  <c:v>2.0980181694030762</c:v>
                </c:pt>
                <c:pt idx="67">
                  <c:v>1.8078528642654419</c:v>
                </c:pt>
                <c:pt idx="68">
                  <c:v>1.5176875591278076</c:v>
                </c:pt>
                <c:pt idx="69">
                  <c:v>1.2275221347808838</c:v>
                </c:pt>
                <c:pt idx="70">
                  <c:v>0.93735682964324951</c:v>
                </c:pt>
                <c:pt idx="71">
                  <c:v>0.90987116098403931</c:v>
                </c:pt>
                <c:pt idx="72">
                  <c:v>0.88238555192947388</c:v>
                </c:pt>
                <c:pt idx="73">
                  <c:v>0.85489988327026367</c:v>
                </c:pt>
                <c:pt idx="74">
                  <c:v>0.82741427421569824</c:v>
                </c:pt>
                <c:pt idx="75">
                  <c:v>0.79992860555648804</c:v>
                </c:pt>
                <c:pt idx="76">
                  <c:v>0.77244299650192261</c:v>
                </c:pt>
                <c:pt idx="77">
                  <c:v>0.7449573278427124</c:v>
                </c:pt>
                <c:pt idx="78">
                  <c:v>0.71747171878814697</c:v>
                </c:pt>
                <c:pt idx="79">
                  <c:v>0.68998605012893677</c:v>
                </c:pt>
                <c:pt idx="80">
                  <c:v>0.66250044107437134</c:v>
                </c:pt>
                <c:pt idx="81">
                  <c:v>0.64365333318710327</c:v>
                </c:pt>
                <c:pt idx="82">
                  <c:v>0.62480616569519043</c:v>
                </c:pt>
                <c:pt idx="83">
                  <c:v>0.60595905780792236</c:v>
                </c:pt>
                <c:pt idx="84">
                  <c:v>0.5871119499206543</c:v>
                </c:pt>
                <c:pt idx="85">
                  <c:v>0.56826484203338623</c:v>
                </c:pt>
                <c:pt idx="86">
                  <c:v>0.54941767454147339</c:v>
                </c:pt>
                <c:pt idx="87">
                  <c:v>0.53057056665420532</c:v>
                </c:pt>
                <c:pt idx="88">
                  <c:v>0.51172345876693726</c:v>
                </c:pt>
                <c:pt idx="89">
                  <c:v>0.4928763210773468</c:v>
                </c:pt>
                <c:pt idx="90">
                  <c:v>0.47402921319007874</c:v>
                </c:pt>
                <c:pt idx="91">
                  <c:v>0.41583150625228882</c:v>
                </c:pt>
                <c:pt idx="92">
                  <c:v>0.35763382911682129</c:v>
                </c:pt>
                <c:pt idx="93">
                  <c:v>0.29943615198135376</c:v>
                </c:pt>
                <c:pt idx="94">
                  <c:v>0.24123845994472504</c:v>
                </c:pt>
                <c:pt idx="95">
                  <c:v>0.18304076790809631</c:v>
                </c:pt>
                <c:pt idx="96">
                  <c:v>0.12484309077262878</c:v>
                </c:pt>
                <c:pt idx="97">
                  <c:v>6.6645406186580658E-2</c:v>
                </c:pt>
                <c:pt idx="98">
                  <c:v>8.4477169439196587E-3</c:v>
                </c:pt>
                <c:pt idx="99">
                  <c:v>-4.9749970436096191E-2</c:v>
                </c:pt>
                <c:pt idx="100">
                  <c:v>-0.10794765502214432</c:v>
                </c:pt>
                <c:pt idx="101">
                  <c:v>-0.14308534562587738</c:v>
                </c:pt>
                <c:pt idx="102">
                  <c:v>-0.17822302877902985</c:v>
                </c:pt>
                <c:pt idx="103">
                  <c:v>-0.21336072683334351</c:v>
                </c:pt>
                <c:pt idx="104">
                  <c:v>-0.24849840998649597</c:v>
                </c:pt>
                <c:pt idx="105">
                  <c:v>-0.28363609313964844</c:v>
                </c:pt>
                <c:pt idx="106">
                  <c:v>-0.31877380609512329</c:v>
                </c:pt>
                <c:pt idx="107">
                  <c:v>-0.35391148924827576</c:v>
                </c:pt>
                <c:pt idx="108">
                  <c:v>-0.38904917240142822</c:v>
                </c:pt>
                <c:pt idx="109">
                  <c:v>-0.42418685555458069</c:v>
                </c:pt>
                <c:pt idx="110">
                  <c:v>-0.45932456851005554</c:v>
                </c:pt>
              </c:numCache>
            </c:numRef>
          </c:yVal>
          <c:smooth val="0"/>
          <c:extLst>
            <c:ext xmlns:c16="http://schemas.microsoft.com/office/drawing/2014/chart" uri="{C3380CC4-5D6E-409C-BE32-E72D297353CC}">
              <c16:uniqueId val="{00000001-1D91-4C48-AF74-4C6C262B31A0}"/>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1D91-4C48-AF74-4C6C262B31A0}"/>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Output!$BV$3:$BV$113</c:f>
              <c:numCache>
                <c:formatCode>General</c:formatCode>
                <c:ptCount val="111"/>
                <c:pt idx="15">
                  <c:v>6.8949480056762695</c:v>
                </c:pt>
                <c:pt idx="16">
                  <c:v>6.9482474327087402</c:v>
                </c:pt>
                <c:pt idx="17">
                  <c:v>7.0015463829040527</c:v>
                </c:pt>
                <c:pt idx="18">
                  <c:v>7.0548458099365234</c:v>
                </c:pt>
                <c:pt idx="19">
                  <c:v>7.1081447601318359</c:v>
                </c:pt>
                <c:pt idx="20">
                  <c:v>7.1614437103271484</c:v>
                </c:pt>
                <c:pt idx="21">
                  <c:v>6.9567394256591797</c:v>
                </c:pt>
                <c:pt idx="22">
                  <c:v>6.7520351409912109</c:v>
                </c:pt>
                <c:pt idx="23">
                  <c:v>6.5473308563232422</c:v>
                </c:pt>
                <c:pt idx="24">
                  <c:v>6.3426265716552734</c:v>
                </c:pt>
                <c:pt idx="25">
                  <c:v>6.1379222869873047</c:v>
                </c:pt>
                <c:pt idx="26">
                  <c:v>5.9332180023193359</c:v>
                </c:pt>
                <c:pt idx="27">
                  <c:v>5.728513240814209</c:v>
                </c:pt>
                <c:pt idx="28">
                  <c:v>5.5238089561462402</c:v>
                </c:pt>
                <c:pt idx="29">
                  <c:v>5.3191046714782715</c:v>
                </c:pt>
                <c:pt idx="30">
                  <c:v>5.1144003868103027</c:v>
                </c:pt>
                <c:pt idx="31">
                  <c:v>5.0249853134155273</c:v>
                </c:pt>
                <c:pt idx="32">
                  <c:v>4.935570240020752</c:v>
                </c:pt>
                <c:pt idx="33">
                  <c:v>4.8461546897888184</c:v>
                </c:pt>
                <c:pt idx="34">
                  <c:v>4.756739616394043</c:v>
                </c:pt>
                <c:pt idx="35">
                  <c:v>4.6673245429992676</c:v>
                </c:pt>
                <c:pt idx="36">
                  <c:v>4.5779094696044922</c:v>
                </c:pt>
                <c:pt idx="37">
                  <c:v>4.4884939193725586</c:v>
                </c:pt>
                <c:pt idx="38">
                  <c:v>4.3990788459777832</c:v>
                </c:pt>
                <c:pt idx="39">
                  <c:v>4.3096637725830078</c:v>
                </c:pt>
                <c:pt idx="40">
                  <c:v>4.2202486991882324</c:v>
                </c:pt>
                <c:pt idx="41">
                  <c:v>4.1847972869873047</c:v>
                </c:pt>
                <c:pt idx="42">
                  <c:v>4.149345874786377</c:v>
                </c:pt>
                <c:pt idx="43">
                  <c:v>4.1138949394226074</c:v>
                </c:pt>
                <c:pt idx="44">
                  <c:v>4.0784435272216797</c:v>
                </c:pt>
                <c:pt idx="45">
                  <c:v>4.0429925918579102</c:v>
                </c:pt>
                <c:pt idx="46">
                  <c:v>4.0075411796569824</c:v>
                </c:pt>
                <c:pt idx="47">
                  <c:v>3.9720900058746338</c:v>
                </c:pt>
                <c:pt idx="48">
                  <c:v>3.9366388320922852</c:v>
                </c:pt>
                <c:pt idx="49">
                  <c:v>3.9011876583099365</c:v>
                </c:pt>
                <c:pt idx="50">
                  <c:v>3.8657362461090088</c:v>
                </c:pt>
                <c:pt idx="51">
                  <c:v>3.7828786373138428</c:v>
                </c:pt>
                <c:pt idx="52">
                  <c:v>3.7000207901000977</c:v>
                </c:pt>
                <c:pt idx="53">
                  <c:v>3.6171629428863525</c:v>
                </c:pt>
                <c:pt idx="54">
                  <c:v>3.5343050956726074</c:v>
                </c:pt>
                <c:pt idx="55">
                  <c:v>3.4514474868774414</c:v>
                </c:pt>
                <c:pt idx="56">
                  <c:v>3.3685896396636963</c:v>
                </c:pt>
                <c:pt idx="57">
                  <c:v>3.2857317924499512</c:v>
                </c:pt>
                <c:pt idx="58">
                  <c:v>3.2028739452362061</c:v>
                </c:pt>
                <c:pt idx="59">
                  <c:v>3.12001633644104</c:v>
                </c:pt>
                <c:pt idx="60">
                  <c:v>3.0371584892272949</c:v>
                </c:pt>
                <c:pt idx="61">
                  <c:v>2.9269607067108154</c:v>
                </c:pt>
                <c:pt idx="62">
                  <c:v>2.8167629241943359</c:v>
                </c:pt>
                <c:pt idx="63">
                  <c:v>2.7065651416778564</c:v>
                </c:pt>
                <c:pt idx="64">
                  <c:v>2.5963675975799561</c:v>
                </c:pt>
                <c:pt idx="65">
                  <c:v>2.4861698150634766</c:v>
                </c:pt>
                <c:pt idx="66">
                  <c:v>2.3759720325469971</c:v>
                </c:pt>
                <c:pt idx="67">
                  <c:v>2.2657742500305176</c:v>
                </c:pt>
                <c:pt idx="68">
                  <c:v>2.1555767059326172</c:v>
                </c:pt>
                <c:pt idx="69">
                  <c:v>2.0453789234161377</c:v>
                </c:pt>
                <c:pt idx="70">
                  <c:v>1.9351811408996582</c:v>
                </c:pt>
                <c:pt idx="71">
                  <c:v>1.8324204683303833</c:v>
                </c:pt>
                <c:pt idx="72">
                  <c:v>1.7296597957611084</c:v>
                </c:pt>
                <c:pt idx="73">
                  <c:v>1.6268991231918335</c:v>
                </c:pt>
                <c:pt idx="74">
                  <c:v>1.5241384506225586</c:v>
                </c:pt>
                <c:pt idx="75">
                  <c:v>1.4213777780532837</c:v>
                </c:pt>
                <c:pt idx="76">
                  <c:v>1.3186171054840088</c:v>
                </c:pt>
                <c:pt idx="77">
                  <c:v>1.2158564329147339</c:v>
                </c:pt>
                <c:pt idx="78">
                  <c:v>1.113095760345459</c:v>
                </c:pt>
                <c:pt idx="79">
                  <c:v>1.0103350877761841</c:v>
                </c:pt>
                <c:pt idx="80">
                  <c:v>0.90757447481155396</c:v>
                </c:pt>
                <c:pt idx="81">
                  <c:v>0.82338219881057739</c:v>
                </c:pt>
                <c:pt idx="82">
                  <c:v>0.73918986320495605</c:v>
                </c:pt>
                <c:pt idx="83">
                  <c:v>0.65499758720397949</c:v>
                </c:pt>
                <c:pt idx="84">
                  <c:v>0.57080531120300293</c:v>
                </c:pt>
                <c:pt idx="85">
                  <c:v>0.48661303520202637</c:v>
                </c:pt>
                <c:pt idx="86">
                  <c:v>0.40242072939872742</c:v>
                </c:pt>
                <c:pt idx="87">
                  <c:v>0.31822845339775085</c:v>
                </c:pt>
                <c:pt idx="88">
                  <c:v>0.2340361624956131</c:v>
                </c:pt>
                <c:pt idx="89">
                  <c:v>0.14984387159347534</c:v>
                </c:pt>
                <c:pt idx="90">
                  <c:v>6.5651580691337585E-2</c:v>
                </c:pt>
                <c:pt idx="91">
                  <c:v>3.4229263663291931E-2</c:v>
                </c:pt>
                <c:pt idx="92">
                  <c:v>2.8069489635527134E-3</c:v>
                </c:pt>
                <c:pt idx="93">
                  <c:v>-2.8615366667509079E-2</c:v>
                </c:pt>
                <c:pt idx="94">
                  <c:v>-6.0037683695554733E-2</c:v>
                </c:pt>
                <c:pt idx="95">
                  <c:v>-9.1459996998310089E-2</c:v>
                </c:pt>
                <c:pt idx="96">
                  <c:v>-0.12288231402635574</c:v>
                </c:pt>
                <c:pt idx="97">
                  <c:v>-0.1543046236038208</c:v>
                </c:pt>
                <c:pt idx="98">
                  <c:v>-0.18572694063186646</c:v>
                </c:pt>
                <c:pt idx="99">
                  <c:v>-0.21714925765991211</c:v>
                </c:pt>
                <c:pt idx="100">
                  <c:v>-0.24857157468795776</c:v>
                </c:pt>
                <c:pt idx="101">
                  <c:v>-0.27187076210975647</c:v>
                </c:pt>
                <c:pt idx="102">
                  <c:v>-0.29516991972923279</c:v>
                </c:pt>
                <c:pt idx="103">
                  <c:v>-0.31846910715103149</c:v>
                </c:pt>
                <c:pt idx="104">
                  <c:v>-0.34176826477050781</c:v>
                </c:pt>
                <c:pt idx="105">
                  <c:v>-0.36506742238998413</c:v>
                </c:pt>
                <c:pt idx="106">
                  <c:v>-0.38836660981178284</c:v>
                </c:pt>
                <c:pt idx="107">
                  <c:v>-0.41166576743125916</c:v>
                </c:pt>
                <c:pt idx="108">
                  <c:v>-0.43496495485305786</c:v>
                </c:pt>
                <c:pt idx="109">
                  <c:v>-0.45826411247253418</c:v>
                </c:pt>
                <c:pt idx="110">
                  <c:v>-0.48156329989433289</c:v>
                </c:pt>
              </c:numCache>
            </c:numRef>
          </c:yVal>
          <c:smooth val="0"/>
          <c:extLst>
            <c:ext xmlns:c16="http://schemas.microsoft.com/office/drawing/2014/chart" uri="{C3380CC4-5D6E-409C-BE32-E72D297353CC}">
              <c16:uniqueId val="{00000003-1D91-4C48-AF74-4C6C262B31A0}"/>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Output!$BW$3:$BW$30</c:f>
              <c:numCache>
                <c:formatCode>General</c:formatCode>
                <c:ptCount val="28"/>
                <c:pt idx="15">
                  <c:v>4.7778506278991699</c:v>
                </c:pt>
                <c:pt idx="16">
                  <c:v>4.9984307289123535</c:v>
                </c:pt>
                <c:pt idx="17">
                  <c:v>5.2190113067626953</c:v>
                </c:pt>
                <c:pt idx="18">
                  <c:v>5.4395918846130371</c:v>
                </c:pt>
                <c:pt idx="19">
                  <c:v>5.6601719856262207</c:v>
                </c:pt>
                <c:pt idx="20">
                  <c:v>5.8807525634765625</c:v>
                </c:pt>
                <c:pt idx="21">
                  <c:v>5.8864936828613281</c:v>
                </c:pt>
                <c:pt idx="22">
                  <c:v>5.8922348022460938</c:v>
                </c:pt>
                <c:pt idx="23">
                  <c:v>5.8979763984680176</c:v>
                </c:pt>
                <c:pt idx="24">
                  <c:v>5.9037175178527832</c:v>
                </c:pt>
                <c:pt idx="25">
                  <c:v>5.9094586372375488</c:v>
                </c:pt>
                <c:pt idx="26">
                  <c:v>5.9152002334594727</c:v>
                </c:pt>
                <c:pt idx="27">
                  <c:v>5.9209413528442383</c:v>
                </c:pt>
              </c:numCache>
            </c:numRef>
          </c:yVal>
          <c:smooth val="0"/>
          <c:extLst>
            <c:ext xmlns:c16="http://schemas.microsoft.com/office/drawing/2014/chart" uri="{C3380CC4-5D6E-409C-BE32-E72D297353CC}">
              <c16:uniqueId val="{00000004-1D91-4C48-AF74-4C6C262B31A0}"/>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Output!$BX$3:$BX$113</c:f>
              <c:numCache>
                <c:formatCode>General</c:formatCode>
                <c:ptCount val="111"/>
                <c:pt idx="15">
                  <c:v>2.5015966892242432</c:v>
                </c:pt>
                <c:pt idx="16">
                  <c:v>2.6269676685333252</c:v>
                </c:pt>
                <c:pt idx="17">
                  <c:v>2.7523386478424072</c:v>
                </c:pt>
                <c:pt idx="18">
                  <c:v>2.8777096271514893</c:v>
                </c:pt>
                <c:pt idx="19">
                  <c:v>3.0030806064605713</c:v>
                </c:pt>
                <c:pt idx="20">
                  <c:v>3.1284515857696533</c:v>
                </c:pt>
                <c:pt idx="21">
                  <c:v>2.8533859252929688</c:v>
                </c:pt>
                <c:pt idx="22">
                  <c:v>2.5783202648162842</c:v>
                </c:pt>
                <c:pt idx="23">
                  <c:v>2.3032546043395996</c:v>
                </c:pt>
                <c:pt idx="24">
                  <c:v>2.028188943862915</c:v>
                </c:pt>
                <c:pt idx="25">
                  <c:v>1.7531231641769409</c:v>
                </c:pt>
                <c:pt idx="26">
                  <c:v>1.4780573844909668</c:v>
                </c:pt>
                <c:pt idx="27">
                  <c:v>1.2029917240142822</c:v>
                </c:pt>
                <c:pt idx="28">
                  <c:v>0.92792600393295288</c:v>
                </c:pt>
                <c:pt idx="29">
                  <c:v>0.65286028385162354</c:v>
                </c:pt>
                <c:pt idx="30">
                  <c:v>0.37779459357261658</c:v>
                </c:pt>
                <c:pt idx="31">
                  <c:v>0.31651118397712708</c:v>
                </c:pt>
                <c:pt idx="32">
                  <c:v>0.25522780418395996</c:v>
                </c:pt>
                <c:pt idx="33">
                  <c:v>0.19394440948963165</c:v>
                </c:pt>
                <c:pt idx="34">
                  <c:v>0.13266101479530334</c:v>
                </c:pt>
                <c:pt idx="35">
                  <c:v>7.1377627551555634E-2</c:v>
                </c:pt>
                <c:pt idx="36">
                  <c:v>1.0094231925904751E-2</c:v>
                </c:pt>
                <c:pt idx="37">
                  <c:v>-5.1189161837100983E-2</c:v>
                </c:pt>
                <c:pt idx="38">
                  <c:v>-0.11247254908084869</c:v>
                </c:pt>
                <c:pt idx="39">
                  <c:v>-0.173755943775177</c:v>
                </c:pt>
                <c:pt idx="40">
                  <c:v>-0.23503933846950531</c:v>
                </c:pt>
                <c:pt idx="41">
                  <c:v>-0.11435017734766006</c:v>
                </c:pt>
                <c:pt idx="42">
                  <c:v>6.3389893621206284E-3</c:v>
                </c:pt>
                <c:pt idx="43">
                  <c:v>0.12702815234661102</c:v>
                </c:pt>
                <c:pt idx="44">
                  <c:v>0.24771732091903687</c:v>
                </c:pt>
                <c:pt idx="45">
                  <c:v>0.36840647459030151</c:v>
                </c:pt>
                <c:pt idx="46">
                  <c:v>0.48909562826156616</c:v>
                </c:pt>
                <c:pt idx="47">
                  <c:v>0.60978478193283081</c:v>
                </c:pt>
                <c:pt idx="48">
                  <c:v>0.73047399520874023</c:v>
                </c:pt>
                <c:pt idx="49">
                  <c:v>0.85116314888000488</c:v>
                </c:pt>
                <c:pt idx="50">
                  <c:v>0.97185230255126953</c:v>
                </c:pt>
                <c:pt idx="51">
                  <c:v>0.97535550594329834</c:v>
                </c:pt>
                <c:pt idx="52">
                  <c:v>0.97885870933532715</c:v>
                </c:pt>
                <c:pt idx="53">
                  <c:v>0.98236191272735596</c:v>
                </c:pt>
                <c:pt idx="54">
                  <c:v>0.98586511611938477</c:v>
                </c:pt>
                <c:pt idx="55">
                  <c:v>0.98936831951141357</c:v>
                </c:pt>
                <c:pt idx="56">
                  <c:v>0.99287152290344238</c:v>
                </c:pt>
                <c:pt idx="57">
                  <c:v>0.99637472629547119</c:v>
                </c:pt>
                <c:pt idx="58">
                  <c:v>0.9998779296875</c:v>
                </c:pt>
                <c:pt idx="59">
                  <c:v>1.0033811330795288</c:v>
                </c:pt>
                <c:pt idx="60">
                  <c:v>1.0068843364715576</c:v>
                </c:pt>
                <c:pt idx="61">
                  <c:v>1.0434890985488892</c:v>
                </c:pt>
                <c:pt idx="62">
                  <c:v>1.0800939798355103</c:v>
                </c:pt>
                <c:pt idx="63">
                  <c:v>1.1166987419128418</c:v>
                </c:pt>
                <c:pt idx="64">
                  <c:v>1.1533036231994629</c:v>
                </c:pt>
                <c:pt idx="65">
                  <c:v>1.1899083852767944</c:v>
                </c:pt>
                <c:pt idx="66">
                  <c:v>1.2265132665634155</c:v>
                </c:pt>
                <c:pt idx="67">
                  <c:v>1.2631180286407471</c:v>
                </c:pt>
                <c:pt idx="68">
                  <c:v>1.2997229099273682</c:v>
                </c:pt>
                <c:pt idx="69">
                  <c:v>1.3363276720046997</c:v>
                </c:pt>
                <c:pt idx="70">
                  <c:v>1.3729325532913208</c:v>
                </c:pt>
                <c:pt idx="71">
                  <c:v>1.3105782270431519</c:v>
                </c:pt>
                <c:pt idx="72">
                  <c:v>1.2482240200042725</c:v>
                </c:pt>
                <c:pt idx="73">
                  <c:v>1.1858698129653931</c:v>
                </c:pt>
                <c:pt idx="74">
                  <c:v>1.1235156059265137</c:v>
                </c:pt>
                <c:pt idx="75">
                  <c:v>1.0611613988876343</c:v>
                </c:pt>
                <c:pt idx="76">
                  <c:v>0.99880713224411011</c:v>
                </c:pt>
                <c:pt idx="77">
                  <c:v>0.93645292520523071</c:v>
                </c:pt>
                <c:pt idx="78">
                  <c:v>0.87409871816635132</c:v>
                </c:pt>
                <c:pt idx="79">
                  <c:v>0.81174451112747192</c:v>
                </c:pt>
                <c:pt idx="80">
                  <c:v>0.74939024448394775</c:v>
                </c:pt>
                <c:pt idx="81">
                  <c:v>0.69669288396835327</c:v>
                </c:pt>
                <c:pt idx="82">
                  <c:v>0.64399552345275879</c:v>
                </c:pt>
                <c:pt idx="83">
                  <c:v>0.59129810333251953</c:v>
                </c:pt>
                <c:pt idx="84">
                  <c:v>0.53860074281692505</c:v>
                </c:pt>
                <c:pt idx="85">
                  <c:v>0.48590335249900818</c:v>
                </c:pt>
                <c:pt idx="86">
                  <c:v>0.43320596218109131</c:v>
                </c:pt>
                <c:pt idx="87">
                  <c:v>0.38050860166549683</c:v>
                </c:pt>
                <c:pt idx="88">
                  <c:v>0.32781121134757996</c:v>
                </c:pt>
                <c:pt idx="89">
                  <c:v>0.27511382102966309</c:v>
                </c:pt>
                <c:pt idx="90">
                  <c:v>0.22241644561290741</c:v>
                </c:pt>
                <c:pt idx="91">
                  <c:v>0.15868774056434631</c:v>
                </c:pt>
                <c:pt idx="92">
                  <c:v>9.4959042966365814E-2</c:v>
                </c:pt>
                <c:pt idx="93">
                  <c:v>3.1230347231030464E-2</c:v>
                </c:pt>
                <c:pt idx="94">
                  <c:v>-3.2498352229595184E-2</c:v>
                </c:pt>
                <c:pt idx="95">
                  <c:v>-9.6227049827575684E-2</c:v>
                </c:pt>
                <c:pt idx="96">
                  <c:v>-0.15995575487613678</c:v>
                </c:pt>
                <c:pt idx="97">
                  <c:v>-0.22368444502353668</c:v>
                </c:pt>
                <c:pt idx="98">
                  <c:v>-0.28741315007209778</c:v>
                </c:pt>
                <c:pt idx="99">
                  <c:v>-0.35114184021949768</c:v>
                </c:pt>
                <c:pt idx="100">
                  <c:v>-0.41487053036689758</c:v>
                </c:pt>
                <c:pt idx="101">
                  <c:v>-0.4373532235622406</c:v>
                </c:pt>
                <c:pt idx="102">
                  <c:v>-0.45983591675758362</c:v>
                </c:pt>
                <c:pt idx="103">
                  <c:v>-0.48231860995292664</c:v>
                </c:pt>
                <c:pt idx="104">
                  <c:v>-0.50480133295059204</c:v>
                </c:pt>
                <c:pt idx="105">
                  <c:v>-0.52728402614593506</c:v>
                </c:pt>
                <c:pt idx="106">
                  <c:v>-0.5497666597366333</c:v>
                </c:pt>
                <c:pt idx="107">
                  <c:v>-0.57224935293197632</c:v>
                </c:pt>
                <c:pt idx="108">
                  <c:v>-0.59473204612731934</c:v>
                </c:pt>
                <c:pt idx="109">
                  <c:v>-0.61721473932266235</c:v>
                </c:pt>
                <c:pt idx="110">
                  <c:v>-0.63969743251800537</c:v>
                </c:pt>
              </c:numCache>
            </c:numRef>
          </c:yVal>
          <c:smooth val="0"/>
          <c:extLst>
            <c:ext xmlns:c16="http://schemas.microsoft.com/office/drawing/2014/chart" uri="{C3380CC4-5D6E-409C-BE32-E72D297353CC}">
              <c16:uniqueId val="{00000005-1D91-4C48-AF74-4C6C262B31A0}"/>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Output!$BY$3:$BY$113</c:f>
              <c:numCache>
                <c:formatCode>General</c:formatCode>
                <c:ptCount val="111"/>
                <c:pt idx="15">
                  <c:v>5.5384664535522461</c:v>
                </c:pt>
                <c:pt idx="16">
                  <c:v>5.4076972007751465</c:v>
                </c:pt>
                <c:pt idx="17">
                  <c:v>5.2769279479980469</c:v>
                </c:pt>
                <c:pt idx="18">
                  <c:v>5.1461586952209473</c:v>
                </c:pt>
                <c:pt idx="19">
                  <c:v>5.0153894424438477</c:v>
                </c:pt>
                <c:pt idx="20">
                  <c:v>4.884620189666748</c:v>
                </c:pt>
                <c:pt idx="21">
                  <c:v>4.7631607055664063</c:v>
                </c:pt>
                <c:pt idx="22">
                  <c:v>4.6417016983032227</c:v>
                </c:pt>
                <c:pt idx="23">
                  <c:v>4.5202422142028809</c:v>
                </c:pt>
                <c:pt idx="24">
                  <c:v>4.3987832069396973</c:v>
                </c:pt>
                <c:pt idx="25">
                  <c:v>4.2773237228393555</c:v>
                </c:pt>
                <c:pt idx="26">
                  <c:v>4.1558642387390137</c:v>
                </c:pt>
                <c:pt idx="27">
                  <c:v>4.0344052314758301</c:v>
                </c:pt>
                <c:pt idx="28">
                  <c:v>3.9129459857940674</c:v>
                </c:pt>
                <c:pt idx="29">
                  <c:v>3.7914867401123047</c:v>
                </c:pt>
                <c:pt idx="30">
                  <c:v>3.6700272560119629</c:v>
                </c:pt>
                <c:pt idx="31">
                  <c:v>3.5416150093078613</c:v>
                </c:pt>
                <c:pt idx="32">
                  <c:v>3.4132027626037598</c:v>
                </c:pt>
                <c:pt idx="33">
                  <c:v>3.2847905158996582</c:v>
                </c:pt>
                <c:pt idx="34">
                  <c:v>3.1563782691955566</c:v>
                </c:pt>
                <c:pt idx="35">
                  <c:v>3.0279660224914551</c:v>
                </c:pt>
                <c:pt idx="36">
                  <c:v>2.8995537757873535</c:v>
                </c:pt>
                <c:pt idx="37">
                  <c:v>2.7711412906646729</c:v>
                </c:pt>
                <c:pt idx="38">
                  <c:v>2.6427290439605713</c:v>
                </c:pt>
                <c:pt idx="39">
                  <c:v>2.5143167972564697</c:v>
                </c:pt>
                <c:pt idx="40">
                  <c:v>2.3859045505523682</c:v>
                </c:pt>
                <c:pt idx="41">
                  <c:v>2.5687506198883057</c:v>
                </c:pt>
                <c:pt idx="42">
                  <c:v>2.7515966892242432</c:v>
                </c:pt>
                <c:pt idx="43">
                  <c:v>2.9344429969787598</c:v>
                </c:pt>
                <c:pt idx="44">
                  <c:v>3.1172890663146973</c:v>
                </c:pt>
                <c:pt idx="45">
                  <c:v>3.3001351356506348</c:v>
                </c:pt>
                <c:pt idx="46">
                  <c:v>3.4829812049865723</c:v>
                </c:pt>
                <c:pt idx="47">
                  <c:v>3.6658272743225098</c:v>
                </c:pt>
                <c:pt idx="48">
                  <c:v>3.8486735820770264</c:v>
                </c:pt>
                <c:pt idx="49">
                  <c:v>4.0315194129943848</c:v>
                </c:pt>
                <c:pt idx="50">
                  <c:v>4.2143659591674805</c:v>
                </c:pt>
                <c:pt idx="51">
                  <c:v>3.9541151523590088</c:v>
                </c:pt>
                <c:pt idx="52">
                  <c:v>3.6938643455505371</c:v>
                </c:pt>
                <c:pt idx="53">
                  <c:v>3.4336137771606445</c:v>
                </c:pt>
                <c:pt idx="54">
                  <c:v>3.173363208770752</c:v>
                </c:pt>
                <c:pt idx="55">
                  <c:v>2.9131124019622803</c:v>
                </c:pt>
                <c:pt idx="56">
                  <c:v>2.6528618335723877</c:v>
                </c:pt>
                <c:pt idx="57">
                  <c:v>2.3926112651824951</c:v>
                </c:pt>
                <c:pt idx="58">
                  <c:v>2.1323604583740234</c:v>
                </c:pt>
                <c:pt idx="59">
                  <c:v>1.8721098899841309</c:v>
                </c:pt>
                <c:pt idx="60">
                  <c:v>1.6118592023849487</c:v>
                </c:pt>
                <c:pt idx="61">
                  <c:v>1.7240457534790039</c:v>
                </c:pt>
                <c:pt idx="62">
                  <c:v>1.8362324237823486</c:v>
                </c:pt>
                <c:pt idx="63">
                  <c:v>1.9484189748764038</c:v>
                </c:pt>
                <c:pt idx="64">
                  <c:v>2.060605525970459</c:v>
                </c:pt>
                <c:pt idx="65">
                  <c:v>2.1727919578552246</c:v>
                </c:pt>
                <c:pt idx="66">
                  <c:v>2.2849786281585693</c:v>
                </c:pt>
                <c:pt idx="67">
                  <c:v>2.397165060043335</c:v>
                </c:pt>
                <c:pt idx="68">
                  <c:v>2.5093517303466797</c:v>
                </c:pt>
                <c:pt idx="69">
                  <c:v>2.6215384006500244</c:v>
                </c:pt>
                <c:pt idx="70">
                  <c:v>2.73372483253479</c:v>
                </c:pt>
                <c:pt idx="71">
                  <c:v>2.5373549461364746</c:v>
                </c:pt>
                <c:pt idx="72">
                  <c:v>2.3409848213195801</c:v>
                </c:pt>
                <c:pt idx="73">
                  <c:v>2.1446149349212646</c:v>
                </c:pt>
                <c:pt idx="74">
                  <c:v>1.9482449293136597</c:v>
                </c:pt>
                <c:pt idx="75">
                  <c:v>1.7518749237060547</c:v>
                </c:pt>
                <c:pt idx="76">
                  <c:v>1.5555049180984497</c:v>
                </c:pt>
                <c:pt idx="77">
                  <c:v>1.3591349124908447</c:v>
                </c:pt>
                <c:pt idx="78">
                  <c:v>1.1627649068832397</c:v>
                </c:pt>
                <c:pt idx="79">
                  <c:v>0.96639490127563477</c:v>
                </c:pt>
                <c:pt idx="80">
                  <c:v>0.77002489566802979</c:v>
                </c:pt>
                <c:pt idx="81">
                  <c:v>0.64629971981048584</c:v>
                </c:pt>
                <c:pt idx="82">
                  <c:v>0.52257454395294189</c:v>
                </c:pt>
                <c:pt idx="83">
                  <c:v>0.39884939789772034</c:v>
                </c:pt>
                <c:pt idx="84">
                  <c:v>0.27512422204017639</c:v>
                </c:pt>
                <c:pt idx="85">
                  <c:v>0.15139904618263245</c:v>
                </c:pt>
                <c:pt idx="86">
                  <c:v>2.7673877775669098E-2</c:v>
                </c:pt>
                <c:pt idx="87">
                  <c:v>-9.605129063129425E-2</c:v>
                </c:pt>
                <c:pt idx="88">
                  <c:v>-0.2197764664888382</c:v>
                </c:pt>
                <c:pt idx="89">
                  <c:v>-0.34350162744522095</c:v>
                </c:pt>
                <c:pt idx="90">
                  <c:v>-0.46722680330276489</c:v>
                </c:pt>
                <c:pt idx="91">
                  <c:v>-0.50923615694046021</c:v>
                </c:pt>
                <c:pt idx="92">
                  <c:v>-0.55124557018280029</c:v>
                </c:pt>
                <c:pt idx="93">
                  <c:v>-0.59325492382049561</c:v>
                </c:pt>
                <c:pt idx="94">
                  <c:v>-0.63526427745819092</c:v>
                </c:pt>
                <c:pt idx="95">
                  <c:v>-0.67727363109588623</c:v>
                </c:pt>
                <c:pt idx="96">
                  <c:v>-0.71928304433822632</c:v>
                </c:pt>
                <c:pt idx="97">
                  <c:v>-0.76129239797592163</c:v>
                </c:pt>
                <c:pt idx="98">
                  <c:v>-0.80330175161361694</c:v>
                </c:pt>
                <c:pt idx="99">
                  <c:v>-0.84531110525131226</c:v>
                </c:pt>
                <c:pt idx="100">
                  <c:v>-0.88732051849365234</c:v>
                </c:pt>
                <c:pt idx="101">
                  <c:v>-0.89842891693115234</c:v>
                </c:pt>
                <c:pt idx="102">
                  <c:v>-0.90953737497329712</c:v>
                </c:pt>
                <c:pt idx="103">
                  <c:v>-0.92064577341079712</c:v>
                </c:pt>
                <c:pt idx="104">
                  <c:v>-0.93175423145294189</c:v>
                </c:pt>
                <c:pt idx="105">
                  <c:v>-0.94286262989044189</c:v>
                </c:pt>
                <c:pt idx="106">
                  <c:v>-0.95397108793258667</c:v>
                </c:pt>
                <c:pt idx="107">
                  <c:v>-0.96507948637008667</c:v>
                </c:pt>
                <c:pt idx="108">
                  <c:v>-0.97618794441223145</c:v>
                </c:pt>
                <c:pt idx="109">
                  <c:v>-0.98729634284973145</c:v>
                </c:pt>
                <c:pt idx="110">
                  <c:v>-0.99840480089187622</c:v>
                </c:pt>
              </c:numCache>
            </c:numRef>
          </c:yVal>
          <c:smooth val="0"/>
          <c:extLst>
            <c:ext xmlns:c16="http://schemas.microsoft.com/office/drawing/2014/chart" uri="{C3380CC4-5D6E-409C-BE32-E72D297353CC}">
              <c16:uniqueId val="{00000006-1D91-4C48-AF74-4C6C262B31A0}"/>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Output!$BZ$3:$BZ$113</c:f>
              <c:numCache>
                <c:formatCode>General</c:formatCode>
                <c:ptCount val="111"/>
                <c:pt idx="15">
                  <c:v>4.0333333015441895</c:v>
                </c:pt>
                <c:pt idx="16">
                  <c:v>3.8940000534057617</c:v>
                </c:pt>
                <c:pt idx="17">
                  <c:v>3.7546665668487549</c:v>
                </c:pt>
                <c:pt idx="18">
                  <c:v>3.6153333187103271</c:v>
                </c:pt>
                <c:pt idx="19">
                  <c:v>3.4760000705718994</c:v>
                </c:pt>
                <c:pt idx="20">
                  <c:v>3.3366668224334717</c:v>
                </c:pt>
                <c:pt idx="21">
                  <c:v>3.2575676441192627</c:v>
                </c:pt>
                <c:pt idx="22">
                  <c:v>3.1784687042236328</c:v>
                </c:pt>
                <c:pt idx="23">
                  <c:v>3.0993695259094238</c:v>
                </c:pt>
                <c:pt idx="24">
                  <c:v>3.0202703475952148</c:v>
                </c:pt>
                <c:pt idx="25">
                  <c:v>2.941171407699585</c:v>
                </c:pt>
                <c:pt idx="26">
                  <c:v>2.862072229385376</c:v>
                </c:pt>
                <c:pt idx="27">
                  <c:v>2.7829732894897461</c:v>
                </c:pt>
                <c:pt idx="28">
                  <c:v>2.7038741111755371</c:v>
                </c:pt>
                <c:pt idx="29">
                  <c:v>2.6247751712799072</c:v>
                </c:pt>
                <c:pt idx="30">
                  <c:v>2.5456759929656982</c:v>
                </c:pt>
                <c:pt idx="31">
                  <c:v>2.4547326564788818</c:v>
                </c:pt>
                <c:pt idx="32">
                  <c:v>2.3637895584106445</c:v>
                </c:pt>
                <c:pt idx="33">
                  <c:v>2.2728462219238281</c:v>
                </c:pt>
                <c:pt idx="34">
                  <c:v>2.1819028854370117</c:v>
                </c:pt>
                <c:pt idx="35">
                  <c:v>2.0909595489501953</c:v>
                </c:pt>
                <c:pt idx="36">
                  <c:v>2.000016450881958</c:v>
                </c:pt>
                <c:pt idx="37">
                  <c:v>1.9090731143951416</c:v>
                </c:pt>
                <c:pt idx="38">
                  <c:v>1.8181297779083252</c:v>
                </c:pt>
                <c:pt idx="39">
                  <c:v>1.7271865606307983</c:v>
                </c:pt>
                <c:pt idx="40">
                  <c:v>1.6362433433532715</c:v>
                </c:pt>
                <c:pt idx="41">
                  <c:v>1.5788413286209106</c:v>
                </c:pt>
                <c:pt idx="42">
                  <c:v>1.5214394330978394</c:v>
                </c:pt>
                <c:pt idx="43">
                  <c:v>1.4640374183654785</c:v>
                </c:pt>
                <c:pt idx="44">
                  <c:v>1.4066355228424072</c:v>
                </c:pt>
                <c:pt idx="45">
                  <c:v>1.3492335081100464</c:v>
                </c:pt>
                <c:pt idx="46">
                  <c:v>1.2918316125869751</c:v>
                </c:pt>
                <c:pt idx="47">
                  <c:v>1.2344295978546143</c:v>
                </c:pt>
                <c:pt idx="48">
                  <c:v>1.177027702331543</c:v>
                </c:pt>
                <c:pt idx="49">
                  <c:v>1.1196256875991821</c:v>
                </c:pt>
                <c:pt idx="50">
                  <c:v>1.0622237920761108</c:v>
                </c:pt>
                <c:pt idx="51">
                  <c:v>0.99016797542572021</c:v>
                </c:pt>
                <c:pt idx="52">
                  <c:v>0.91811215877532959</c:v>
                </c:pt>
                <c:pt idx="53">
                  <c:v>0.84605640172958374</c:v>
                </c:pt>
                <c:pt idx="54">
                  <c:v>0.77400058507919312</c:v>
                </c:pt>
                <c:pt idx="55">
                  <c:v>0.70194482803344727</c:v>
                </c:pt>
                <c:pt idx="56">
                  <c:v>0.62988901138305664</c:v>
                </c:pt>
                <c:pt idx="57">
                  <c:v>0.55783325433731079</c:v>
                </c:pt>
                <c:pt idx="58">
                  <c:v>0.48577746748924255</c:v>
                </c:pt>
                <c:pt idx="59">
                  <c:v>0.41372168064117432</c:v>
                </c:pt>
                <c:pt idx="60">
                  <c:v>0.34166589379310608</c:v>
                </c:pt>
                <c:pt idx="61">
                  <c:v>0.29157796502113342</c:v>
                </c:pt>
                <c:pt idx="62">
                  <c:v>0.24149003624916077</c:v>
                </c:pt>
                <c:pt idx="63">
                  <c:v>0.19140210747718811</c:v>
                </c:pt>
                <c:pt idx="64">
                  <c:v>0.14131417870521545</c:v>
                </c:pt>
                <c:pt idx="65">
                  <c:v>9.1226242482662201E-2</c:v>
                </c:pt>
                <c:pt idx="66">
                  <c:v>4.1138309985399246E-2</c:v>
                </c:pt>
                <c:pt idx="67">
                  <c:v>-8.94961878657341E-3</c:v>
                </c:pt>
                <c:pt idx="68">
                  <c:v>-5.9037547558546066E-2</c:v>
                </c:pt>
                <c:pt idx="69">
                  <c:v>-0.10912548005580902</c:v>
                </c:pt>
                <c:pt idx="70">
                  <c:v>-0.15921340882778168</c:v>
                </c:pt>
                <c:pt idx="71">
                  <c:v>-0.19151335954666138</c:v>
                </c:pt>
                <c:pt idx="72">
                  <c:v>-0.22381329536437988</c:v>
                </c:pt>
                <c:pt idx="73">
                  <c:v>-0.25611323118209839</c:v>
                </c:pt>
                <c:pt idx="74">
                  <c:v>-0.28841319680213928</c:v>
                </c:pt>
                <c:pt idx="75">
                  <c:v>-0.32071313261985779</c:v>
                </c:pt>
                <c:pt idx="76">
                  <c:v>-0.35301306843757629</c:v>
                </c:pt>
                <c:pt idx="77">
                  <c:v>-0.38531303405761719</c:v>
                </c:pt>
                <c:pt idx="78">
                  <c:v>-0.41761296987533569</c:v>
                </c:pt>
                <c:pt idx="79">
                  <c:v>-0.4499129056930542</c:v>
                </c:pt>
                <c:pt idx="80">
                  <c:v>-0.48221287131309509</c:v>
                </c:pt>
                <c:pt idx="81">
                  <c:v>-0.4957318902015686</c:v>
                </c:pt>
                <c:pt idx="82">
                  <c:v>-0.50925087928771973</c:v>
                </c:pt>
                <c:pt idx="83">
                  <c:v>-0.52276992797851563</c:v>
                </c:pt>
                <c:pt idx="84">
                  <c:v>-0.53628891706466675</c:v>
                </c:pt>
                <c:pt idx="85">
                  <c:v>-0.54980796575546265</c:v>
                </c:pt>
                <c:pt idx="86">
                  <c:v>-0.56332701444625854</c:v>
                </c:pt>
                <c:pt idx="87">
                  <c:v>-0.57684600353240967</c:v>
                </c:pt>
                <c:pt idx="88">
                  <c:v>-0.59036505222320557</c:v>
                </c:pt>
                <c:pt idx="89">
                  <c:v>-0.60388404130935669</c:v>
                </c:pt>
                <c:pt idx="90">
                  <c:v>-0.61740309000015259</c:v>
                </c:pt>
                <c:pt idx="91">
                  <c:v>-0.63145977258682251</c:v>
                </c:pt>
                <c:pt idx="92">
                  <c:v>-0.64551645517349243</c:v>
                </c:pt>
                <c:pt idx="93">
                  <c:v>-0.65957319736480713</c:v>
                </c:pt>
                <c:pt idx="94">
                  <c:v>-0.67362987995147705</c:v>
                </c:pt>
                <c:pt idx="95">
                  <c:v>-0.68768656253814697</c:v>
                </c:pt>
                <c:pt idx="96">
                  <c:v>-0.70174330472946167</c:v>
                </c:pt>
                <c:pt idx="97">
                  <c:v>-0.71579998731613159</c:v>
                </c:pt>
                <c:pt idx="98">
                  <c:v>-0.72985666990280151</c:v>
                </c:pt>
                <c:pt idx="99">
                  <c:v>-0.74391341209411621</c:v>
                </c:pt>
                <c:pt idx="100">
                  <c:v>-0.75797009468078613</c:v>
                </c:pt>
                <c:pt idx="101">
                  <c:v>-0.75409597158432007</c:v>
                </c:pt>
                <c:pt idx="102">
                  <c:v>-0.750221848487854</c:v>
                </c:pt>
                <c:pt idx="103">
                  <c:v>-0.74634772539138794</c:v>
                </c:pt>
                <c:pt idx="104">
                  <c:v>-0.74247366189956665</c:v>
                </c:pt>
                <c:pt idx="105">
                  <c:v>-0.73859953880310059</c:v>
                </c:pt>
                <c:pt idx="106">
                  <c:v>-0.73472541570663452</c:v>
                </c:pt>
                <c:pt idx="107">
                  <c:v>-0.73085129261016846</c:v>
                </c:pt>
                <c:pt idx="108">
                  <c:v>-0.72697716951370239</c:v>
                </c:pt>
                <c:pt idx="109">
                  <c:v>-0.72310304641723633</c:v>
                </c:pt>
                <c:pt idx="110">
                  <c:v>-0.71922892332077026</c:v>
                </c:pt>
              </c:numCache>
            </c:numRef>
          </c:yVal>
          <c:smooth val="0"/>
          <c:extLst>
            <c:ext xmlns:c16="http://schemas.microsoft.com/office/drawing/2014/chart" uri="{C3380CC4-5D6E-409C-BE32-E72D297353CC}">
              <c16:uniqueId val="{00000007-1D91-4C48-AF74-4C6C262B31A0}"/>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dirty="0">
                    <a:effectLst/>
                  </a:rPr>
                  <a:t>Gigatons CO</a:t>
                </a:r>
                <a:r>
                  <a:rPr lang="en-US" sz="900" b="0" i="0" baseline="-25000" dirty="0">
                    <a:effectLst/>
                  </a:rPr>
                  <a:t>2</a:t>
                </a:r>
                <a:r>
                  <a:rPr lang="en-US" sz="900" b="0" i="0" baseline="0" dirty="0">
                    <a:effectLst/>
                  </a:rPr>
                  <a:t> per Year</a:t>
                </a:r>
              </a:p>
            </c:rich>
          </c:tx>
          <c:layout>
            <c:manualLayout>
              <c:xMode val="edge"/>
              <c:yMode val="edge"/>
              <c:x val="5.0595777045380465E-2"/>
              <c:y val="0.2068744121713319"/>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Total CH</a:t>
            </a:r>
            <a:r>
              <a:rPr lang="en-US" sz="1200" b="1" baseline="-25000" dirty="0"/>
              <a:t>4</a:t>
            </a:r>
            <a:r>
              <a:rPr lang="en-US" sz="1200" b="1" dirty="0"/>
              <a:t> emissions</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278.41876220703125</c:v>
                </c:pt>
                <c:pt idx="1">
                  <c:v>281.56219482421875</c:v>
                </c:pt>
                <c:pt idx="2">
                  <c:v>284.8282470703125</c:v>
                </c:pt>
                <c:pt idx="3">
                  <c:v>288.19027709960938</c:v>
                </c:pt>
                <c:pt idx="4">
                  <c:v>291.55633544921875</c:v>
                </c:pt>
                <c:pt idx="5">
                  <c:v>294.93521118164063</c:v>
                </c:pt>
                <c:pt idx="6">
                  <c:v>298.33981323242188</c:v>
                </c:pt>
                <c:pt idx="7">
                  <c:v>301.78948974609375</c:v>
                </c:pt>
                <c:pt idx="8">
                  <c:v>305.281494140625</c:v>
                </c:pt>
                <c:pt idx="9">
                  <c:v>308.80007934570313</c:v>
                </c:pt>
                <c:pt idx="10">
                  <c:v>312.43167114257813</c:v>
                </c:pt>
                <c:pt idx="11">
                  <c:v>316.21002197265625</c:v>
                </c:pt>
                <c:pt idx="12">
                  <c:v>320.06295776367188</c:v>
                </c:pt>
                <c:pt idx="13">
                  <c:v>324.06829833984375</c:v>
                </c:pt>
                <c:pt idx="14">
                  <c:v>328.277587890625</c:v>
                </c:pt>
                <c:pt idx="15">
                  <c:v>332.7154541015625</c:v>
                </c:pt>
                <c:pt idx="16">
                  <c:v>337.33895874023438</c:v>
                </c:pt>
                <c:pt idx="17">
                  <c:v>342.16909790039063</c:v>
                </c:pt>
                <c:pt idx="18">
                  <c:v>347.16705322265625</c:v>
                </c:pt>
                <c:pt idx="19">
                  <c:v>352.17526245117188</c:v>
                </c:pt>
                <c:pt idx="20">
                  <c:v>357.166748046875</c:v>
                </c:pt>
                <c:pt idx="21">
                  <c:v>362.44723510742188</c:v>
                </c:pt>
                <c:pt idx="22">
                  <c:v>367.93960571289063</c:v>
                </c:pt>
                <c:pt idx="23">
                  <c:v>373.50003051757813</c:v>
                </c:pt>
                <c:pt idx="24">
                  <c:v>379.08071899414063</c:v>
                </c:pt>
                <c:pt idx="25">
                  <c:v>384.694091796875</c:v>
                </c:pt>
                <c:pt idx="26">
                  <c:v>390.31341552734375</c:v>
                </c:pt>
                <c:pt idx="27">
                  <c:v>395.88778686523438</c:v>
                </c:pt>
                <c:pt idx="28">
                  <c:v>401.3756103515625</c:v>
                </c:pt>
                <c:pt idx="29">
                  <c:v>406.75631713867188</c:v>
                </c:pt>
                <c:pt idx="30">
                  <c:v>411.9862060546875</c:v>
                </c:pt>
                <c:pt idx="31">
                  <c:v>417.041259765625</c:v>
                </c:pt>
                <c:pt idx="32">
                  <c:v>421.9298095703125</c:v>
                </c:pt>
                <c:pt idx="33">
                  <c:v>426.67132568359375</c:v>
                </c:pt>
                <c:pt idx="34">
                  <c:v>431.29312133789063</c:v>
                </c:pt>
                <c:pt idx="35">
                  <c:v>435.821533203125</c:v>
                </c:pt>
                <c:pt idx="36">
                  <c:v>440.27032470703125</c:v>
                </c:pt>
                <c:pt idx="37">
                  <c:v>444.6522216796875</c:v>
                </c:pt>
                <c:pt idx="38">
                  <c:v>448.98004150390625</c:v>
                </c:pt>
                <c:pt idx="39">
                  <c:v>453.26226806640625</c:v>
                </c:pt>
                <c:pt idx="40">
                  <c:v>457.50439453125</c:v>
                </c:pt>
                <c:pt idx="41">
                  <c:v>461.70697021484375</c:v>
                </c:pt>
                <c:pt idx="42">
                  <c:v>465.87521362304688</c:v>
                </c:pt>
                <c:pt idx="43">
                  <c:v>470.01171875</c:v>
                </c:pt>
                <c:pt idx="44">
                  <c:v>474.11441040039063</c:v>
                </c:pt>
                <c:pt idx="45">
                  <c:v>478.18057250976563</c:v>
                </c:pt>
                <c:pt idx="46">
                  <c:v>482.202392578125</c:v>
                </c:pt>
                <c:pt idx="47">
                  <c:v>486.18112182617188</c:v>
                </c:pt>
                <c:pt idx="48">
                  <c:v>490.11740112304688</c:v>
                </c:pt>
                <c:pt idx="49">
                  <c:v>494.00830078125</c:v>
                </c:pt>
                <c:pt idx="50">
                  <c:v>497.8494873046875</c:v>
                </c:pt>
                <c:pt idx="51">
                  <c:v>501.63693237304688</c:v>
                </c:pt>
                <c:pt idx="52">
                  <c:v>505.36264038085938</c:v>
                </c:pt>
                <c:pt idx="53">
                  <c:v>509.01806640625</c:v>
                </c:pt>
                <c:pt idx="54">
                  <c:v>512.594970703125</c:v>
                </c:pt>
                <c:pt idx="55">
                  <c:v>516.08544921875</c:v>
                </c:pt>
                <c:pt idx="56">
                  <c:v>519.48297119140625</c:v>
                </c:pt>
                <c:pt idx="57">
                  <c:v>522.78228759765625</c:v>
                </c:pt>
                <c:pt idx="58">
                  <c:v>525.97930908203125</c:v>
                </c:pt>
                <c:pt idx="59">
                  <c:v>529.07135009765625</c:v>
                </c:pt>
                <c:pt idx="60">
                  <c:v>532.05718994140625</c:v>
                </c:pt>
                <c:pt idx="61">
                  <c:v>534.93731689453125</c:v>
                </c:pt>
                <c:pt idx="62">
                  <c:v>537.7132568359375</c:v>
                </c:pt>
                <c:pt idx="63">
                  <c:v>540.38763427734375</c:v>
                </c:pt>
                <c:pt idx="64">
                  <c:v>542.96392822265625</c:v>
                </c:pt>
                <c:pt idx="65">
                  <c:v>545.44635009765625</c:v>
                </c:pt>
                <c:pt idx="66">
                  <c:v>547.83941650390625</c:v>
                </c:pt>
                <c:pt idx="67">
                  <c:v>550.1480712890625</c:v>
                </c:pt>
                <c:pt idx="68">
                  <c:v>552.37750244140625</c:v>
                </c:pt>
                <c:pt idx="69">
                  <c:v>554.5328369140625</c:v>
                </c:pt>
                <c:pt idx="70">
                  <c:v>556.61810302734375</c:v>
                </c:pt>
                <c:pt idx="71">
                  <c:v>558.63629150390625</c:v>
                </c:pt>
                <c:pt idx="72">
                  <c:v>560.58935546875</c:v>
                </c:pt>
                <c:pt idx="73">
                  <c:v>562.47869873046875</c:v>
                </c:pt>
                <c:pt idx="74">
                  <c:v>564.3050537109375</c:v>
                </c:pt>
                <c:pt idx="75">
                  <c:v>566.06878662109375</c:v>
                </c:pt>
                <c:pt idx="76">
                  <c:v>567.77008056640625</c:v>
                </c:pt>
                <c:pt idx="77">
                  <c:v>569.4090576171875</c:v>
                </c:pt>
                <c:pt idx="78">
                  <c:v>570.9857177734375</c:v>
                </c:pt>
                <c:pt idx="79">
                  <c:v>572.50042724609375</c:v>
                </c:pt>
                <c:pt idx="80">
                  <c:v>573.9537353515625</c:v>
                </c:pt>
                <c:pt idx="81">
                  <c:v>575.34674072265625</c:v>
                </c:pt>
                <c:pt idx="82">
                  <c:v>576.6810302734375</c:v>
                </c:pt>
                <c:pt idx="83">
                  <c:v>577.958740234375</c:v>
                </c:pt>
                <c:pt idx="84">
                  <c:v>579.182373046875</c:v>
                </c:pt>
                <c:pt idx="85">
                  <c:v>580.35467529296875</c:v>
                </c:pt>
                <c:pt idx="86">
                  <c:v>581.4786376953125</c:v>
                </c:pt>
                <c:pt idx="87">
                  <c:v>582.55718994140625</c:v>
                </c:pt>
                <c:pt idx="88">
                  <c:v>583.59326171875</c:v>
                </c:pt>
                <c:pt idx="89">
                  <c:v>584.58935546875</c:v>
                </c:pt>
                <c:pt idx="90">
                  <c:v>585.548095703125</c:v>
                </c:pt>
                <c:pt idx="91">
                  <c:v>586.4716796875</c:v>
                </c:pt>
                <c:pt idx="92">
                  <c:v>587.36224365234375</c:v>
                </c:pt>
                <c:pt idx="93">
                  <c:v>588.221923828125</c:v>
                </c:pt>
                <c:pt idx="94">
                  <c:v>589.052978515625</c:v>
                </c:pt>
                <c:pt idx="95">
                  <c:v>589.85699462890625</c:v>
                </c:pt>
                <c:pt idx="96">
                  <c:v>590.635009765625</c:v>
                </c:pt>
                <c:pt idx="97">
                  <c:v>591.387451171875</c:v>
                </c:pt>
                <c:pt idx="98">
                  <c:v>592.1148681640625</c:v>
                </c:pt>
                <c:pt idx="99">
                  <c:v>592.81781005859375</c:v>
                </c:pt>
                <c:pt idx="100">
                  <c:v>593.4971923828125</c:v>
                </c:pt>
                <c:pt idx="101">
                  <c:v>594.1536865234375</c:v>
                </c:pt>
                <c:pt idx="102">
                  <c:v>594.97479248046875</c:v>
                </c:pt>
                <c:pt idx="103">
                  <c:v>596.1102294921875</c:v>
                </c:pt>
                <c:pt idx="104">
                  <c:v>597.34344482421875</c:v>
                </c:pt>
                <c:pt idx="105">
                  <c:v>598.595458984375</c:v>
                </c:pt>
                <c:pt idx="106">
                  <c:v>599.83917236328125</c:v>
                </c:pt>
                <c:pt idx="107">
                  <c:v>601.06524658203125</c:v>
                </c:pt>
                <c:pt idx="108">
                  <c:v>602.27008056640625</c:v>
                </c:pt>
                <c:pt idx="109">
                  <c:v>603.45208740234375</c:v>
                </c:pt>
                <c:pt idx="110">
                  <c:v>604.60992431640625</c:v>
                </c:pt>
              </c:numCache>
            </c:numRef>
          </c:yVal>
          <c:smooth val="0"/>
          <c:extLst>
            <c:ext xmlns:c16="http://schemas.microsoft.com/office/drawing/2014/chart" uri="{C3380CC4-5D6E-409C-BE32-E72D297353CC}">
              <c16:uniqueId val="{00000000-76A5-F94E-99FE-E10133CEA7C8}"/>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Output!$C$3:$C$113</c:f>
              <c:numCache>
                <c:formatCode>General</c:formatCode>
                <c:ptCount val="111"/>
                <c:pt idx="15">
                  <c:v>319.17208862304688</c:v>
                </c:pt>
                <c:pt idx="16">
                  <c:v>325.380126953125</c:v>
                </c:pt>
                <c:pt idx="17">
                  <c:v>331.58816528320313</c:v>
                </c:pt>
                <c:pt idx="18">
                  <c:v>337.79623413085938</c:v>
                </c:pt>
                <c:pt idx="19">
                  <c:v>344.0042724609375</c:v>
                </c:pt>
                <c:pt idx="20">
                  <c:v>350.21231079101563</c:v>
                </c:pt>
                <c:pt idx="21">
                  <c:v>354.80206298828125</c:v>
                </c:pt>
                <c:pt idx="22">
                  <c:v>359.39178466796875</c:v>
                </c:pt>
                <c:pt idx="23">
                  <c:v>363.98153686523438</c:v>
                </c:pt>
                <c:pt idx="24">
                  <c:v>368.57125854492188</c:v>
                </c:pt>
                <c:pt idx="25">
                  <c:v>373.1610107421875</c:v>
                </c:pt>
                <c:pt idx="26">
                  <c:v>377.75076293945313</c:v>
                </c:pt>
                <c:pt idx="27">
                  <c:v>382.34048461914063</c:v>
                </c:pt>
                <c:pt idx="28">
                  <c:v>386.93023681640625</c:v>
                </c:pt>
                <c:pt idx="29">
                  <c:v>391.51995849609375</c:v>
                </c:pt>
                <c:pt idx="30">
                  <c:v>396.10971069335938</c:v>
                </c:pt>
                <c:pt idx="31">
                  <c:v>399.63397216796875</c:v>
                </c:pt>
                <c:pt idx="32">
                  <c:v>403.158203125</c:v>
                </c:pt>
                <c:pt idx="33">
                  <c:v>406.68246459960938</c:v>
                </c:pt>
                <c:pt idx="34">
                  <c:v>410.20669555664063</c:v>
                </c:pt>
                <c:pt idx="35">
                  <c:v>413.73095703125</c:v>
                </c:pt>
                <c:pt idx="36">
                  <c:v>417.25521850585938</c:v>
                </c:pt>
                <c:pt idx="37">
                  <c:v>420.77944946289063</c:v>
                </c:pt>
                <c:pt idx="38">
                  <c:v>424.3037109375</c:v>
                </c:pt>
                <c:pt idx="39">
                  <c:v>427.82794189453125</c:v>
                </c:pt>
                <c:pt idx="40">
                  <c:v>431.35220336914063</c:v>
                </c:pt>
                <c:pt idx="41">
                  <c:v>433.32247924804688</c:v>
                </c:pt>
                <c:pt idx="42">
                  <c:v>435.29275512695313</c:v>
                </c:pt>
                <c:pt idx="43">
                  <c:v>437.26303100585938</c:v>
                </c:pt>
                <c:pt idx="44">
                  <c:v>439.23330688476563</c:v>
                </c:pt>
                <c:pt idx="45">
                  <c:v>441.20361328125</c:v>
                </c:pt>
                <c:pt idx="46">
                  <c:v>443.17388916015625</c:v>
                </c:pt>
                <c:pt idx="47">
                  <c:v>445.1441650390625</c:v>
                </c:pt>
                <c:pt idx="48">
                  <c:v>447.11444091796875</c:v>
                </c:pt>
                <c:pt idx="49">
                  <c:v>449.084716796875</c:v>
                </c:pt>
                <c:pt idx="50">
                  <c:v>451.05499267578125</c:v>
                </c:pt>
                <c:pt idx="51">
                  <c:v>452.25082397460938</c:v>
                </c:pt>
                <c:pt idx="52">
                  <c:v>453.44662475585938</c:v>
                </c:pt>
                <c:pt idx="53">
                  <c:v>454.6424560546875</c:v>
                </c:pt>
                <c:pt idx="54">
                  <c:v>455.83828735351563</c:v>
                </c:pt>
                <c:pt idx="55">
                  <c:v>457.03411865234375</c:v>
                </c:pt>
                <c:pt idx="56">
                  <c:v>458.22991943359375</c:v>
                </c:pt>
                <c:pt idx="57">
                  <c:v>459.42575073242188</c:v>
                </c:pt>
                <c:pt idx="58">
                  <c:v>460.62158203125</c:v>
                </c:pt>
                <c:pt idx="59">
                  <c:v>461.8173828125</c:v>
                </c:pt>
                <c:pt idx="60">
                  <c:v>463.01321411132813</c:v>
                </c:pt>
                <c:pt idx="61">
                  <c:v>462.72308349609375</c:v>
                </c:pt>
                <c:pt idx="62">
                  <c:v>462.43295288085938</c:v>
                </c:pt>
                <c:pt idx="63">
                  <c:v>462.142822265625</c:v>
                </c:pt>
                <c:pt idx="64">
                  <c:v>461.85269165039063</c:v>
                </c:pt>
                <c:pt idx="65">
                  <c:v>461.56256103515625</c:v>
                </c:pt>
                <c:pt idx="66">
                  <c:v>461.27243041992188</c:v>
                </c:pt>
                <c:pt idx="67">
                  <c:v>460.9822998046875</c:v>
                </c:pt>
                <c:pt idx="68">
                  <c:v>460.69216918945313</c:v>
                </c:pt>
                <c:pt idx="69">
                  <c:v>460.40203857421875</c:v>
                </c:pt>
                <c:pt idx="70">
                  <c:v>460.11190795898438</c:v>
                </c:pt>
                <c:pt idx="71">
                  <c:v>460.3936767578125</c:v>
                </c:pt>
                <c:pt idx="72">
                  <c:v>460.67547607421875</c:v>
                </c:pt>
                <c:pt idx="73">
                  <c:v>460.95724487304688</c:v>
                </c:pt>
                <c:pt idx="74">
                  <c:v>461.239013671875</c:v>
                </c:pt>
                <c:pt idx="75">
                  <c:v>461.52081298828125</c:v>
                </c:pt>
                <c:pt idx="76">
                  <c:v>461.80258178710938</c:v>
                </c:pt>
                <c:pt idx="77">
                  <c:v>462.0843505859375</c:v>
                </c:pt>
                <c:pt idx="78">
                  <c:v>462.36611938476563</c:v>
                </c:pt>
                <c:pt idx="79">
                  <c:v>462.64791870117188</c:v>
                </c:pt>
                <c:pt idx="80">
                  <c:v>462.9296875</c:v>
                </c:pt>
                <c:pt idx="81">
                  <c:v>463.17459106445313</c:v>
                </c:pt>
                <c:pt idx="82">
                  <c:v>463.41949462890625</c:v>
                </c:pt>
                <c:pt idx="83">
                  <c:v>463.66439819335938</c:v>
                </c:pt>
                <c:pt idx="84">
                  <c:v>463.9093017578125</c:v>
                </c:pt>
                <c:pt idx="85">
                  <c:v>464.1541748046875</c:v>
                </c:pt>
                <c:pt idx="86">
                  <c:v>464.39907836914063</c:v>
                </c:pt>
                <c:pt idx="87">
                  <c:v>464.64398193359375</c:v>
                </c:pt>
                <c:pt idx="88">
                  <c:v>464.88888549804688</c:v>
                </c:pt>
                <c:pt idx="89">
                  <c:v>465.1337890625</c:v>
                </c:pt>
                <c:pt idx="90">
                  <c:v>465.37869262695313</c:v>
                </c:pt>
                <c:pt idx="91">
                  <c:v>465.862548828125</c:v>
                </c:pt>
                <c:pt idx="92">
                  <c:v>466.34640502929688</c:v>
                </c:pt>
                <c:pt idx="93">
                  <c:v>466.83026123046875</c:v>
                </c:pt>
                <c:pt idx="94">
                  <c:v>467.31411743164063</c:v>
                </c:pt>
                <c:pt idx="95">
                  <c:v>467.7979736328125</c:v>
                </c:pt>
                <c:pt idx="96">
                  <c:v>468.2818603515625</c:v>
                </c:pt>
                <c:pt idx="97">
                  <c:v>468.76571655273438</c:v>
                </c:pt>
                <c:pt idx="98">
                  <c:v>469.24957275390625</c:v>
                </c:pt>
                <c:pt idx="99">
                  <c:v>469.73342895507813</c:v>
                </c:pt>
                <c:pt idx="100">
                  <c:v>470.21728515625</c:v>
                </c:pt>
                <c:pt idx="101">
                  <c:v>472.17431640625</c:v>
                </c:pt>
                <c:pt idx="102">
                  <c:v>474.13137817382813</c:v>
                </c:pt>
                <c:pt idx="103">
                  <c:v>476.08840942382813</c:v>
                </c:pt>
                <c:pt idx="104">
                  <c:v>478.04544067382813</c:v>
                </c:pt>
                <c:pt idx="105">
                  <c:v>480.00250244140625</c:v>
                </c:pt>
                <c:pt idx="106">
                  <c:v>481.95953369140625</c:v>
                </c:pt>
                <c:pt idx="107">
                  <c:v>483.91656494140625</c:v>
                </c:pt>
                <c:pt idx="108">
                  <c:v>485.87359619140625</c:v>
                </c:pt>
                <c:pt idx="109">
                  <c:v>487.83065795898438</c:v>
                </c:pt>
                <c:pt idx="110">
                  <c:v>489.78768920898438</c:v>
                </c:pt>
              </c:numCache>
            </c:numRef>
          </c:yVal>
          <c:smooth val="0"/>
          <c:extLst>
            <c:ext xmlns:c16="http://schemas.microsoft.com/office/drawing/2014/chart" uri="{C3380CC4-5D6E-409C-BE32-E72D297353CC}">
              <c16:uniqueId val="{00000001-76A5-F94E-99FE-E10133CEA7C8}"/>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76A5-F94E-99FE-E10133CEA7C8}"/>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Output!$D$3:$D$113</c:f>
              <c:numCache>
                <c:formatCode>General</c:formatCode>
                <c:ptCount val="111"/>
                <c:pt idx="15">
                  <c:v>335.05999755859375</c:v>
                </c:pt>
                <c:pt idx="16">
                  <c:v>333.37460327148438</c:v>
                </c:pt>
                <c:pt idx="17">
                  <c:v>331.689208984375</c:v>
                </c:pt>
                <c:pt idx="18">
                  <c:v>330.0037841796875</c:v>
                </c:pt>
                <c:pt idx="19">
                  <c:v>328.31838989257813</c:v>
                </c:pt>
                <c:pt idx="20">
                  <c:v>326.63299560546875</c:v>
                </c:pt>
                <c:pt idx="21">
                  <c:v>328.40249633789063</c:v>
                </c:pt>
                <c:pt idx="22">
                  <c:v>330.1719970703125</c:v>
                </c:pt>
                <c:pt idx="23">
                  <c:v>331.94149780273438</c:v>
                </c:pt>
                <c:pt idx="24">
                  <c:v>333.71099853515625</c:v>
                </c:pt>
                <c:pt idx="25">
                  <c:v>335.48049926757813</c:v>
                </c:pt>
                <c:pt idx="26">
                  <c:v>337.25</c:v>
                </c:pt>
                <c:pt idx="27">
                  <c:v>339.01950073242188</c:v>
                </c:pt>
                <c:pt idx="28">
                  <c:v>340.78900146484375</c:v>
                </c:pt>
                <c:pt idx="29">
                  <c:v>342.55850219726563</c:v>
                </c:pt>
                <c:pt idx="30">
                  <c:v>344.3280029296875</c:v>
                </c:pt>
                <c:pt idx="31">
                  <c:v>347.00531005859375</c:v>
                </c:pt>
                <c:pt idx="32">
                  <c:v>349.6826171875</c:v>
                </c:pt>
                <c:pt idx="33">
                  <c:v>352.35989379882813</c:v>
                </c:pt>
                <c:pt idx="34">
                  <c:v>355.03720092773438</c:v>
                </c:pt>
                <c:pt idx="35">
                  <c:v>357.71450805664063</c:v>
                </c:pt>
                <c:pt idx="36">
                  <c:v>360.39181518554688</c:v>
                </c:pt>
                <c:pt idx="37">
                  <c:v>363.06912231445313</c:v>
                </c:pt>
                <c:pt idx="38">
                  <c:v>365.74639892578125</c:v>
                </c:pt>
                <c:pt idx="39">
                  <c:v>368.4237060546875</c:v>
                </c:pt>
                <c:pt idx="40">
                  <c:v>371.10101318359375</c:v>
                </c:pt>
                <c:pt idx="41">
                  <c:v>373.08642578125</c:v>
                </c:pt>
                <c:pt idx="42">
                  <c:v>375.07180786132813</c:v>
                </c:pt>
                <c:pt idx="43">
                  <c:v>377.05718994140625</c:v>
                </c:pt>
                <c:pt idx="44">
                  <c:v>379.0426025390625</c:v>
                </c:pt>
                <c:pt idx="45">
                  <c:v>381.02801513671875</c:v>
                </c:pt>
                <c:pt idx="46">
                  <c:v>383.01339721679688</c:v>
                </c:pt>
                <c:pt idx="47">
                  <c:v>384.998779296875</c:v>
                </c:pt>
                <c:pt idx="48">
                  <c:v>386.98419189453125</c:v>
                </c:pt>
                <c:pt idx="49">
                  <c:v>388.9696044921875</c:v>
                </c:pt>
                <c:pt idx="50">
                  <c:v>390.95498657226563</c:v>
                </c:pt>
                <c:pt idx="51">
                  <c:v>392.70819091796875</c:v>
                </c:pt>
                <c:pt idx="52">
                  <c:v>394.46139526367188</c:v>
                </c:pt>
                <c:pt idx="53">
                  <c:v>396.214599609375</c:v>
                </c:pt>
                <c:pt idx="54">
                  <c:v>397.96780395507813</c:v>
                </c:pt>
                <c:pt idx="55">
                  <c:v>399.72100830078125</c:v>
                </c:pt>
                <c:pt idx="56">
                  <c:v>401.47418212890625</c:v>
                </c:pt>
                <c:pt idx="57">
                  <c:v>403.22738647460938</c:v>
                </c:pt>
                <c:pt idx="58">
                  <c:v>404.9805908203125</c:v>
                </c:pt>
                <c:pt idx="59">
                  <c:v>406.73379516601563</c:v>
                </c:pt>
                <c:pt idx="60">
                  <c:v>408.48699951171875</c:v>
                </c:pt>
                <c:pt idx="61">
                  <c:v>409.77899169921875</c:v>
                </c:pt>
                <c:pt idx="62">
                  <c:v>411.07101440429688</c:v>
                </c:pt>
                <c:pt idx="63">
                  <c:v>412.36300659179688</c:v>
                </c:pt>
                <c:pt idx="64">
                  <c:v>413.65499877929688</c:v>
                </c:pt>
                <c:pt idx="65">
                  <c:v>414.947021484375</c:v>
                </c:pt>
                <c:pt idx="66">
                  <c:v>416.239013671875</c:v>
                </c:pt>
                <c:pt idx="67">
                  <c:v>417.531005859375</c:v>
                </c:pt>
                <c:pt idx="68">
                  <c:v>418.822998046875</c:v>
                </c:pt>
                <c:pt idx="69">
                  <c:v>420.11502075195313</c:v>
                </c:pt>
                <c:pt idx="70">
                  <c:v>421.40701293945313</c:v>
                </c:pt>
                <c:pt idx="71">
                  <c:v>422.17001342773438</c:v>
                </c:pt>
                <c:pt idx="72">
                  <c:v>422.93301391601563</c:v>
                </c:pt>
                <c:pt idx="73">
                  <c:v>423.69601440429688</c:v>
                </c:pt>
                <c:pt idx="74">
                  <c:v>424.45901489257813</c:v>
                </c:pt>
                <c:pt idx="75">
                  <c:v>425.22198486328125</c:v>
                </c:pt>
                <c:pt idx="76">
                  <c:v>425.9849853515625</c:v>
                </c:pt>
                <c:pt idx="77">
                  <c:v>426.74798583984375</c:v>
                </c:pt>
                <c:pt idx="78">
                  <c:v>427.510986328125</c:v>
                </c:pt>
                <c:pt idx="79">
                  <c:v>428.27398681640625</c:v>
                </c:pt>
                <c:pt idx="80">
                  <c:v>429.0369873046875</c:v>
                </c:pt>
                <c:pt idx="81">
                  <c:v>429.35598754882813</c:v>
                </c:pt>
                <c:pt idx="82">
                  <c:v>429.67498779296875</c:v>
                </c:pt>
                <c:pt idx="83">
                  <c:v>429.99398803710938</c:v>
                </c:pt>
                <c:pt idx="84">
                  <c:v>430.31298828125</c:v>
                </c:pt>
                <c:pt idx="85">
                  <c:v>430.63198852539063</c:v>
                </c:pt>
                <c:pt idx="86">
                  <c:v>430.95098876953125</c:v>
                </c:pt>
                <c:pt idx="87">
                  <c:v>431.26998901367188</c:v>
                </c:pt>
                <c:pt idx="88">
                  <c:v>431.5889892578125</c:v>
                </c:pt>
                <c:pt idx="89">
                  <c:v>431.90798950195313</c:v>
                </c:pt>
                <c:pt idx="90">
                  <c:v>432.22698974609375</c:v>
                </c:pt>
                <c:pt idx="91">
                  <c:v>432.01220703125</c:v>
                </c:pt>
                <c:pt idx="92">
                  <c:v>431.79739379882813</c:v>
                </c:pt>
                <c:pt idx="93">
                  <c:v>431.58258056640625</c:v>
                </c:pt>
                <c:pt idx="94">
                  <c:v>431.3677978515625</c:v>
                </c:pt>
                <c:pt idx="95">
                  <c:v>431.15301513671875</c:v>
                </c:pt>
                <c:pt idx="96">
                  <c:v>430.93820190429688</c:v>
                </c:pt>
                <c:pt idx="97">
                  <c:v>430.723388671875</c:v>
                </c:pt>
                <c:pt idx="98">
                  <c:v>430.50860595703125</c:v>
                </c:pt>
                <c:pt idx="99">
                  <c:v>430.2938232421875</c:v>
                </c:pt>
                <c:pt idx="100">
                  <c:v>430.07901000976563</c:v>
                </c:pt>
                <c:pt idx="101">
                  <c:v>428.9127197265625</c:v>
                </c:pt>
                <c:pt idx="102">
                  <c:v>427.74639892578125</c:v>
                </c:pt>
                <c:pt idx="103">
                  <c:v>426.58010864257813</c:v>
                </c:pt>
                <c:pt idx="104">
                  <c:v>425.41378784179688</c:v>
                </c:pt>
                <c:pt idx="105">
                  <c:v>424.24749755859375</c:v>
                </c:pt>
                <c:pt idx="106">
                  <c:v>423.08120727539063</c:v>
                </c:pt>
                <c:pt idx="107">
                  <c:v>421.91488647460938</c:v>
                </c:pt>
                <c:pt idx="108">
                  <c:v>420.74859619140625</c:v>
                </c:pt>
                <c:pt idx="109">
                  <c:v>419.582275390625</c:v>
                </c:pt>
                <c:pt idx="110">
                  <c:v>418.41598510742188</c:v>
                </c:pt>
              </c:numCache>
            </c:numRef>
          </c:yVal>
          <c:smooth val="0"/>
          <c:extLst>
            <c:ext xmlns:c16="http://schemas.microsoft.com/office/drawing/2014/chart" uri="{C3380CC4-5D6E-409C-BE32-E72D297353CC}">
              <c16:uniqueId val="{00000003-76A5-F94E-99FE-E10133CEA7C8}"/>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Output!$E$3:$E$30</c:f>
              <c:numCache>
                <c:formatCode>General</c:formatCode>
                <c:ptCount val="28"/>
                <c:pt idx="15">
                  <c:v>350.27230834960938</c:v>
                </c:pt>
                <c:pt idx="16">
                  <c:v>354.8807373046875</c:v>
                </c:pt>
                <c:pt idx="17">
                  <c:v>359.48919677734375</c:v>
                </c:pt>
                <c:pt idx="18">
                  <c:v>364.09762573242188</c:v>
                </c:pt>
                <c:pt idx="19">
                  <c:v>368.70608520507813</c:v>
                </c:pt>
                <c:pt idx="20">
                  <c:v>373.31451416015625</c:v>
                </c:pt>
                <c:pt idx="21">
                  <c:v>378.23873901367188</c:v>
                </c:pt>
                <c:pt idx="22">
                  <c:v>383.1629638671875</c:v>
                </c:pt>
                <c:pt idx="23">
                  <c:v>388.08718872070313</c:v>
                </c:pt>
                <c:pt idx="24">
                  <c:v>393.01141357421875</c:v>
                </c:pt>
                <c:pt idx="25">
                  <c:v>397.9356689453125</c:v>
                </c:pt>
                <c:pt idx="26">
                  <c:v>402.85989379882813</c:v>
                </c:pt>
                <c:pt idx="27">
                  <c:v>407.78411865234375</c:v>
                </c:pt>
              </c:numCache>
            </c:numRef>
          </c:yVal>
          <c:smooth val="0"/>
          <c:extLst>
            <c:ext xmlns:c16="http://schemas.microsoft.com/office/drawing/2014/chart" uri="{C3380CC4-5D6E-409C-BE32-E72D297353CC}">
              <c16:uniqueId val="{00000004-76A5-F94E-99FE-E10133CEA7C8}"/>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Output!$F$3:$F$113</c:f>
              <c:numCache>
                <c:formatCode>General</c:formatCode>
                <c:ptCount val="111"/>
                <c:pt idx="15">
                  <c:v>342.80758666992188</c:v>
                </c:pt>
                <c:pt idx="16">
                  <c:v>347.90383911132813</c:v>
                </c:pt>
                <c:pt idx="17">
                  <c:v>353.00009155273438</c:v>
                </c:pt>
                <c:pt idx="18">
                  <c:v>358.0963134765625</c:v>
                </c:pt>
                <c:pt idx="19">
                  <c:v>363.19256591796875</c:v>
                </c:pt>
                <c:pt idx="20">
                  <c:v>368.288818359375</c:v>
                </c:pt>
                <c:pt idx="21">
                  <c:v>370.80926513671875</c:v>
                </c:pt>
                <c:pt idx="22">
                  <c:v>373.32968139648438</c:v>
                </c:pt>
                <c:pt idx="23">
                  <c:v>375.85012817382813</c:v>
                </c:pt>
                <c:pt idx="24">
                  <c:v>378.37057495117188</c:v>
                </c:pt>
                <c:pt idx="25">
                  <c:v>380.8909912109375</c:v>
                </c:pt>
                <c:pt idx="26">
                  <c:v>383.41143798828125</c:v>
                </c:pt>
                <c:pt idx="27">
                  <c:v>385.931884765625</c:v>
                </c:pt>
                <c:pt idx="28">
                  <c:v>388.45233154296875</c:v>
                </c:pt>
                <c:pt idx="29">
                  <c:v>390.97274780273438</c:v>
                </c:pt>
                <c:pt idx="30">
                  <c:v>393.49319458007813</c:v>
                </c:pt>
                <c:pt idx="31">
                  <c:v>399.82662963867188</c:v>
                </c:pt>
                <c:pt idx="32">
                  <c:v>406.16006469726563</c:v>
                </c:pt>
                <c:pt idx="33">
                  <c:v>412.49349975585938</c:v>
                </c:pt>
                <c:pt idx="34">
                  <c:v>418.82693481445313</c:v>
                </c:pt>
                <c:pt idx="35">
                  <c:v>425.16033935546875</c:v>
                </c:pt>
                <c:pt idx="36">
                  <c:v>431.4937744140625</c:v>
                </c:pt>
                <c:pt idx="37">
                  <c:v>437.82720947265625</c:v>
                </c:pt>
                <c:pt idx="38">
                  <c:v>444.16064453125</c:v>
                </c:pt>
                <c:pt idx="39">
                  <c:v>450.49407958984375</c:v>
                </c:pt>
                <c:pt idx="40">
                  <c:v>456.8275146484375</c:v>
                </c:pt>
                <c:pt idx="41">
                  <c:v>461.56716918945313</c:v>
                </c:pt>
                <c:pt idx="42">
                  <c:v>466.30685424804688</c:v>
                </c:pt>
                <c:pt idx="43">
                  <c:v>471.0465087890625</c:v>
                </c:pt>
                <c:pt idx="44">
                  <c:v>475.78619384765625</c:v>
                </c:pt>
                <c:pt idx="45">
                  <c:v>480.52584838867188</c:v>
                </c:pt>
                <c:pt idx="46">
                  <c:v>485.2655029296875</c:v>
                </c:pt>
                <c:pt idx="47">
                  <c:v>490.00518798828125</c:v>
                </c:pt>
                <c:pt idx="48">
                  <c:v>494.74484252929688</c:v>
                </c:pt>
                <c:pt idx="49">
                  <c:v>499.48452758789063</c:v>
                </c:pt>
                <c:pt idx="50">
                  <c:v>504.22418212890625</c:v>
                </c:pt>
                <c:pt idx="51">
                  <c:v>508.0025634765625</c:v>
                </c:pt>
                <c:pt idx="52">
                  <c:v>511.78094482421875</c:v>
                </c:pt>
                <c:pt idx="53">
                  <c:v>515.559326171875</c:v>
                </c:pt>
                <c:pt idx="54">
                  <c:v>519.33770751953125</c:v>
                </c:pt>
                <c:pt idx="55">
                  <c:v>523.1160888671875</c:v>
                </c:pt>
                <c:pt idx="56">
                  <c:v>526.89447021484375</c:v>
                </c:pt>
                <c:pt idx="57">
                  <c:v>530.6728515625</c:v>
                </c:pt>
                <c:pt idx="58">
                  <c:v>534.45123291015625</c:v>
                </c:pt>
                <c:pt idx="59">
                  <c:v>538.2296142578125</c:v>
                </c:pt>
                <c:pt idx="60">
                  <c:v>542.00799560546875</c:v>
                </c:pt>
                <c:pt idx="61">
                  <c:v>544.794921875</c:v>
                </c:pt>
                <c:pt idx="62">
                  <c:v>547.58184814453125</c:v>
                </c:pt>
                <c:pt idx="63">
                  <c:v>550.3687744140625</c:v>
                </c:pt>
                <c:pt idx="64">
                  <c:v>553.15570068359375</c:v>
                </c:pt>
                <c:pt idx="65">
                  <c:v>555.942626953125</c:v>
                </c:pt>
                <c:pt idx="66">
                  <c:v>558.7294921875</c:v>
                </c:pt>
                <c:pt idx="67">
                  <c:v>561.51641845703125</c:v>
                </c:pt>
                <c:pt idx="68">
                  <c:v>564.3033447265625</c:v>
                </c:pt>
                <c:pt idx="69">
                  <c:v>567.09027099609375</c:v>
                </c:pt>
                <c:pt idx="70">
                  <c:v>569.877197265625</c:v>
                </c:pt>
                <c:pt idx="71">
                  <c:v>572.6224365234375</c:v>
                </c:pt>
                <c:pt idx="72">
                  <c:v>575.36773681640625</c:v>
                </c:pt>
                <c:pt idx="73">
                  <c:v>578.11297607421875</c:v>
                </c:pt>
                <c:pt idx="74">
                  <c:v>580.85821533203125</c:v>
                </c:pt>
                <c:pt idx="75">
                  <c:v>583.603515625</c:v>
                </c:pt>
                <c:pt idx="76">
                  <c:v>586.3487548828125</c:v>
                </c:pt>
                <c:pt idx="77">
                  <c:v>589.093994140625</c:v>
                </c:pt>
                <c:pt idx="78">
                  <c:v>591.8392333984375</c:v>
                </c:pt>
                <c:pt idx="79">
                  <c:v>594.58453369140625</c:v>
                </c:pt>
                <c:pt idx="80">
                  <c:v>597.32977294921875</c:v>
                </c:pt>
                <c:pt idx="81">
                  <c:v>598.8984375</c:v>
                </c:pt>
                <c:pt idx="82">
                  <c:v>600.4671630859375</c:v>
                </c:pt>
                <c:pt idx="83">
                  <c:v>602.03582763671875</c:v>
                </c:pt>
                <c:pt idx="84">
                  <c:v>603.60455322265625</c:v>
                </c:pt>
                <c:pt idx="85">
                  <c:v>605.1732177734375</c:v>
                </c:pt>
                <c:pt idx="86">
                  <c:v>606.74188232421875</c:v>
                </c:pt>
                <c:pt idx="87">
                  <c:v>608.31060791015625</c:v>
                </c:pt>
                <c:pt idx="88">
                  <c:v>609.8792724609375</c:v>
                </c:pt>
                <c:pt idx="89">
                  <c:v>611.447998046875</c:v>
                </c:pt>
                <c:pt idx="90">
                  <c:v>613.01666259765625</c:v>
                </c:pt>
                <c:pt idx="91">
                  <c:v>613.84515380859375</c:v>
                </c:pt>
                <c:pt idx="92">
                  <c:v>614.6737060546875</c:v>
                </c:pt>
                <c:pt idx="93">
                  <c:v>615.502197265625</c:v>
                </c:pt>
                <c:pt idx="94">
                  <c:v>616.3306884765625</c:v>
                </c:pt>
                <c:pt idx="95">
                  <c:v>617.1591796875</c:v>
                </c:pt>
                <c:pt idx="96">
                  <c:v>617.98773193359375</c:v>
                </c:pt>
                <c:pt idx="97">
                  <c:v>618.81622314453125</c:v>
                </c:pt>
                <c:pt idx="98">
                  <c:v>619.64471435546875</c:v>
                </c:pt>
                <c:pt idx="99">
                  <c:v>620.4732666015625</c:v>
                </c:pt>
                <c:pt idx="100">
                  <c:v>621.3017578125</c:v>
                </c:pt>
                <c:pt idx="101">
                  <c:v>622.084716796875</c:v>
                </c:pt>
                <c:pt idx="102">
                  <c:v>622.86761474609375</c:v>
                </c:pt>
                <c:pt idx="103">
                  <c:v>623.65057373046875</c:v>
                </c:pt>
                <c:pt idx="104">
                  <c:v>624.43353271484375</c:v>
                </c:pt>
                <c:pt idx="105">
                  <c:v>625.2164306640625</c:v>
                </c:pt>
                <c:pt idx="106">
                  <c:v>625.9993896484375</c:v>
                </c:pt>
                <c:pt idx="107">
                  <c:v>626.7823486328125</c:v>
                </c:pt>
                <c:pt idx="108">
                  <c:v>627.5653076171875</c:v>
                </c:pt>
                <c:pt idx="109">
                  <c:v>628.34820556640625</c:v>
                </c:pt>
                <c:pt idx="110">
                  <c:v>629.13116455078125</c:v>
                </c:pt>
              </c:numCache>
            </c:numRef>
          </c:yVal>
          <c:smooth val="0"/>
          <c:extLst>
            <c:ext xmlns:c16="http://schemas.microsoft.com/office/drawing/2014/chart" uri="{C3380CC4-5D6E-409C-BE32-E72D297353CC}">
              <c16:uniqueId val="{00000005-76A5-F94E-99FE-E10133CEA7C8}"/>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Output!$G$3:$G$113</c:f>
              <c:numCache>
                <c:formatCode>General</c:formatCode>
                <c:ptCount val="111"/>
                <c:pt idx="15">
                  <c:v>333.464599609375</c:v>
                </c:pt>
                <c:pt idx="16">
                  <c:v>340.73922729492188</c:v>
                </c:pt>
                <c:pt idx="17">
                  <c:v>348.01385498046875</c:v>
                </c:pt>
                <c:pt idx="18">
                  <c:v>355.2884521484375</c:v>
                </c:pt>
                <c:pt idx="19">
                  <c:v>362.56307983398438</c:v>
                </c:pt>
                <c:pt idx="20">
                  <c:v>369.83770751953125</c:v>
                </c:pt>
                <c:pt idx="21">
                  <c:v>372.1943359375</c:v>
                </c:pt>
                <c:pt idx="22">
                  <c:v>374.55096435546875</c:v>
                </c:pt>
                <c:pt idx="23">
                  <c:v>376.9075927734375</c:v>
                </c:pt>
                <c:pt idx="24">
                  <c:v>379.26422119140625</c:v>
                </c:pt>
                <c:pt idx="25">
                  <c:v>381.620849609375</c:v>
                </c:pt>
                <c:pt idx="26">
                  <c:v>383.97747802734375</c:v>
                </c:pt>
                <c:pt idx="27">
                  <c:v>386.3341064453125</c:v>
                </c:pt>
                <c:pt idx="28">
                  <c:v>388.69073486328125</c:v>
                </c:pt>
                <c:pt idx="29">
                  <c:v>391.04736328125</c:v>
                </c:pt>
                <c:pt idx="30">
                  <c:v>393.40399169921875</c:v>
                </c:pt>
                <c:pt idx="31">
                  <c:v>396.53457641601563</c:v>
                </c:pt>
                <c:pt idx="32">
                  <c:v>399.6651611328125</c:v>
                </c:pt>
                <c:pt idx="33">
                  <c:v>402.79574584960938</c:v>
                </c:pt>
                <c:pt idx="34">
                  <c:v>405.92633056640625</c:v>
                </c:pt>
                <c:pt idx="35">
                  <c:v>409.056884765625</c:v>
                </c:pt>
                <c:pt idx="36">
                  <c:v>412.18746948242188</c:v>
                </c:pt>
                <c:pt idx="37">
                  <c:v>415.31805419921875</c:v>
                </c:pt>
                <c:pt idx="38">
                  <c:v>418.44863891601563</c:v>
                </c:pt>
                <c:pt idx="39">
                  <c:v>421.5792236328125</c:v>
                </c:pt>
                <c:pt idx="40">
                  <c:v>424.70980834960938</c:v>
                </c:pt>
                <c:pt idx="41">
                  <c:v>428.99795532226563</c:v>
                </c:pt>
                <c:pt idx="42">
                  <c:v>433.2861328125</c:v>
                </c:pt>
                <c:pt idx="43">
                  <c:v>437.57427978515625</c:v>
                </c:pt>
                <c:pt idx="44">
                  <c:v>441.86245727539063</c:v>
                </c:pt>
                <c:pt idx="45">
                  <c:v>446.15060424804688</c:v>
                </c:pt>
                <c:pt idx="46">
                  <c:v>450.43875122070313</c:v>
                </c:pt>
                <c:pt idx="47">
                  <c:v>454.7269287109375</c:v>
                </c:pt>
                <c:pt idx="48">
                  <c:v>459.01507568359375</c:v>
                </c:pt>
                <c:pt idx="49">
                  <c:v>463.30325317382813</c:v>
                </c:pt>
                <c:pt idx="50">
                  <c:v>467.59140014648438</c:v>
                </c:pt>
                <c:pt idx="51">
                  <c:v>471.1370849609375</c:v>
                </c:pt>
                <c:pt idx="52">
                  <c:v>474.68276977539063</c:v>
                </c:pt>
                <c:pt idx="53">
                  <c:v>478.22848510742188</c:v>
                </c:pt>
                <c:pt idx="54">
                  <c:v>481.774169921875</c:v>
                </c:pt>
                <c:pt idx="55">
                  <c:v>485.31985473632813</c:v>
                </c:pt>
                <c:pt idx="56">
                  <c:v>488.86553955078125</c:v>
                </c:pt>
                <c:pt idx="57">
                  <c:v>492.41122436523438</c:v>
                </c:pt>
                <c:pt idx="58">
                  <c:v>495.95693969726563</c:v>
                </c:pt>
                <c:pt idx="59">
                  <c:v>499.50262451171875</c:v>
                </c:pt>
                <c:pt idx="60">
                  <c:v>503.04830932617188</c:v>
                </c:pt>
                <c:pt idx="61">
                  <c:v>505.37353515625</c:v>
                </c:pt>
                <c:pt idx="62">
                  <c:v>507.69879150390625</c:v>
                </c:pt>
                <c:pt idx="63">
                  <c:v>510.0240478515625</c:v>
                </c:pt>
                <c:pt idx="64">
                  <c:v>512.3492431640625</c:v>
                </c:pt>
                <c:pt idx="65">
                  <c:v>514.67449951171875</c:v>
                </c:pt>
                <c:pt idx="66">
                  <c:v>516.999755859375</c:v>
                </c:pt>
                <c:pt idx="67">
                  <c:v>519.32501220703125</c:v>
                </c:pt>
                <c:pt idx="68">
                  <c:v>521.6502685546875</c:v>
                </c:pt>
                <c:pt idx="69">
                  <c:v>523.9754638671875</c:v>
                </c:pt>
                <c:pt idx="70">
                  <c:v>526.30072021484375</c:v>
                </c:pt>
                <c:pt idx="71">
                  <c:v>526.19219970703125</c:v>
                </c:pt>
                <c:pt idx="72">
                  <c:v>526.08367919921875</c:v>
                </c:pt>
                <c:pt idx="73">
                  <c:v>525.97509765625</c:v>
                </c:pt>
                <c:pt idx="74">
                  <c:v>525.8665771484375</c:v>
                </c:pt>
                <c:pt idx="75">
                  <c:v>525.758056640625</c:v>
                </c:pt>
                <c:pt idx="76">
                  <c:v>525.6495361328125</c:v>
                </c:pt>
                <c:pt idx="77">
                  <c:v>525.541015625</c:v>
                </c:pt>
                <c:pt idx="78">
                  <c:v>525.43243408203125</c:v>
                </c:pt>
                <c:pt idx="79">
                  <c:v>525.32391357421875</c:v>
                </c:pt>
                <c:pt idx="80">
                  <c:v>525.21539306640625</c:v>
                </c:pt>
                <c:pt idx="81">
                  <c:v>524.143310546875</c:v>
                </c:pt>
                <c:pt idx="82">
                  <c:v>523.0711669921875</c:v>
                </c:pt>
                <c:pt idx="83">
                  <c:v>521.99908447265625</c:v>
                </c:pt>
                <c:pt idx="84">
                  <c:v>520.927001953125</c:v>
                </c:pt>
                <c:pt idx="85">
                  <c:v>519.8548583984375</c:v>
                </c:pt>
                <c:pt idx="86">
                  <c:v>518.78277587890625</c:v>
                </c:pt>
                <c:pt idx="87">
                  <c:v>517.710693359375</c:v>
                </c:pt>
                <c:pt idx="88">
                  <c:v>516.63861083984375</c:v>
                </c:pt>
                <c:pt idx="89">
                  <c:v>515.56646728515625</c:v>
                </c:pt>
                <c:pt idx="90">
                  <c:v>514.494384765625</c:v>
                </c:pt>
                <c:pt idx="91">
                  <c:v>511.77197265625</c:v>
                </c:pt>
                <c:pt idx="92">
                  <c:v>509.049560546875</c:v>
                </c:pt>
                <c:pt idx="93">
                  <c:v>506.3271484375</c:v>
                </c:pt>
                <c:pt idx="94">
                  <c:v>503.604736328125</c:v>
                </c:pt>
                <c:pt idx="95">
                  <c:v>500.88232421875</c:v>
                </c:pt>
                <c:pt idx="96">
                  <c:v>498.15994262695313</c:v>
                </c:pt>
                <c:pt idx="97">
                  <c:v>495.43753051757813</c:v>
                </c:pt>
                <c:pt idx="98">
                  <c:v>492.71511840820313</c:v>
                </c:pt>
                <c:pt idx="99">
                  <c:v>489.99270629882813</c:v>
                </c:pt>
                <c:pt idx="100">
                  <c:v>487.27029418945313</c:v>
                </c:pt>
                <c:pt idx="101">
                  <c:v>483.1212158203125</c:v>
                </c:pt>
                <c:pt idx="102">
                  <c:v>478.97216796875</c:v>
                </c:pt>
                <c:pt idx="103">
                  <c:v>474.82308959960938</c:v>
                </c:pt>
                <c:pt idx="104">
                  <c:v>470.67401123046875</c:v>
                </c:pt>
                <c:pt idx="105">
                  <c:v>466.52496337890625</c:v>
                </c:pt>
                <c:pt idx="106">
                  <c:v>462.37588500976563</c:v>
                </c:pt>
                <c:pt idx="107">
                  <c:v>458.226806640625</c:v>
                </c:pt>
                <c:pt idx="108">
                  <c:v>454.07772827148438</c:v>
                </c:pt>
                <c:pt idx="109">
                  <c:v>449.92868041992188</c:v>
                </c:pt>
                <c:pt idx="110">
                  <c:v>445.77960205078125</c:v>
                </c:pt>
              </c:numCache>
            </c:numRef>
          </c:yVal>
          <c:smooth val="0"/>
          <c:extLst>
            <c:ext xmlns:c16="http://schemas.microsoft.com/office/drawing/2014/chart" uri="{C3380CC4-5D6E-409C-BE32-E72D297353CC}">
              <c16:uniqueId val="{00000006-76A5-F94E-99FE-E10133CEA7C8}"/>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Output!$H$3:$H$113</c:f>
              <c:numCache>
                <c:formatCode>General</c:formatCode>
                <c:ptCount val="111"/>
                <c:pt idx="15">
                  <c:v>347.23663330078125</c:v>
                </c:pt>
                <c:pt idx="16">
                  <c:v>352.43551635742188</c:v>
                </c:pt>
                <c:pt idx="17">
                  <c:v>357.6343994140625</c:v>
                </c:pt>
                <c:pt idx="18">
                  <c:v>362.83328247070313</c:v>
                </c:pt>
                <c:pt idx="19">
                  <c:v>368.03216552734375</c:v>
                </c:pt>
                <c:pt idx="20">
                  <c:v>373.23104858398438</c:v>
                </c:pt>
                <c:pt idx="21">
                  <c:v>379.295654296875</c:v>
                </c:pt>
                <c:pt idx="22">
                  <c:v>385.3602294921875</c:v>
                </c:pt>
                <c:pt idx="23">
                  <c:v>391.42483520507813</c:v>
                </c:pt>
                <c:pt idx="24">
                  <c:v>397.48944091796875</c:v>
                </c:pt>
                <c:pt idx="25">
                  <c:v>403.55401611328125</c:v>
                </c:pt>
                <c:pt idx="26">
                  <c:v>409.61862182617188</c:v>
                </c:pt>
                <c:pt idx="27">
                  <c:v>415.6832275390625</c:v>
                </c:pt>
                <c:pt idx="28">
                  <c:v>421.74783325195313</c:v>
                </c:pt>
                <c:pt idx="29">
                  <c:v>427.81240844726563</c:v>
                </c:pt>
                <c:pt idx="30">
                  <c:v>433.87701416015625</c:v>
                </c:pt>
                <c:pt idx="31">
                  <c:v>439.19955444335938</c:v>
                </c:pt>
                <c:pt idx="32">
                  <c:v>444.5220947265625</c:v>
                </c:pt>
                <c:pt idx="33">
                  <c:v>449.8446044921875</c:v>
                </c:pt>
                <c:pt idx="34">
                  <c:v>455.16714477539063</c:v>
                </c:pt>
                <c:pt idx="35">
                  <c:v>460.48968505859375</c:v>
                </c:pt>
                <c:pt idx="36">
                  <c:v>465.81222534179688</c:v>
                </c:pt>
                <c:pt idx="37">
                  <c:v>471.134765625</c:v>
                </c:pt>
                <c:pt idx="38">
                  <c:v>476.457275390625</c:v>
                </c:pt>
                <c:pt idx="39">
                  <c:v>481.77981567382813</c:v>
                </c:pt>
                <c:pt idx="40">
                  <c:v>487.10235595703125</c:v>
                </c:pt>
                <c:pt idx="41">
                  <c:v>491.43392944335938</c:v>
                </c:pt>
                <c:pt idx="42">
                  <c:v>495.7655029296875</c:v>
                </c:pt>
                <c:pt idx="43">
                  <c:v>500.09707641601563</c:v>
                </c:pt>
                <c:pt idx="44">
                  <c:v>504.42864990234375</c:v>
                </c:pt>
                <c:pt idx="45">
                  <c:v>508.76022338867188</c:v>
                </c:pt>
                <c:pt idx="46">
                  <c:v>513.091796875</c:v>
                </c:pt>
                <c:pt idx="47">
                  <c:v>517.42333984375</c:v>
                </c:pt>
                <c:pt idx="48">
                  <c:v>521.75494384765625</c:v>
                </c:pt>
                <c:pt idx="49">
                  <c:v>526.0865478515625</c:v>
                </c:pt>
                <c:pt idx="50">
                  <c:v>530.4180908203125</c:v>
                </c:pt>
                <c:pt idx="51">
                  <c:v>533.89935302734375</c:v>
                </c:pt>
                <c:pt idx="52">
                  <c:v>537.38055419921875</c:v>
                </c:pt>
                <c:pt idx="53">
                  <c:v>540.86181640625</c:v>
                </c:pt>
                <c:pt idx="54">
                  <c:v>544.343017578125</c:v>
                </c:pt>
                <c:pt idx="55">
                  <c:v>547.82427978515625</c:v>
                </c:pt>
                <c:pt idx="56">
                  <c:v>551.3055419921875</c:v>
                </c:pt>
                <c:pt idx="57">
                  <c:v>554.7867431640625</c:v>
                </c:pt>
                <c:pt idx="58">
                  <c:v>558.26800537109375</c:v>
                </c:pt>
                <c:pt idx="59">
                  <c:v>561.74920654296875</c:v>
                </c:pt>
                <c:pt idx="60">
                  <c:v>565.23046875</c:v>
                </c:pt>
                <c:pt idx="61">
                  <c:v>567.852294921875</c:v>
                </c:pt>
                <c:pt idx="62">
                  <c:v>570.47406005859375</c:v>
                </c:pt>
                <c:pt idx="63">
                  <c:v>573.09588623046875</c:v>
                </c:pt>
                <c:pt idx="64">
                  <c:v>575.7176513671875</c:v>
                </c:pt>
                <c:pt idx="65">
                  <c:v>578.3394775390625</c:v>
                </c:pt>
                <c:pt idx="66">
                  <c:v>580.9613037109375</c:v>
                </c:pt>
                <c:pt idx="67">
                  <c:v>583.58306884765625</c:v>
                </c:pt>
                <c:pt idx="68">
                  <c:v>586.20489501953125</c:v>
                </c:pt>
                <c:pt idx="69">
                  <c:v>588.82666015625</c:v>
                </c:pt>
                <c:pt idx="70">
                  <c:v>591.448486328125</c:v>
                </c:pt>
                <c:pt idx="71">
                  <c:v>592.9876708984375</c:v>
                </c:pt>
                <c:pt idx="72">
                  <c:v>594.52679443359375</c:v>
                </c:pt>
                <c:pt idx="73">
                  <c:v>596.06597900390625</c:v>
                </c:pt>
                <c:pt idx="74">
                  <c:v>597.60516357421875</c:v>
                </c:pt>
                <c:pt idx="75">
                  <c:v>599.144287109375</c:v>
                </c:pt>
                <c:pt idx="76">
                  <c:v>600.6834716796875</c:v>
                </c:pt>
                <c:pt idx="77">
                  <c:v>602.22265625</c:v>
                </c:pt>
                <c:pt idx="78">
                  <c:v>603.7618408203125</c:v>
                </c:pt>
                <c:pt idx="79">
                  <c:v>605.30096435546875</c:v>
                </c:pt>
                <c:pt idx="80">
                  <c:v>606.84014892578125</c:v>
                </c:pt>
                <c:pt idx="81">
                  <c:v>607.19366455078125</c:v>
                </c:pt>
                <c:pt idx="82">
                  <c:v>607.5472412109375</c:v>
                </c:pt>
                <c:pt idx="83">
                  <c:v>607.9007568359375</c:v>
                </c:pt>
                <c:pt idx="84">
                  <c:v>608.2542724609375</c:v>
                </c:pt>
                <c:pt idx="85">
                  <c:v>608.6077880859375</c:v>
                </c:pt>
                <c:pt idx="86">
                  <c:v>608.96136474609375</c:v>
                </c:pt>
                <c:pt idx="87">
                  <c:v>609.31488037109375</c:v>
                </c:pt>
                <c:pt idx="88">
                  <c:v>609.66839599609375</c:v>
                </c:pt>
                <c:pt idx="89">
                  <c:v>610.02197265625</c:v>
                </c:pt>
                <c:pt idx="90">
                  <c:v>610.37548828125</c:v>
                </c:pt>
                <c:pt idx="91">
                  <c:v>610.803955078125</c:v>
                </c:pt>
                <c:pt idx="92">
                  <c:v>611.232421875</c:v>
                </c:pt>
                <c:pt idx="93">
                  <c:v>611.66094970703125</c:v>
                </c:pt>
                <c:pt idx="94">
                  <c:v>612.08941650390625</c:v>
                </c:pt>
                <c:pt idx="95">
                  <c:v>612.51788330078125</c:v>
                </c:pt>
                <c:pt idx="96">
                  <c:v>612.94635009765625</c:v>
                </c:pt>
                <c:pt idx="97">
                  <c:v>613.37481689453125</c:v>
                </c:pt>
                <c:pt idx="98">
                  <c:v>613.8033447265625</c:v>
                </c:pt>
                <c:pt idx="99">
                  <c:v>614.2318115234375</c:v>
                </c:pt>
                <c:pt idx="100">
                  <c:v>614.6602783203125</c:v>
                </c:pt>
                <c:pt idx="101">
                  <c:v>612.17083740234375</c:v>
                </c:pt>
                <c:pt idx="102">
                  <c:v>609.681396484375</c:v>
                </c:pt>
                <c:pt idx="103">
                  <c:v>607.19195556640625</c:v>
                </c:pt>
                <c:pt idx="104">
                  <c:v>604.7025146484375</c:v>
                </c:pt>
                <c:pt idx="105">
                  <c:v>602.213134765625</c:v>
                </c:pt>
                <c:pt idx="106">
                  <c:v>599.72369384765625</c:v>
                </c:pt>
                <c:pt idx="107">
                  <c:v>597.2342529296875</c:v>
                </c:pt>
                <c:pt idx="108">
                  <c:v>594.74481201171875</c:v>
                </c:pt>
                <c:pt idx="109">
                  <c:v>592.25537109375</c:v>
                </c:pt>
                <c:pt idx="110">
                  <c:v>589.76593017578125</c:v>
                </c:pt>
              </c:numCache>
            </c:numRef>
          </c:yVal>
          <c:smooth val="0"/>
          <c:extLst>
            <c:ext xmlns:c16="http://schemas.microsoft.com/office/drawing/2014/chart" uri="{C3380CC4-5D6E-409C-BE32-E72D297353CC}">
              <c16:uniqueId val="{00000007-76A5-F94E-99FE-E10133CEA7C8}"/>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Megatons CH</a:t>
                </a:r>
                <a:r>
                  <a:rPr lang="en-US" sz="900" baseline="-25000" dirty="0"/>
                  <a:t>4</a:t>
                </a:r>
                <a:r>
                  <a:rPr lang="en-US" sz="900" baseline="0" dirty="0"/>
                  <a:t> per </a:t>
                </a:r>
                <a:r>
                  <a:rPr lang="en-US" sz="900" dirty="0"/>
                  <a:t>Year</a:t>
                </a:r>
              </a:p>
            </c:rich>
          </c:tx>
          <c:layout>
            <c:manualLayout>
              <c:xMode val="edge"/>
              <c:yMode val="edge"/>
              <c:x val="5.0595795369887134E-2"/>
              <c:y val="0.2042304155543572"/>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Total N</a:t>
            </a:r>
            <a:r>
              <a:rPr lang="en-US" sz="1200" b="1" baseline="-25000" dirty="0"/>
              <a:t>2</a:t>
            </a:r>
            <a:r>
              <a:rPr lang="en-US" sz="1200" b="1" dirty="0"/>
              <a:t>O</a:t>
            </a:r>
            <a:r>
              <a:rPr lang="en-US" sz="1200" b="1" baseline="0" dirty="0"/>
              <a:t> Anthropogenic Emissions</a:t>
            </a:r>
            <a:endParaRPr lang="en-US" sz="1200" b="1" dirty="0"/>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Output!$I$3:$I$113</c:f>
              <c:numCache>
                <c:formatCode>General</c:formatCode>
                <c:ptCount val="111"/>
                <c:pt idx="0">
                  <c:v>5.3024401664733887</c:v>
                </c:pt>
                <c:pt idx="1">
                  <c:v>5.3895916938781738</c:v>
                </c:pt>
                <c:pt idx="2">
                  <c:v>5.4598541259765625</c:v>
                </c:pt>
                <c:pt idx="3">
                  <c:v>5.527155876159668</c:v>
                </c:pt>
                <c:pt idx="4">
                  <c:v>5.5937232971191406</c:v>
                </c:pt>
                <c:pt idx="5">
                  <c:v>5.6620984077453613</c:v>
                </c:pt>
                <c:pt idx="6">
                  <c:v>5.7330241203308105</c:v>
                </c:pt>
                <c:pt idx="7">
                  <c:v>5.806884765625</c:v>
                </c:pt>
                <c:pt idx="8">
                  <c:v>5.8824963569641113</c:v>
                </c:pt>
                <c:pt idx="9">
                  <c:v>5.9581437110900879</c:v>
                </c:pt>
                <c:pt idx="10">
                  <c:v>6.0366649627685547</c:v>
                </c:pt>
                <c:pt idx="11">
                  <c:v>6.1182942390441895</c:v>
                </c:pt>
                <c:pt idx="12">
                  <c:v>6.1980471611022949</c:v>
                </c:pt>
                <c:pt idx="13">
                  <c:v>6.2787103652954102</c:v>
                </c:pt>
                <c:pt idx="14">
                  <c:v>6.3634076118469238</c:v>
                </c:pt>
                <c:pt idx="15">
                  <c:v>6.4539799690246582</c:v>
                </c:pt>
                <c:pt idx="16">
                  <c:v>6.5486006736755371</c:v>
                </c:pt>
                <c:pt idx="17">
                  <c:v>6.6481409072875977</c:v>
                </c:pt>
                <c:pt idx="18">
                  <c:v>6.7508015632629395</c:v>
                </c:pt>
                <c:pt idx="19">
                  <c:v>6.8483424186706543</c:v>
                </c:pt>
                <c:pt idx="20">
                  <c:v>6.9384937286376953</c:v>
                </c:pt>
                <c:pt idx="21">
                  <c:v>7.0344047546386719</c:v>
                </c:pt>
                <c:pt idx="22">
                  <c:v>7.1319479942321777</c:v>
                </c:pt>
                <c:pt idx="23">
                  <c:v>7.2274322509765625</c:v>
                </c:pt>
                <c:pt idx="24">
                  <c:v>7.3212447166442871</c:v>
                </c:pt>
                <c:pt idx="25">
                  <c:v>7.4142990112304688</c:v>
                </c:pt>
                <c:pt idx="26">
                  <c:v>7.5062265396118164</c:v>
                </c:pt>
                <c:pt idx="27">
                  <c:v>7.5968923568725586</c:v>
                </c:pt>
                <c:pt idx="28">
                  <c:v>7.6872882843017578</c:v>
                </c:pt>
                <c:pt idx="29">
                  <c:v>7.7794580459594727</c:v>
                </c:pt>
                <c:pt idx="30">
                  <c:v>7.8725666999816895</c:v>
                </c:pt>
                <c:pt idx="31">
                  <c:v>7.9652857780456543</c:v>
                </c:pt>
                <c:pt idx="32">
                  <c:v>8.0575122833251953</c:v>
                </c:pt>
                <c:pt idx="33">
                  <c:v>8.1490659713745117</c:v>
                </c:pt>
                <c:pt idx="34">
                  <c:v>8.2398490905761719</c:v>
                </c:pt>
                <c:pt idx="35">
                  <c:v>8.3297529220581055</c:v>
                </c:pt>
                <c:pt idx="36">
                  <c:v>8.4185771942138672</c:v>
                </c:pt>
                <c:pt idx="37">
                  <c:v>8.5061683654785156</c:v>
                </c:pt>
                <c:pt idx="38">
                  <c:v>8.5925254821777344</c:v>
                </c:pt>
                <c:pt idx="39">
                  <c:v>8.677699089050293</c:v>
                </c:pt>
                <c:pt idx="40">
                  <c:v>8.7617177963256836</c:v>
                </c:pt>
                <c:pt idx="41">
                  <c:v>8.8443508148193359</c:v>
                </c:pt>
                <c:pt idx="42">
                  <c:v>8.9259223937988281</c:v>
                </c:pt>
                <c:pt idx="43">
                  <c:v>9.0063190460205078</c:v>
                </c:pt>
                <c:pt idx="44">
                  <c:v>9.0854597091674805</c:v>
                </c:pt>
                <c:pt idx="45">
                  <c:v>9.1632843017578125</c:v>
                </c:pt>
                <c:pt idx="46">
                  <c:v>9.2397594451904297</c:v>
                </c:pt>
                <c:pt idx="47">
                  <c:v>9.3148031234741211</c:v>
                </c:pt>
                <c:pt idx="48">
                  <c:v>9.3884477615356445</c:v>
                </c:pt>
                <c:pt idx="49">
                  <c:v>9.4606809616088867</c:v>
                </c:pt>
                <c:pt idx="50">
                  <c:v>9.5314846038818359</c:v>
                </c:pt>
                <c:pt idx="51">
                  <c:v>9.6011314392089844</c:v>
                </c:pt>
                <c:pt idx="52">
                  <c:v>9.6691627502441406</c:v>
                </c:pt>
                <c:pt idx="53">
                  <c:v>9.7356328964233398</c:v>
                </c:pt>
                <c:pt idx="54">
                  <c:v>9.8005151748657227</c:v>
                </c:pt>
                <c:pt idx="55">
                  <c:v>9.8637847900390625</c:v>
                </c:pt>
                <c:pt idx="56">
                  <c:v>9.9254264831542969</c:v>
                </c:pt>
                <c:pt idx="57">
                  <c:v>9.9854307174682617</c:v>
                </c:pt>
                <c:pt idx="58">
                  <c:v>10.043781280517578</c:v>
                </c:pt>
                <c:pt idx="59">
                  <c:v>10.100461006164551</c:v>
                </c:pt>
                <c:pt idx="60">
                  <c:v>10.15545654296875</c:v>
                </c:pt>
                <c:pt idx="61">
                  <c:v>10.208761215209961</c:v>
                </c:pt>
                <c:pt idx="62">
                  <c:v>10.260367393493652</c:v>
                </c:pt>
                <c:pt idx="63">
                  <c:v>10.310267448425293</c:v>
                </c:pt>
                <c:pt idx="64">
                  <c:v>10.358455657958984</c:v>
                </c:pt>
                <c:pt idx="65">
                  <c:v>10.404933929443359</c:v>
                </c:pt>
                <c:pt idx="66">
                  <c:v>10.449708938598633</c:v>
                </c:pt>
                <c:pt idx="67">
                  <c:v>10.492800712585449</c:v>
                </c:pt>
                <c:pt idx="68">
                  <c:v>10.534248352050781</c:v>
                </c:pt>
                <c:pt idx="69">
                  <c:v>10.574103355407715</c:v>
                </c:pt>
                <c:pt idx="70">
                  <c:v>10.612411499023438</c:v>
                </c:pt>
                <c:pt idx="71">
                  <c:v>10.649211883544922</c:v>
                </c:pt>
                <c:pt idx="72">
                  <c:v>10.684539794921875</c:v>
                </c:pt>
                <c:pt idx="73">
                  <c:v>10.718440055847168</c:v>
                </c:pt>
                <c:pt idx="74">
                  <c:v>10.750957489013672</c:v>
                </c:pt>
                <c:pt idx="75">
                  <c:v>10.782140731811523</c:v>
                </c:pt>
                <c:pt idx="76">
                  <c:v>10.812039375305176</c:v>
                </c:pt>
                <c:pt idx="77">
                  <c:v>10.840704917907715</c:v>
                </c:pt>
                <c:pt idx="78">
                  <c:v>10.868179321289063</c:v>
                </c:pt>
                <c:pt idx="79">
                  <c:v>10.894502639770508</c:v>
                </c:pt>
                <c:pt idx="80">
                  <c:v>10.919710159301758</c:v>
                </c:pt>
                <c:pt idx="81">
                  <c:v>10.943835258483887</c:v>
                </c:pt>
                <c:pt idx="82">
                  <c:v>10.966912269592285</c:v>
                </c:pt>
                <c:pt idx="83">
                  <c:v>10.988974571228027</c:v>
                </c:pt>
                <c:pt idx="84">
                  <c:v>11.010052680969238</c:v>
                </c:pt>
                <c:pt idx="85">
                  <c:v>11.030176162719727</c:v>
                </c:pt>
                <c:pt idx="86">
                  <c:v>11.049374580383301</c:v>
                </c:pt>
                <c:pt idx="87">
                  <c:v>11.067672729492188</c:v>
                </c:pt>
                <c:pt idx="88">
                  <c:v>11.08509349822998</c:v>
                </c:pt>
                <c:pt idx="89">
                  <c:v>11.101657867431641</c:v>
                </c:pt>
                <c:pt idx="90">
                  <c:v>11.117387771606445</c:v>
                </c:pt>
                <c:pt idx="91">
                  <c:v>11.132307052612305</c:v>
                </c:pt>
                <c:pt idx="92">
                  <c:v>11.146446228027344</c:v>
                </c:pt>
                <c:pt idx="93">
                  <c:v>11.159843444824219</c:v>
                </c:pt>
                <c:pt idx="94">
                  <c:v>11.172545433044434</c:v>
                </c:pt>
                <c:pt idx="95">
                  <c:v>11.18459415435791</c:v>
                </c:pt>
                <c:pt idx="96">
                  <c:v>11.196016311645508</c:v>
                </c:pt>
                <c:pt idx="97">
                  <c:v>11.206830024719238</c:v>
                </c:pt>
                <c:pt idx="98">
                  <c:v>11.217050552368164</c:v>
                </c:pt>
                <c:pt idx="99">
                  <c:v>11.226676940917969</c:v>
                </c:pt>
                <c:pt idx="100">
                  <c:v>11.235724449157715</c:v>
                </c:pt>
                <c:pt idx="101">
                  <c:v>11.244205474853516</c:v>
                </c:pt>
                <c:pt idx="102">
                  <c:v>11.252124786376953</c:v>
                </c:pt>
                <c:pt idx="103">
                  <c:v>11.259486198425293</c:v>
                </c:pt>
                <c:pt idx="104">
                  <c:v>11.266281127929688</c:v>
                </c:pt>
                <c:pt idx="105">
                  <c:v>11.272500991821289</c:v>
                </c:pt>
                <c:pt idx="106">
                  <c:v>11.278129577636719</c:v>
                </c:pt>
                <c:pt idx="107">
                  <c:v>11.283149719238281</c:v>
                </c:pt>
                <c:pt idx="108">
                  <c:v>11.287538528442383</c:v>
                </c:pt>
                <c:pt idx="109">
                  <c:v>11.291269302368164</c:v>
                </c:pt>
                <c:pt idx="110">
                  <c:v>11.294307708740234</c:v>
                </c:pt>
              </c:numCache>
            </c:numRef>
          </c:yVal>
          <c:smooth val="0"/>
          <c:extLst>
            <c:ext xmlns:c16="http://schemas.microsoft.com/office/drawing/2014/chart" uri="{C3380CC4-5D6E-409C-BE32-E72D297353CC}">
              <c16:uniqueId val="{00000000-B9DA-B348-9994-58D8BF41A4FE}"/>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Output!$J$3:$J$113</c:f>
              <c:numCache>
                <c:formatCode>General</c:formatCode>
                <c:ptCount val="111"/>
                <c:pt idx="15">
                  <c:v>5.8574037551879883</c:v>
                </c:pt>
                <c:pt idx="16">
                  <c:v>5.9651975631713867</c:v>
                </c:pt>
                <c:pt idx="17">
                  <c:v>6.0729913711547852</c:v>
                </c:pt>
                <c:pt idx="18">
                  <c:v>6.1807851791381836</c:v>
                </c:pt>
                <c:pt idx="19">
                  <c:v>6.288578987121582</c:v>
                </c:pt>
                <c:pt idx="20">
                  <c:v>6.3963727951049805</c:v>
                </c:pt>
                <c:pt idx="21">
                  <c:v>6.4801764488220215</c:v>
                </c:pt>
                <c:pt idx="22">
                  <c:v>6.5639801025390625</c:v>
                </c:pt>
                <c:pt idx="23">
                  <c:v>6.6477837562561035</c:v>
                </c:pt>
                <c:pt idx="24">
                  <c:v>6.7315869331359863</c:v>
                </c:pt>
                <c:pt idx="25">
                  <c:v>6.8153905868530273</c:v>
                </c:pt>
                <c:pt idx="26">
                  <c:v>6.8991942405700684</c:v>
                </c:pt>
                <c:pt idx="27">
                  <c:v>6.9829978942871094</c:v>
                </c:pt>
                <c:pt idx="28">
                  <c:v>7.0668015480041504</c:v>
                </c:pt>
                <c:pt idx="29">
                  <c:v>7.1506047248840332</c:v>
                </c:pt>
                <c:pt idx="30">
                  <c:v>7.2344083786010742</c:v>
                </c:pt>
                <c:pt idx="31">
                  <c:v>7.3164091110229492</c:v>
                </c:pt>
                <c:pt idx="32">
                  <c:v>7.398409366607666</c:v>
                </c:pt>
                <c:pt idx="33">
                  <c:v>7.480410099029541</c:v>
                </c:pt>
                <c:pt idx="34">
                  <c:v>7.5624103546142578</c:v>
                </c:pt>
                <c:pt idx="35">
                  <c:v>7.6444110870361328</c:v>
                </c:pt>
                <c:pt idx="36">
                  <c:v>7.7264118194580078</c:v>
                </c:pt>
                <c:pt idx="37">
                  <c:v>7.8084120750427246</c:v>
                </c:pt>
                <c:pt idx="38">
                  <c:v>7.8904128074645996</c:v>
                </c:pt>
                <c:pt idx="39">
                  <c:v>7.9724130630493164</c:v>
                </c:pt>
                <c:pt idx="40">
                  <c:v>8.0544137954711914</c:v>
                </c:pt>
                <c:pt idx="41">
                  <c:v>8.1042451858520508</c:v>
                </c:pt>
                <c:pt idx="42">
                  <c:v>8.1540765762329102</c:v>
                </c:pt>
                <c:pt idx="43">
                  <c:v>8.2039079666137695</c:v>
                </c:pt>
                <c:pt idx="44">
                  <c:v>8.2537403106689453</c:v>
                </c:pt>
                <c:pt idx="45">
                  <c:v>8.3035717010498047</c:v>
                </c:pt>
                <c:pt idx="46">
                  <c:v>8.3534030914306641</c:v>
                </c:pt>
                <c:pt idx="47">
                  <c:v>8.4032344818115234</c:v>
                </c:pt>
                <c:pt idx="48">
                  <c:v>8.4530658721923828</c:v>
                </c:pt>
                <c:pt idx="49">
                  <c:v>8.5028972625732422</c:v>
                </c:pt>
                <c:pt idx="50">
                  <c:v>8.5527286529541016</c:v>
                </c:pt>
                <c:pt idx="51">
                  <c:v>8.5823078155517578</c:v>
                </c:pt>
                <c:pt idx="52">
                  <c:v>8.6118860244750977</c:v>
                </c:pt>
                <c:pt idx="53">
                  <c:v>8.6414651870727539</c:v>
                </c:pt>
                <c:pt idx="54">
                  <c:v>8.6710433959960938</c:v>
                </c:pt>
                <c:pt idx="55">
                  <c:v>8.70062255859375</c:v>
                </c:pt>
                <c:pt idx="56">
                  <c:v>8.7302007675170898</c:v>
                </c:pt>
                <c:pt idx="57">
                  <c:v>8.7597799301147461</c:v>
                </c:pt>
                <c:pt idx="58">
                  <c:v>8.7893581390380859</c:v>
                </c:pt>
                <c:pt idx="59">
                  <c:v>8.8189363479614258</c:v>
                </c:pt>
                <c:pt idx="60">
                  <c:v>8.848515510559082</c:v>
                </c:pt>
                <c:pt idx="61">
                  <c:v>8.8346424102783203</c:v>
                </c:pt>
                <c:pt idx="62">
                  <c:v>8.820770263671875</c:v>
                </c:pt>
                <c:pt idx="63">
                  <c:v>8.8068981170654297</c:v>
                </c:pt>
                <c:pt idx="64">
                  <c:v>8.793025016784668</c:v>
                </c:pt>
                <c:pt idx="65">
                  <c:v>8.7791528701782227</c:v>
                </c:pt>
                <c:pt idx="66">
                  <c:v>8.7652797698974609</c:v>
                </c:pt>
                <c:pt idx="67">
                  <c:v>8.7514076232910156</c:v>
                </c:pt>
                <c:pt idx="68">
                  <c:v>8.7375354766845703</c:v>
                </c:pt>
                <c:pt idx="69">
                  <c:v>8.7236623764038086</c:v>
                </c:pt>
                <c:pt idx="70">
                  <c:v>8.7097902297973633</c:v>
                </c:pt>
                <c:pt idx="71">
                  <c:v>8.7142391204833984</c:v>
                </c:pt>
                <c:pt idx="72">
                  <c:v>8.71868896484375</c:v>
                </c:pt>
                <c:pt idx="73">
                  <c:v>8.7231378555297852</c:v>
                </c:pt>
                <c:pt idx="74">
                  <c:v>8.7275876998901367</c:v>
                </c:pt>
                <c:pt idx="75">
                  <c:v>8.7320365905761719</c:v>
                </c:pt>
                <c:pt idx="76">
                  <c:v>8.7364864349365234</c:v>
                </c:pt>
                <c:pt idx="77">
                  <c:v>8.7409353256225586</c:v>
                </c:pt>
                <c:pt idx="78">
                  <c:v>8.7453842163085938</c:v>
                </c:pt>
                <c:pt idx="79">
                  <c:v>8.7498340606689453</c:v>
                </c:pt>
                <c:pt idx="80">
                  <c:v>8.7542829513549805</c:v>
                </c:pt>
                <c:pt idx="81">
                  <c:v>8.7625598907470703</c:v>
                </c:pt>
                <c:pt idx="82">
                  <c:v>8.7708368301391602</c:v>
                </c:pt>
                <c:pt idx="83">
                  <c:v>8.7791128158569336</c:v>
                </c:pt>
                <c:pt idx="84">
                  <c:v>8.7873897552490234</c:v>
                </c:pt>
                <c:pt idx="85">
                  <c:v>8.7956666946411133</c:v>
                </c:pt>
                <c:pt idx="86">
                  <c:v>8.8039426803588867</c:v>
                </c:pt>
                <c:pt idx="87">
                  <c:v>8.8122196197509766</c:v>
                </c:pt>
                <c:pt idx="88">
                  <c:v>8.8204965591430664</c:v>
                </c:pt>
                <c:pt idx="89">
                  <c:v>8.8287734985351563</c:v>
                </c:pt>
                <c:pt idx="90">
                  <c:v>8.8370494842529297</c:v>
                </c:pt>
                <c:pt idx="91">
                  <c:v>8.8391256332397461</c:v>
                </c:pt>
                <c:pt idx="92">
                  <c:v>8.8412017822265625</c:v>
                </c:pt>
                <c:pt idx="93">
                  <c:v>8.8432788848876953</c:v>
                </c:pt>
                <c:pt idx="94">
                  <c:v>8.8453550338745117</c:v>
                </c:pt>
                <c:pt idx="95">
                  <c:v>8.8474311828613281</c:v>
                </c:pt>
                <c:pt idx="96">
                  <c:v>8.8495073318481445</c:v>
                </c:pt>
                <c:pt idx="97">
                  <c:v>8.8515834808349609</c:v>
                </c:pt>
                <c:pt idx="98">
                  <c:v>8.8536596298217773</c:v>
                </c:pt>
                <c:pt idx="99">
                  <c:v>8.8557357788085938</c:v>
                </c:pt>
                <c:pt idx="100">
                  <c:v>8.8578119277954102</c:v>
                </c:pt>
                <c:pt idx="101">
                  <c:v>8.8592529296875</c:v>
                </c:pt>
                <c:pt idx="102">
                  <c:v>8.8606929779052734</c:v>
                </c:pt>
                <c:pt idx="103">
                  <c:v>8.8621339797973633</c:v>
                </c:pt>
                <c:pt idx="104">
                  <c:v>8.8635740280151367</c:v>
                </c:pt>
                <c:pt idx="105">
                  <c:v>8.8650140762329102</c:v>
                </c:pt>
                <c:pt idx="106">
                  <c:v>8.866455078125</c:v>
                </c:pt>
                <c:pt idx="107">
                  <c:v>8.8678951263427734</c:v>
                </c:pt>
                <c:pt idx="108">
                  <c:v>8.8693361282348633</c:v>
                </c:pt>
                <c:pt idx="109">
                  <c:v>8.8707761764526367</c:v>
                </c:pt>
                <c:pt idx="110">
                  <c:v>8.8722171783447266</c:v>
                </c:pt>
              </c:numCache>
            </c:numRef>
          </c:yVal>
          <c:smooth val="0"/>
          <c:extLst>
            <c:ext xmlns:c16="http://schemas.microsoft.com/office/drawing/2014/chart" uri="{C3380CC4-5D6E-409C-BE32-E72D297353CC}">
              <c16:uniqueId val="{00000001-B9DA-B348-9994-58D8BF41A4FE}"/>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B9DA-B348-9994-58D8BF41A4FE}"/>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5.2728729248046875</c:v>
                </c:pt>
                <c:pt idx="16">
                  <c:v>5.3329620361328125</c:v>
                </c:pt>
                <c:pt idx="17">
                  <c:v>5.3930516242980957</c:v>
                </c:pt>
                <c:pt idx="18">
                  <c:v>5.4531412124633789</c:v>
                </c:pt>
                <c:pt idx="19">
                  <c:v>5.5132303237915039</c:v>
                </c:pt>
                <c:pt idx="20">
                  <c:v>5.5733199119567871</c:v>
                </c:pt>
                <c:pt idx="21">
                  <c:v>5.6359724998474121</c:v>
                </c:pt>
                <c:pt idx="22">
                  <c:v>5.6986250877380371</c:v>
                </c:pt>
                <c:pt idx="23">
                  <c:v>5.7612776756286621</c:v>
                </c:pt>
                <c:pt idx="24">
                  <c:v>5.8239302635192871</c:v>
                </c:pt>
                <c:pt idx="25">
                  <c:v>5.8865828514099121</c:v>
                </c:pt>
                <c:pt idx="26">
                  <c:v>5.9492354393005371</c:v>
                </c:pt>
                <c:pt idx="27">
                  <c:v>6.0118885040283203</c:v>
                </c:pt>
                <c:pt idx="28">
                  <c:v>6.0745410919189453</c:v>
                </c:pt>
                <c:pt idx="29">
                  <c:v>6.1371936798095703</c:v>
                </c:pt>
                <c:pt idx="30">
                  <c:v>6.1998462677001953</c:v>
                </c:pt>
                <c:pt idx="31">
                  <c:v>6.2773075103759766</c:v>
                </c:pt>
                <c:pt idx="32">
                  <c:v>6.3547682762145996</c:v>
                </c:pt>
                <c:pt idx="33">
                  <c:v>6.4322295188903809</c:v>
                </c:pt>
                <c:pt idx="34">
                  <c:v>6.5096907615661621</c:v>
                </c:pt>
                <c:pt idx="35">
                  <c:v>6.5871520042419434</c:v>
                </c:pt>
                <c:pt idx="36">
                  <c:v>6.6646132469177246</c:v>
                </c:pt>
                <c:pt idx="37">
                  <c:v>6.7420744895935059</c:v>
                </c:pt>
                <c:pt idx="38">
                  <c:v>6.8195357322692871</c:v>
                </c:pt>
                <c:pt idx="39">
                  <c:v>6.8969964981079102</c:v>
                </c:pt>
                <c:pt idx="40">
                  <c:v>6.9744577407836914</c:v>
                </c:pt>
                <c:pt idx="41">
                  <c:v>7.0361948013305664</c:v>
                </c:pt>
                <c:pt idx="42">
                  <c:v>7.0979323387145996</c:v>
                </c:pt>
                <c:pt idx="43">
                  <c:v>7.1596693992614746</c:v>
                </c:pt>
                <c:pt idx="44">
                  <c:v>7.2214064598083496</c:v>
                </c:pt>
                <c:pt idx="45">
                  <c:v>7.2831435203552246</c:v>
                </c:pt>
                <c:pt idx="46">
                  <c:v>7.3448805809020996</c:v>
                </c:pt>
                <c:pt idx="47">
                  <c:v>7.4066181182861328</c:v>
                </c:pt>
                <c:pt idx="48">
                  <c:v>7.4683551788330078</c:v>
                </c:pt>
                <c:pt idx="49">
                  <c:v>7.5300922393798828</c:v>
                </c:pt>
                <c:pt idx="50">
                  <c:v>7.5918292999267578</c:v>
                </c:pt>
                <c:pt idx="51">
                  <c:v>7.6401543617248535</c:v>
                </c:pt>
                <c:pt idx="52">
                  <c:v>7.688478946685791</c:v>
                </c:pt>
                <c:pt idx="53">
                  <c:v>7.7368035316467285</c:v>
                </c:pt>
                <c:pt idx="54">
                  <c:v>7.7851285934448242</c:v>
                </c:pt>
                <c:pt idx="55">
                  <c:v>7.8334531784057617</c:v>
                </c:pt>
                <c:pt idx="56">
                  <c:v>7.8817777633666992</c:v>
                </c:pt>
                <c:pt idx="57">
                  <c:v>7.9301028251647949</c:v>
                </c:pt>
                <c:pt idx="58">
                  <c:v>7.9784274101257324</c:v>
                </c:pt>
                <c:pt idx="59">
                  <c:v>8.0267524719238281</c:v>
                </c:pt>
                <c:pt idx="60">
                  <c:v>8.0750770568847656</c:v>
                </c:pt>
                <c:pt idx="61">
                  <c:v>8.104893684387207</c:v>
                </c:pt>
                <c:pt idx="62">
                  <c:v>8.1347112655639648</c:v>
                </c:pt>
                <c:pt idx="63">
                  <c:v>8.1645288467407227</c:v>
                </c:pt>
                <c:pt idx="64">
                  <c:v>8.1943454742431641</c:v>
                </c:pt>
                <c:pt idx="65">
                  <c:v>8.2241630554199219</c:v>
                </c:pt>
                <c:pt idx="66">
                  <c:v>8.2539796829223633</c:v>
                </c:pt>
                <c:pt idx="67">
                  <c:v>8.2837972640991211</c:v>
                </c:pt>
                <c:pt idx="68">
                  <c:v>8.3136138916015625</c:v>
                </c:pt>
                <c:pt idx="69">
                  <c:v>8.3434314727783203</c:v>
                </c:pt>
                <c:pt idx="70">
                  <c:v>8.3732481002807617</c:v>
                </c:pt>
                <c:pt idx="71">
                  <c:v>8.3924674987792969</c:v>
                </c:pt>
                <c:pt idx="72">
                  <c:v>8.4116859436035156</c:v>
                </c:pt>
                <c:pt idx="73">
                  <c:v>8.4309053421020508</c:v>
                </c:pt>
                <c:pt idx="74">
                  <c:v>8.4501237869262695</c:v>
                </c:pt>
                <c:pt idx="75">
                  <c:v>8.4693431854248047</c:v>
                </c:pt>
                <c:pt idx="76">
                  <c:v>8.4885616302490234</c:v>
                </c:pt>
                <c:pt idx="77">
                  <c:v>8.5077810287475586</c:v>
                </c:pt>
                <c:pt idx="78">
                  <c:v>8.5269994735717773</c:v>
                </c:pt>
                <c:pt idx="79">
                  <c:v>8.5462188720703125</c:v>
                </c:pt>
                <c:pt idx="80">
                  <c:v>8.5654373168945313</c:v>
                </c:pt>
                <c:pt idx="81">
                  <c:v>8.5916719436645508</c:v>
                </c:pt>
                <c:pt idx="82">
                  <c:v>8.6179056167602539</c:v>
                </c:pt>
                <c:pt idx="83">
                  <c:v>8.644139289855957</c:v>
                </c:pt>
                <c:pt idx="84">
                  <c:v>8.6703729629516602</c:v>
                </c:pt>
                <c:pt idx="85">
                  <c:v>8.6966066360473633</c:v>
                </c:pt>
                <c:pt idx="86">
                  <c:v>8.7228412628173828</c:v>
                </c:pt>
                <c:pt idx="87">
                  <c:v>8.7490749359130859</c:v>
                </c:pt>
                <c:pt idx="88">
                  <c:v>8.7753086090087891</c:v>
                </c:pt>
                <c:pt idx="89">
                  <c:v>8.8015422821044922</c:v>
                </c:pt>
                <c:pt idx="90">
                  <c:v>8.8277759552001953</c:v>
                </c:pt>
                <c:pt idx="91">
                  <c:v>8.8663759231567383</c:v>
                </c:pt>
                <c:pt idx="92">
                  <c:v>8.9049758911132813</c:v>
                </c:pt>
                <c:pt idx="93">
                  <c:v>8.9435749053955078</c:v>
                </c:pt>
                <c:pt idx="94">
                  <c:v>8.9821748733520508</c:v>
                </c:pt>
                <c:pt idx="95">
                  <c:v>9.0207738876342773</c:v>
                </c:pt>
                <c:pt idx="96">
                  <c:v>9.0593738555908203</c:v>
                </c:pt>
                <c:pt idx="97">
                  <c:v>9.0979728698730469</c:v>
                </c:pt>
                <c:pt idx="98">
                  <c:v>9.1365728378295898</c:v>
                </c:pt>
                <c:pt idx="99">
                  <c:v>9.1751718521118164</c:v>
                </c:pt>
                <c:pt idx="100">
                  <c:v>9.2137718200683594</c:v>
                </c:pt>
                <c:pt idx="101">
                  <c:v>9.2529373168945313</c:v>
                </c:pt>
                <c:pt idx="102">
                  <c:v>9.2921028137207031</c:v>
                </c:pt>
                <c:pt idx="103">
                  <c:v>9.331268310546875</c:v>
                </c:pt>
                <c:pt idx="104">
                  <c:v>9.3704338073730469</c:v>
                </c:pt>
                <c:pt idx="105">
                  <c:v>9.4095993041992188</c:v>
                </c:pt>
                <c:pt idx="106">
                  <c:v>9.4487648010253906</c:v>
                </c:pt>
                <c:pt idx="107">
                  <c:v>9.4879302978515625</c:v>
                </c:pt>
                <c:pt idx="108">
                  <c:v>9.5270957946777344</c:v>
                </c:pt>
                <c:pt idx="109">
                  <c:v>9.5662612915039063</c:v>
                </c:pt>
                <c:pt idx="110">
                  <c:v>9.6054267883300781</c:v>
                </c:pt>
              </c:numCache>
            </c:numRef>
          </c:yVal>
          <c:smooth val="0"/>
          <c:extLst>
            <c:ext xmlns:c16="http://schemas.microsoft.com/office/drawing/2014/chart" uri="{C3380CC4-5D6E-409C-BE32-E72D297353CC}">
              <c16:uniqueId val="{00000003-B9DA-B348-9994-58D8BF41A4FE}"/>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Output!$L$3:$L$30</c:f>
              <c:numCache>
                <c:formatCode>General</c:formatCode>
                <c:ptCount val="28"/>
                <c:pt idx="15">
                  <c:v>5.6957216262817383</c:v>
                </c:pt>
                <c:pt idx="16">
                  <c:v>5.7797551155090332</c:v>
                </c:pt>
                <c:pt idx="17">
                  <c:v>5.8637886047363281</c:v>
                </c:pt>
                <c:pt idx="18">
                  <c:v>5.947822093963623</c:v>
                </c:pt>
                <c:pt idx="19">
                  <c:v>6.031855583190918</c:v>
                </c:pt>
                <c:pt idx="20">
                  <c:v>6.1158890724182129</c:v>
                </c:pt>
                <c:pt idx="21">
                  <c:v>6.2056903839111328</c:v>
                </c:pt>
                <c:pt idx="22">
                  <c:v>6.2954916954040527</c:v>
                </c:pt>
                <c:pt idx="23">
                  <c:v>6.3852930068969727</c:v>
                </c:pt>
                <c:pt idx="24">
                  <c:v>6.4750943183898926</c:v>
                </c:pt>
                <c:pt idx="25">
                  <c:v>6.5648956298828125</c:v>
                </c:pt>
                <c:pt idx="26">
                  <c:v>6.6546969413757324</c:v>
                </c:pt>
                <c:pt idx="27">
                  <c:v>6.7444982528686523</c:v>
                </c:pt>
              </c:numCache>
            </c:numRef>
          </c:yVal>
          <c:smooth val="0"/>
          <c:extLst>
            <c:ext xmlns:c16="http://schemas.microsoft.com/office/drawing/2014/chart" uri="{C3380CC4-5D6E-409C-BE32-E72D297353CC}">
              <c16:uniqueId val="{00000004-B9DA-B348-9994-58D8BF41A4FE}"/>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6.3162240982055664</c:v>
                </c:pt>
                <c:pt idx="16">
                  <c:v>6.4057741165161133</c:v>
                </c:pt>
                <c:pt idx="17">
                  <c:v>6.4953241348266602</c:v>
                </c:pt>
                <c:pt idx="18">
                  <c:v>6.584874153137207</c:v>
                </c:pt>
                <c:pt idx="19">
                  <c:v>6.6744246482849121</c:v>
                </c:pt>
                <c:pt idx="20">
                  <c:v>6.763974666595459</c:v>
                </c:pt>
                <c:pt idx="21">
                  <c:v>6.8176984786987305</c:v>
                </c:pt>
                <c:pt idx="22">
                  <c:v>6.871422290802002</c:v>
                </c:pt>
                <c:pt idx="23">
                  <c:v>6.9251461029052734</c:v>
                </c:pt>
                <c:pt idx="24">
                  <c:v>6.9788699150085449</c:v>
                </c:pt>
                <c:pt idx="25">
                  <c:v>7.0325942039489746</c:v>
                </c:pt>
                <c:pt idx="26">
                  <c:v>7.0863180160522461</c:v>
                </c:pt>
                <c:pt idx="27">
                  <c:v>7.1400418281555176</c:v>
                </c:pt>
                <c:pt idx="28">
                  <c:v>7.1937656402587891</c:v>
                </c:pt>
                <c:pt idx="29">
                  <c:v>7.2474894523620605</c:v>
                </c:pt>
                <c:pt idx="30">
                  <c:v>7.3012137413024902</c:v>
                </c:pt>
                <c:pt idx="31">
                  <c:v>7.3976621627807617</c:v>
                </c:pt>
                <c:pt idx="32">
                  <c:v>7.4941110610961914</c:v>
                </c:pt>
                <c:pt idx="33">
                  <c:v>7.5905599594116211</c:v>
                </c:pt>
                <c:pt idx="34">
                  <c:v>7.6870088577270508</c:v>
                </c:pt>
                <c:pt idx="35">
                  <c:v>7.7834577560424805</c:v>
                </c:pt>
                <c:pt idx="36">
                  <c:v>7.8799066543579102</c:v>
                </c:pt>
                <c:pt idx="37">
                  <c:v>7.9763555526733398</c:v>
                </c:pt>
                <c:pt idx="38">
                  <c:v>8.0728044509887695</c:v>
                </c:pt>
                <c:pt idx="39">
                  <c:v>8.1692533493041992</c:v>
                </c:pt>
                <c:pt idx="40">
                  <c:v>8.2657022476196289</c:v>
                </c:pt>
                <c:pt idx="41">
                  <c:v>8.3590402603149414</c:v>
                </c:pt>
                <c:pt idx="42">
                  <c:v>8.4523792266845703</c:v>
                </c:pt>
                <c:pt idx="43">
                  <c:v>8.5457181930541992</c:v>
                </c:pt>
                <c:pt idx="44">
                  <c:v>8.6390571594238281</c:v>
                </c:pt>
                <c:pt idx="45">
                  <c:v>8.732396125793457</c:v>
                </c:pt>
                <c:pt idx="46">
                  <c:v>8.8257350921630859</c:v>
                </c:pt>
                <c:pt idx="47">
                  <c:v>8.9190731048583984</c:v>
                </c:pt>
                <c:pt idx="48">
                  <c:v>9.0124120712280273</c:v>
                </c:pt>
                <c:pt idx="49">
                  <c:v>9.1057510375976563</c:v>
                </c:pt>
                <c:pt idx="50">
                  <c:v>9.1990900039672852</c:v>
                </c:pt>
                <c:pt idx="51">
                  <c:v>9.2979812622070313</c:v>
                </c:pt>
                <c:pt idx="52">
                  <c:v>9.3968734741210938</c:v>
                </c:pt>
                <c:pt idx="53">
                  <c:v>9.4957647323608398</c:v>
                </c:pt>
                <c:pt idx="54">
                  <c:v>9.5946559906005859</c:v>
                </c:pt>
                <c:pt idx="55">
                  <c:v>9.6935482025146484</c:v>
                </c:pt>
                <c:pt idx="56">
                  <c:v>9.7924394607543945</c:v>
                </c:pt>
                <c:pt idx="57">
                  <c:v>9.8913307189941406</c:v>
                </c:pt>
                <c:pt idx="58">
                  <c:v>9.9902229309082031</c:v>
                </c:pt>
                <c:pt idx="59">
                  <c:v>10.089114189147949</c:v>
                </c:pt>
                <c:pt idx="60">
                  <c:v>10.188005447387695</c:v>
                </c:pt>
                <c:pt idx="61">
                  <c:v>10.28501033782959</c:v>
                </c:pt>
                <c:pt idx="62">
                  <c:v>10.382014274597168</c:v>
                </c:pt>
                <c:pt idx="63">
                  <c:v>10.479018211364746</c:v>
                </c:pt>
                <c:pt idx="64">
                  <c:v>10.576023101806641</c:v>
                </c:pt>
                <c:pt idx="65">
                  <c:v>10.673027038574219</c:v>
                </c:pt>
                <c:pt idx="66">
                  <c:v>10.770030975341797</c:v>
                </c:pt>
                <c:pt idx="67">
                  <c:v>10.867035865783691</c:v>
                </c:pt>
                <c:pt idx="68">
                  <c:v>10.96403980255127</c:v>
                </c:pt>
                <c:pt idx="69">
                  <c:v>11.061043739318848</c:v>
                </c:pt>
                <c:pt idx="70">
                  <c:v>11.158048629760742</c:v>
                </c:pt>
                <c:pt idx="71">
                  <c:v>11.248782157897949</c:v>
                </c:pt>
                <c:pt idx="72">
                  <c:v>11.339516639709473</c:v>
                </c:pt>
                <c:pt idx="73">
                  <c:v>11.430251121520996</c:v>
                </c:pt>
                <c:pt idx="74">
                  <c:v>11.520984649658203</c:v>
                </c:pt>
                <c:pt idx="75">
                  <c:v>11.611719131469727</c:v>
                </c:pt>
                <c:pt idx="76">
                  <c:v>11.702452659606934</c:v>
                </c:pt>
                <c:pt idx="77">
                  <c:v>11.793187141418457</c:v>
                </c:pt>
                <c:pt idx="78">
                  <c:v>11.883920669555664</c:v>
                </c:pt>
                <c:pt idx="79">
                  <c:v>11.974655151367188</c:v>
                </c:pt>
                <c:pt idx="80">
                  <c:v>12.065388679504395</c:v>
                </c:pt>
                <c:pt idx="81">
                  <c:v>12.141124725341797</c:v>
                </c:pt>
                <c:pt idx="82">
                  <c:v>12.216860771179199</c:v>
                </c:pt>
                <c:pt idx="83">
                  <c:v>12.292595863342285</c:v>
                </c:pt>
                <c:pt idx="84">
                  <c:v>12.368331909179688</c:v>
                </c:pt>
                <c:pt idx="85">
                  <c:v>12.444067001342773</c:v>
                </c:pt>
                <c:pt idx="86">
                  <c:v>12.519803047180176</c:v>
                </c:pt>
                <c:pt idx="87">
                  <c:v>12.595539093017578</c:v>
                </c:pt>
                <c:pt idx="88">
                  <c:v>12.671274185180664</c:v>
                </c:pt>
                <c:pt idx="89">
                  <c:v>12.747010231018066</c:v>
                </c:pt>
                <c:pt idx="90">
                  <c:v>12.822745323181152</c:v>
                </c:pt>
                <c:pt idx="91">
                  <c:v>12.880839347839355</c:v>
                </c:pt>
                <c:pt idx="92">
                  <c:v>12.938933372497559</c:v>
                </c:pt>
                <c:pt idx="93">
                  <c:v>12.997026443481445</c:v>
                </c:pt>
                <c:pt idx="94">
                  <c:v>13.055120468139648</c:v>
                </c:pt>
                <c:pt idx="95">
                  <c:v>13.113213539123535</c:v>
                </c:pt>
                <c:pt idx="96">
                  <c:v>13.171307563781738</c:v>
                </c:pt>
                <c:pt idx="97">
                  <c:v>13.229400634765625</c:v>
                </c:pt>
                <c:pt idx="98">
                  <c:v>13.287494659423828</c:v>
                </c:pt>
                <c:pt idx="99">
                  <c:v>13.345587730407715</c:v>
                </c:pt>
                <c:pt idx="100">
                  <c:v>13.403681755065918</c:v>
                </c:pt>
                <c:pt idx="101">
                  <c:v>13.447299003601074</c:v>
                </c:pt>
                <c:pt idx="102">
                  <c:v>13.490915298461914</c:v>
                </c:pt>
                <c:pt idx="103">
                  <c:v>13.53453254699707</c:v>
                </c:pt>
                <c:pt idx="104">
                  <c:v>13.578149795532227</c:v>
                </c:pt>
                <c:pt idx="105">
                  <c:v>13.621767044067383</c:v>
                </c:pt>
                <c:pt idx="106">
                  <c:v>13.665383338928223</c:v>
                </c:pt>
                <c:pt idx="107">
                  <c:v>13.709000587463379</c:v>
                </c:pt>
                <c:pt idx="108">
                  <c:v>13.752617835998535</c:v>
                </c:pt>
                <c:pt idx="109">
                  <c:v>13.796234130859375</c:v>
                </c:pt>
                <c:pt idx="110">
                  <c:v>13.839851379394531</c:v>
                </c:pt>
              </c:numCache>
            </c:numRef>
          </c:yVal>
          <c:smooth val="0"/>
          <c:extLst>
            <c:ext xmlns:c16="http://schemas.microsoft.com/office/drawing/2014/chart" uri="{C3380CC4-5D6E-409C-BE32-E72D297353CC}">
              <c16:uniqueId val="{00000005-B9DA-B348-9994-58D8BF41A4FE}"/>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6.2395915985107422</c:v>
                </c:pt>
                <c:pt idx="16">
                  <c:v>6.3058257102966309</c:v>
                </c:pt>
                <c:pt idx="17">
                  <c:v>6.3720602989196777</c:v>
                </c:pt>
                <c:pt idx="18">
                  <c:v>6.4382948875427246</c:v>
                </c:pt>
                <c:pt idx="19">
                  <c:v>6.5045294761657715</c:v>
                </c:pt>
                <c:pt idx="20">
                  <c:v>6.5707635879516602</c:v>
                </c:pt>
                <c:pt idx="21">
                  <c:v>6.6710195541381836</c:v>
                </c:pt>
                <c:pt idx="22">
                  <c:v>6.771275520324707</c:v>
                </c:pt>
                <c:pt idx="23">
                  <c:v>6.8715314865112305</c:v>
                </c:pt>
                <c:pt idx="24">
                  <c:v>6.9717874526977539</c:v>
                </c:pt>
                <c:pt idx="25">
                  <c:v>7.0720434188842773</c:v>
                </c:pt>
                <c:pt idx="26">
                  <c:v>7.1722993850708008</c:v>
                </c:pt>
                <c:pt idx="27">
                  <c:v>7.2725553512573242</c:v>
                </c:pt>
                <c:pt idx="28">
                  <c:v>7.3728113174438477</c:v>
                </c:pt>
                <c:pt idx="29">
                  <c:v>7.4730672836303711</c:v>
                </c:pt>
                <c:pt idx="30">
                  <c:v>7.5733232498168945</c:v>
                </c:pt>
                <c:pt idx="31">
                  <c:v>7.6132817268371582</c:v>
                </c:pt>
                <c:pt idx="32">
                  <c:v>7.6532402038574219</c:v>
                </c:pt>
                <c:pt idx="33">
                  <c:v>7.6931986808776855</c:v>
                </c:pt>
                <c:pt idx="34">
                  <c:v>7.7331571578979492</c:v>
                </c:pt>
                <c:pt idx="35">
                  <c:v>7.7731156349182129</c:v>
                </c:pt>
                <c:pt idx="36">
                  <c:v>7.8130745887756348</c:v>
                </c:pt>
                <c:pt idx="37">
                  <c:v>7.8530330657958984</c:v>
                </c:pt>
                <c:pt idx="38">
                  <c:v>7.8929915428161621</c:v>
                </c:pt>
                <c:pt idx="39">
                  <c:v>7.9329500198364258</c:v>
                </c:pt>
                <c:pt idx="40">
                  <c:v>7.9729084968566895</c:v>
                </c:pt>
                <c:pt idx="41">
                  <c:v>7.9895553588867188</c:v>
                </c:pt>
                <c:pt idx="42">
                  <c:v>8.0062026977539063</c:v>
                </c:pt>
                <c:pt idx="43">
                  <c:v>8.0228490829467773</c:v>
                </c:pt>
                <c:pt idx="44">
                  <c:v>8.0394964218139648</c:v>
                </c:pt>
                <c:pt idx="45">
                  <c:v>8.0561437606811523</c:v>
                </c:pt>
                <c:pt idx="46">
                  <c:v>8.0727910995483398</c:v>
                </c:pt>
                <c:pt idx="47">
                  <c:v>8.0894374847412109</c:v>
                </c:pt>
                <c:pt idx="48">
                  <c:v>8.1060848236083984</c:v>
                </c:pt>
                <c:pt idx="49">
                  <c:v>8.1227321624755859</c:v>
                </c:pt>
                <c:pt idx="50">
                  <c:v>8.139378547668457</c:v>
                </c:pt>
                <c:pt idx="51">
                  <c:v>8.1449489593505859</c:v>
                </c:pt>
                <c:pt idx="52">
                  <c:v>8.1505184173583984</c:v>
                </c:pt>
                <c:pt idx="53">
                  <c:v>8.1560888290405273</c:v>
                </c:pt>
                <c:pt idx="54">
                  <c:v>8.1616582870483398</c:v>
                </c:pt>
                <c:pt idx="55">
                  <c:v>8.1672277450561523</c:v>
                </c:pt>
                <c:pt idx="56">
                  <c:v>8.1727981567382813</c:v>
                </c:pt>
                <c:pt idx="57">
                  <c:v>8.1783676147460938</c:v>
                </c:pt>
                <c:pt idx="58">
                  <c:v>8.1839380264282227</c:v>
                </c:pt>
                <c:pt idx="59">
                  <c:v>8.1895074844360352</c:v>
                </c:pt>
                <c:pt idx="60">
                  <c:v>8.1950769424438477</c:v>
                </c:pt>
                <c:pt idx="61">
                  <c:v>8.1979494094848633</c:v>
                </c:pt>
                <c:pt idx="62">
                  <c:v>8.2008209228515625</c:v>
                </c:pt>
                <c:pt idx="63">
                  <c:v>8.2036933898925781</c:v>
                </c:pt>
                <c:pt idx="64">
                  <c:v>8.2065649032592773</c:v>
                </c:pt>
                <c:pt idx="65">
                  <c:v>8.2094364166259766</c:v>
                </c:pt>
                <c:pt idx="66">
                  <c:v>8.2123088836669922</c:v>
                </c:pt>
                <c:pt idx="67">
                  <c:v>8.2151803970336914</c:v>
                </c:pt>
                <c:pt idx="68">
                  <c:v>8.2180519104003906</c:v>
                </c:pt>
                <c:pt idx="69">
                  <c:v>8.2209243774414063</c:v>
                </c:pt>
                <c:pt idx="70">
                  <c:v>8.2237958908081055</c:v>
                </c:pt>
                <c:pt idx="71">
                  <c:v>8.2277603149414063</c:v>
                </c:pt>
                <c:pt idx="72">
                  <c:v>8.2317256927490234</c:v>
                </c:pt>
                <c:pt idx="73">
                  <c:v>8.2356910705566406</c:v>
                </c:pt>
                <c:pt idx="74">
                  <c:v>8.2396554946899414</c:v>
                </c:pt>
                <c:pt idx="75">
                  <c:v>8.2436208724975586</c:v>
                </c:pt>
                <c:pt idx="76">
                  <c:v>8.2475852966308594</c:v>
                </c:pt>
                <c:pt idx="77">
                  <c:v>8.2515506744384766</c:v>
                </c:pt>
                <c:pt idx="78">
                  <c:v>8.2555150985717773</c:v>
                </c:pt>
                <c:pt idx="79">
                  <c:v>8.2594804763793945</c:v>
                </c:pt>
                <c:pt idx="80">
                  <c:v>8.2634458541870117</c:v>
                </c:pt>
                <c:pt idx="81">
                  <c:v>8.2540674209594727</c:v>
                </c:pt>
                <c:pt idx="82">
                  <c:v>8.2446889877319336</c:v>
                </c:pt>
                <c:pt idx="83">
                  <c:v>8.2353115081787109</c:v>
                </c:pt>
                <c:pt idx="84">
                  <c:v>8.2259330749511719</c:v>
                </c:pt>
                <c:pt idx="85">
                  <c:v>8.2165546417236328</c:v>
                </c:pt>
                <c:pt idx="86">
                  <c:v>8.2071771621704102</c:v>
                </c:pt>
                <c:pt idx="87">
                  <c:v>8.1977987289428711</c:v>
                </c:pt>
                <c:pt idx="88">
                  <c:v>8.188420295715332</c:v>
                </c:pt>
                <c:pt idx="89">
                  <c:v>8.1790428161621094</c:v>
                </c:pt>
                <c:pt idx="90">
                  <c:v>8.1696643829345703</c:v>
                </c:pt>
                <c:pt idx="91">
                  <c:v>8.1583471298217773</c:v>
                </c:pt>
                <c:pt idx="92">
                  <c:v>8.1470298767089844</c:v>
                </c:pt>
                <c:pt idx="93">
                  <c:v>8.1357126235961914</c:v>
                </c:pt>
                <c:pt idx="94">
                  <c:v>8.124394416809082</c:v>
                </c:pt>
                <c:pt idx="95">
                  <c:v>8.1130771636962891</c:v>
                </c:pt>
                <c:pt idx="96">
                  <c:v>8.1017599105834961</c:v>
                </c:pt>
                <c:pt idx="97">
                  <c:v>8.0904426574707031</c:v>
                </c:pt>
                <c:pt idx="98">
                  <c:v>8.0791254043579102</c:v>
                </c:pt>
                <c:pt idx="99">
                  <c:v>8.0678071975708008</c:v>
                </c:pt>
                <c:pt idx="100">
                  <c:v>8.0564899444580078</c:v>
                </c:pt>
                <c:pt idx="101">
                  <c:v>8.0292682647705078</c:v>
                </c:pt>
                <c:pt idx="102">
                  <c:v>8.0020465850830078</c:v>
                </c:pt>
                <c:pt idx="103">
                  <c:v>7.9748249053955078</c:v>
                </c:pt>
                <c:pt idx="104">
                  <c:v>7.9476032257080078</c:v>
                </c:pt>
                <c:pt idx="105">
                  <c:v>7.9203815460205078</c:v>
                </c:pt>
                <c:pt idx="106">
                  <c:v>7.8931598663330078</c:v>
                </c:pt>
                <c:pt idx="107">
                  <c:v>7.8659381866455078</c:v>
                </c:pt>
                <c:pt idx="108">
                  <c:v>7.8387165069580078</c:v>
                </c:pt>
                <c:pt idx="109">
                  <c:v>7.8114948272705078</c:v>
                </c:pt>
                <c:pt idx="110">
                  <c:v>7.7842731475830078</c:v>
                </c:pt>
              </c:numCache>
            </c:numRef>
          </c:yVal>
          <c:smooth val="0"/>
          <c:extLst>
            <c:ext xmlns:c16="http://schemas.microsoft.com/office/drawing/2014/chart" uri="{C3380CC4-5D6E-409C-BE32-E72D297353CC}">
              <c16:uniqueId val="{00000006-B9DA-B348-9994-58D8BF41A4FE}"/>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6.0718774795532227</c:v>
                </c:pt>
                <c:pt idx="16">
                  <c:v>6.1203832626342773</c:v>
                </c:pt>
                <c:pt idx="17">
                  <c:v>6.168889045715332</c:v>
                </c:pt>
                <c:pt idx="18">
                  <c:v>6.2173943519592285</c:v>
                </c:pt>
                <c:pt idx="19">
                  <c:v>6.2659001350402832</c:v>
                </c:pt>
                <c:pt idx="20">
                  <c:v>6.3144059181213379</c:v>
                </c:pt>
                <c:pt idx="21">
                  <c:v>6.3992581367492676</c:v>
                </c:pt>
                <c:pt idx="22">
                  <c:v>6.4841098785400391</c:v>
                </c:pt>
                <c:pt idx="23">
                  <c:v>6.5689620971679688</c:v>
                </c:pt>
                <c:pt idx="24">
                  <c:v>6.6538143157958984</c:v>
                </c:pt>
                <c:pt idx="25">
                  <c:v>6.7386665344238281</c:v>
                </c:pt>
                <c:pt idx="26">
                  <c:v>6.8235182762145996</c:v>
                </c:pt>
                <c:pt idx="27">
                  <c:v>6.9083704948425293</c:v>
                </c:pt>
                <c:pt idx="28">
                  <c:v>6.993222713470459</c:v>
                </c:pt>
                <c:pt idx="29">
                  <c:v>7.0780749320983887</c:v>
                </c:pt>
                <c:pt idx="30">
                  <c:v>7.1629271507263184</c:v>
                </c:pt>
                <c:pt idx="31">
                  <c:v>7.234715461730957</c:v>
                </c:pt>
                <c:pt idx="32">
                  <c:v>7.3065037727355957</c:v>
                </c:pt>
                <c:pt idx="33">
                  <c:v>7.3782920837402344</c:v>
                </c:pt>
                <c:pt idx="34">
                  <c:v>7.450080394744873</c:v>
                </c:pt>
                <c:pt idx="35">
                  <c:v>7.5218691825866699</c:v>
                </c:pt>
                <c:pt idx="36">
                  <c:v>7.5936574935913086</c:v>
                </c:pt>
                <c:pt idx="37">
                  <c:v>7.6654458045959473</c:v>
                </c:pt>
                <c:pt idx="38">
                  <c:v>7.7372341156005859</c:v>
                </c:pt>
                <c:pt idx="39">
                  <c:v>7.8090224266052246</c:v>
                </c:pt>
                <c:pt idx="40">
                  <c:v>7.8808112144470215</c:v>
                </c:pt>
                <c:pt idx="41">
                  <c:v>7.9377560615539551</c:v>
                </c:pt>
                <c:pt idx="42">
                  <c:v>7.9947009086608887</c:v>
                </c:pt>
                <c:pt idx="43">
                  <c:v>8.0516462326049805</c:v>
                </c:pt>
                <c:pt idx="44">
                  <c:v>8.1085910797119141</c:v>
                </c:pt>
                <c:pt idx="45">
                  <c:v>8.1655359268188477</c:v>
                </c:pt>
                <c:pt idx="46">
                  <c:v>8.2224807739257813</c:v>
                </c:pt>
                <c:pt idx="47">
                  <c:v>8.2794256210327148</c:v>
                </c:pt>
                <c:pt idx="48">
                  <c:v>8.3363704681396484</c:v>
                </c:pt>
                <c:pt idx="49">
                  <c:v>8.3933162689208984</c:v>
                </c:pt>
                <c:pt idx="50">
                  <c:v>8.450261116027832</c:v>
                </c:pt>
                <c:pt idx="51">
                  <c:v>8.4905195236206055</c:v>
                </c:pt>
                <c:pt idx="52">
                  <c:v>8.5307788848876953</c:v>
                </c:pt>
                <c:pt idx="53">
                  <c:v>8.5710382461547852</c:v>
                </c:pt>
                <c:pt idx="54">
                  <c:v>8.6112966537475586</c:v>
                </c:pt>
                <c:pt idx="55">
                  <c:v>8.6515560150146484</c:v>
                </c:pt>
                <c:pt idx="56">
                  <c:v>8.6918144226074219</c:v>
                </c:pt>
                <c:pt idx="57">
                  <c:v>8.7320737838745117</c:v>
                </c:pt>
                <c:pt idx="58">
                  <c:v>8.7723331451416016</c:v>
                </c:pt>
                <c:pt idx="59">
                  <c:v>8.812591552734375</c:v>
                </c:pt>
                <c:pt idx="60">
                  <c:v>8.8528509140014648</c:v>
                </c:pt>
                <c:pt idx="61">
                  <c:v>8.8751983642578125</c:v>
                </c:pt>
                <c:pt idx="62">
                  <c:v>8.8975467681884766</c:v>
                </c:pt>
                <c:pt idx="63">
                  <c:v>8.9198951721191406</c:v>
                </c:pt>
                <c:pt idx="64">
                  <c:v>8.9422426223754883</c:v>
                </c:pt>
                <c:pt idx="65">
                  <c:v>8.9645910263061523</c:v>
                </c:pt>
                <c:pt idx="66">
                  <c:v>8.9869384765625</c:v>
                </c:pt>
                <c:pt idx="67">
                  <c:v>9.0092868804931641</c:v>
                </c:pt>
                <c:pt idx="68">
                  <c:v>9.0316352844238281</c:v>
                </c:pt>
                <c:pt idx="69">
                  <c:v>9.0539827346801758</c:v>
                </c:pt>
                <c:pt idx="70">
                  <c:v>9.0763311386108398</c:v>
                </c:pt>
                <c:pt idx="71">
                  <c:v>9.0871381759643555</c:v>
                </c:pt>
                <c:pt idx="72">
                  <c:v>9.0979452133178711</c:v>
                </c:pt>
                <c:pt idx="73">
                  <c:v>9.1087522506713867</c:v>
                </c:pt>
                <c:pt idx="74">
                  <c:v>9.1195592880249023</c:v>
                </c:pt>
                <c:pt idx="75">
                  <c:v>9.130366325378418</c:v>
                </c:pt>
                <c:pt idx="76">
                  <c:v>9.14117431640625</c:v>
                </c:pt>
                <c:pt idx="77">
                  <c:v>9.1519813537597656</c:v>
                </c:pt>
                <c:pt idx="78">
                  <c:v>9.1627883911132813</c:v>
                </c:pt>
                <c:pt idx="79">
                  <c:v>9.1735954284667969</c:v>
                </c:pt>
                <c:pt idx="80">
                  <c:v>9.1844024658203125</c:v>
                </c:pt>
                <c:pt idx="81">
                  <c:v>9.1751766204833984</c:v>
                </c:pt>
                <c:pt idx="82">
                  <c:v>9.165949821472168</c:v>
                </c:pt>
                <c:pt idx="83">
                  <c:v>9.1567239761352539</c:v>
                </c:pt>
                <c:pt idx="84">
                  <c:v>9.1474981307983398</c:v>
                </c:pt>
                <c:pt idx="85">
                  <c:v>9.1382713317871094</c:v>
                </c:pt>
                <c:pt idx="86">
                  <c:v>9.1290454864501953</c:v>
                </c:pt>
                <c:pt idx="87">
                  <c:v>9.1198186874389648</c:v>
                </c:pt>
                <c:pt idx="88">
                  <c:v>9.1105928421020508</c:v>
                </c:pt>
                <c:pt idx="89">
                  <c:v>9.1013669967651367</c:v>
                </c:pt>
                <c:pt idx="90">
                  <c:v>9.0921401977539063</c:v>
                </c:pt>
                <c:pt idx="91">
                  <c:v>9.0825061798095703</c:v>
                </c:pt>
                <c:pt idx="92">
                  <c:v>9.0728721618652344</c:v>
                </c:pt>
                <c:pt idx="93">
                  <c:v>9.0632381439208984</c:v>
                </c:pt>
                <c:pt idx="94">
                  <c:v>9.0536031723022461</c:v>
                </c:pt>
                <c:pt idx="95">
                  <c:v>9.0439691543579102</c:v>
                </c:pt>
                <c:pt idx="96">
                  <c:v>9.0343351364135742</c:v>
                </c:pt>
                <c:pt idx="97">
                  <c:v>9.0247011184692383</c:v>
                </c:pt>
                <c:pt idx="98">
                  <c:v>9.0150661468505859</c:v>
                </c:pt>
                <c:pt idx="99">
                  <c:v>9.00543212890625</c:v>
                </c:pt>
                <c:pt idx="100">
                  <c:v>8.9957981109619141</c:v>
                </c:pt>
                <c:pt idx="101">
                  <c:v>8.9691371917724609</c:v>
                </c:pt>
                <c:pt idx="102">
                  <c:v>8.9424753189086914</c:v>
                </c:pt>
                <c:pt idx="103">
                  <c:v>8.9158143997192383</c:v>
                </c:pt>
                <c:pt idx="104">
                  <c:v>8.8891534805297852</c:v>
                </c:pt>
                <c:pt idx="105">
                  <c:v>8.8624916076660156</c:v>
                </c:pt>
                <c:pt idx="106">
                  <c:v>8.8358306884765625</c:v>
                </c:pt>
                <c:pt idx="107">
                  <c:v>8.8091697692871094</c:v>
                </c:pt>
                <c:pt idx="108">
                  <c:v>8.7825088500976563</c:v>
                </c:pt>
                <c:pt idx="109">
                  <c:v>8.7558469772338867</c:v>
                </c:pt>
                <c:pt idx="110">
                  <c:v>8.7291860580444336</c:v>
                </c:pt>
              </c:numCache>
            </c:numRef>
          </c:yVal>
          <c:smooth val="0"/>
          <c:extLst>
            <c:ext xmlns:c16="http://schemas.microsoft.com/office/drawing/2014/chart" uri="{C3380CC4-5D6E-409C-BE32-E72D297353CC}">
              <c16:uniqueId val="{00000007-B9DA-B348-9994-58D8BF41A4FE}"/>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Megatons N</a:t>
                </a:r>
                <a:r>
                  <a:rPr lang="en-US" sz="900" baseline="-25000" dirty="0"/>
                  <a:t>2</a:t>
                </a:r>
                <a:r>
                  <a:rPr lang="en-US" sz="900" dirty="0"/>
                  <a:t>O</a:t>
                </a:r>
                <a:r>
                  <a:rPr lang="en-US" sz="900" baseline="0" dirty="0"/>
                  <a:t> per </a:t>
                </a:r>
                <a:r>
                  <a:rPr lang="en-US" sz="900" dirty="0"/>
                  <a:t>Year</a:t>
                </a:r>
              </a:p>
            </c:rich>
          </c:tx>
          <c:layout>
            <c:manualLayout>
              <c:xMode val="edge"/>
              <c:yMode val="edge"/>
              <c:x val="5.0595777045380465E-2"/>
              <c:y val="0.23252584726141076"/>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CO</a:t>
            </a:r>
            <a:r>
              <a:rPr lang="en-US" sz="1200" b="1" baseline="-25000" dirty="0"/>
              <a:t>2</a:t>
            </a:r>
            <a:r>
              <a:rPr lang="en-US" sz="1200" b="1" dirty="0"/>
              <a:t>eq emissions from F-Gases</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0">
                  <c:v>0.31939974427223206</c:v>
                </c:pt>
                <c:pt idx="1">
                  <c:v>0.33146947622299194</c:v>
                </c:pt>
                <c:pt idx="2">
                  <c:v>0.33770465850830078</c:v>
                </c:pt>
                <c:pt idx="3">
                  <c:v>0.34479382634162903</c:v>
                </c:pt>
                <c:pt idx="4">
                  <c:v>0.35360035300254822</c:v>
                </c:pt>
                <c:pt idx="5">
                  <c:v>0.36516916751861572</c:v>
                </c:pt>
                <c:pt idx="6">
                  <c:v>0.37981653213500977</c:v>
                </c:pt>
                <c:pt idx="7">
                  <c:v>0.39779910445213318</c:v>
                </c:pt>
                <c:pt idx="8">
                  <c:v>0.41719746589660645</c:v>
                </c:pt>
                <c:pt idx="9">
                  <c:v>0.43764078617095947</c:v>
                </c:pt>
                <c:pt idx="10">
                  <c:v>0.46249827742576599</c:v>
                </c:pt>
                <c:pt idx="11">
                  <c:v>0.48924332857131958</c:v>
                </c:pt>
                <c:pt idx="12">
                  <c:v>0.51462084054946899</c:v>
                </c:pt>
                <c:pt idx="13">
                  <c:v>0.54285889863967896</c:v>
                </c:pt>
                <c:pt idx="14">
                  <c:v>0.57767617702484131</c:v>
                </c:pt>
                <c:pt idx="15">
                  <c:v>0.6190800666809082</c:v>
                </c:pt>
                <c:pt idx="16">
                  <c:v>0.66507238149642944</c:v>
                </c:pt>
                <c:pt idx="17">
                  <c:v>0.71691226959228516</c:v>
                </c:pt>
                <c:pt idx="18">
                  <c:v>0.76997560262680054</c:v>
                </c:pt>
                <c:pt idx="19">
                  <c:v>0.81363558769226074</c:v>
                </c:pt>
                <c:pt idx="20">
                  <c:v>0.85532182455062866</c:v>
                </c:pt>
                <c:pt idx="21">
                  <c:v>0.90860658884048462</c:v>
                </c:pt>
                <c:pt idx="22">
                  <c:v>0.96374857425689697</c:v>
                </c:pt>
                <c:pt idx="23">
                  <c:v>1.0177335739135742</c:v>
                </c:pt>
                <c:pt idx="24">
                  <c:v>1.071834921836853</c:v>
                </c:pt>
                <c:pt idx="25">
                  <c:v>1.1266576051712036</c:v>
                </c:pt>
                <c:pt idx="26">
                  <c:v>1.1813738346099854</c:v>
                </c:pt>
                <c:pt idx="27">
                  <c:v>1.2368019819259644</c:v>
                </c:pt>
                <c:pt idx="28">
                  <c:v>1.2941130399703979</c:v>
                </c:pt>
                <c:pt idx="29">
                  <c:v>1.3565927743911743</c:v>
                </c:pt>
                <c:pt idx="30">
                  <c:v>1.4222517013549805</c:v>
                </c:pt>
                <c:pt idx="31">
                  <c:v>1.4888644218444824</c:v>
                </c:pt>
                <c:pt idx="32">
                  <c:v>1.5559202432632446</c:v>
                </c:pt>
                <c:pt idx="33">
                  <c:v>1.6232129335403442</c:v>
                </c:pt>
                <c:pt idx="34">
                  <c:v>1.6905800104141235</c:v>
                </c:pt>
                <c:pt idx="35">
                  <c:v>1.7578623294830322</c:v>
                </c:pt>
                <c:pt idx="36">
                  <c:v>1.8250309228897095</c:v>
                </c:pt>
                <c:pt idx="37">
                  <c:v>1.8918060064315796</c:v>
                </c:pt>
                <c:pt idx="38">
                  <c:v>1.9580856561660767</c:v>
                </c:pt>
                <c:pt idx="39">
                  <c:v>2.0238955020904541</c:v>
                </c:pt>
                <c:pt idx="40">
                  <c:v>2.0892620086669922</c:v>
                </c:pt>
                <c:pt idx="41">
                  <c:v>2.1538736820220947</c:v>
                </c:pt>
                <c:pt idx="42">
                  <c:v>2.2181940078735352</c:v>
                </c:pt>
                <c:pt idx="43">
                  <c:v>2.2820868492126465</c:v>
                </c:pt>
                <c:pt idx="44">
                  <c:v>2.3454945087432861</c:v>
                </c:pt>
                <c:pt idx="45">
                  <c:v>2.4083719253540039</c:v>
                </c:pt>
                <c:pt idx="46">
                  <c:v>2.4708244800567627</c:v>
                </c:pt>
                <c:pt idx="47">
                  <c:v>2.5326142311096191</c:v>
                </c:pt>
                <c:pt idx="48">
                  <c:v>2.5937454700469971</c:v>
                </c:pt>
                <c:pt idx="49">
                  <c:v>2.6541919708251953</c:v>
                </c:pt>
                <c:pt idx="50">
                  <c:v>2.7139341831207275</c:v>
                </c:pt>
                <c:pt idx="51">
                  <c:v>2.7734048366546631</c:v>
                </c:pt>
                <c:pt idx="52">
                  <c:v>2.8319687843322754</c:v>
                </c:pt>
                <c:pt idx="53">
                  <c:v>2.88974928855896</c:v>
                </c:pt>
                <c:pt idx="54">
                  <c:v>2.9467623233795166</c:v>
                </c:pt>
                <c:pt idx="55">
                  <c:v>3.003026008605957</c:v>
                </c:pt>
                <c:pt idx="56">
                  <c:v>3.0585613250732422</c:v>
                </c:pt>
                <c:pt idx="57">
                  <c:v>3.1133890151977539</c:v>
                </c:pt>
                <c:pt idx="58">
                  <c:v>3.1675219535827637</c:v>
                </c:pt>
                <c:pt idx="59">
                  <c:v>3.2209663391113281</c:v>
                </c:pt>
                <c:pt idx="60">
                  <c:v>3.2737250328063965</c:v>
                </c:pt>
                <c:pt idx="61">
                  <c:v>3.3257989883422852</c:v>
                </c:pt>
                <c:pt idx="62">
                  <c:v>3.3771860599517822</c:v>
                </c:pt>
                <c:pt idx="63">
                  <c:v>3.4278814792633057</c:v>
                </c:pt>
                <c:pt idx="64">
                  <c:v>3.4778804779052734</c:v>
                </c:pt>
                <c:pt idx="65">
                  <c:v>3.5271782875061035</c:v>
                </c:pt>
                <c:pt idx="66">
                  <c:v>3.5757732391357422</c:v>
                </c:pt>
                <c:pt idx="67">
                  <c:v>3.6236672401428223</c:v>
                </c:pt>
                <c:pt idx="68">
                  <c:v>3.6708693504333496</c:v>
                </c:pt>
                <c:pt idx="69">
                  <c:v>3.7173964977264404</c:v>
                </c:pt>
                <c:pt idx="70">
                  <c:v>3.7632691860198975</c:v>
                </c:pt>
                <c:pt idx="71">
                  <c:v>3.8085122108459473</c:v>
                </c:pt>
                <c:pt idx="72">
                  <c:v>3.8531575202941895</c:v>
                </c:pt>
                <c:pt idx="73">
                  <c:v>3.8972446918487549</c:v>
                </c:pt>
                <c:pt idx="74">
                  <c:v>3.9408185482025146</c:v>
                </c:pt>
                <c:pt idx="75">
                  <c:v>3.9839272499084473</c:v>
                </c:pt>
                <c:pt idx="76">
                  <c:v>4.0266189575195313</c:v>
                </c:pt>
                <c:pt idx="77">
                  <c:v>4.0689396858215332</c:v>
                </c:pt>
                <c:pt idx="78">
                  <c:v>4.1109294891357422</c:v>
                </c:pt>
                <c:pt idx="79">
                  <c:v>4.1526217460632324</c:v>
                </c:pt>
                <c:pt idx="80">
                  <c:v>4.1940436363220215</c:v>
                </c:pt>
                <c:pt idx="81">
                  <c:v>4.2352161407470703</c:v>
                </c:pt>
                <c:pt idx="82">
                  <c:v>4.2761573791503906</c:v>
                </c:pt>
                <c:pt idx="83">
                  <c:v>4.3168821334838867</c:v>
                </c:pt>
                <c:pt idx="84">
                  <c:v>4.3574004173278809</c:v>
                </c:pt>
                <c:pt idx="85">
                  <c:v>4.3977198600769043</c:v>
                </c:pt>
                <c:pt idx="86">
                  <c:v>4.4378461837768555</c:v>
                </c:pt>
                <c:pt idx="87">
                  <c:v>4.4777860641479492</c:v>
                </c:pt>
                <c:pt idx="88">
                  <c:v>4.5175461769104004</c:v>
                </c:pt>
                <c:pt idx="89">
                  <c:v>4.5571355819702148</c:v>
                </c:pt>
                <c:pt idx="90">
                  <c:v>4.5965638160705566</c:v>
                </c:pt>
                <c:pt idx="91">
                  <c:v>4.6358432769775391</c:v>
                </c:pt>
                <c:pt idx="92">
                  <c:v>4.6749868392944336</c:v>
                </c:pt>
                <c:pt idx="93">
                  <c:v>4.7140121459960938</c:v>
                </c:pt>
                <c:pt idx="94">
                  <c:v>4.7529411315917969</c:v>
                </c:pt>
                <c:pt idx="95">
                  <c:v>4.7917976379394531</c:v>
                </c:pt>
                <c:pt idx="96">
                  <c:v>4.8306064605712891</c:v>
                </c:pt>
                <c:pt idx="97">
                  <c:v>4.8693866729736328</c:v>
                </c:pt>
                <c:pt idx="98">
                  <c:v>4.9081540107727051</c:v>
                </c:pt>
                <c:pt idx="99">
                  <c:v>4.9468832015991211</c:v>
                </c:pt>
                <c:pt idx="100">
                  <c:v>4.9855690002441406</c:v>
                </c:pt>
                <c:pt idx="101">
                  <c:v>5.0242342948913574</c:v>
                </c:pt>
                <c:pt idx="102">
                  <c:v>5.0628905296325684</c:v>
                </c:pt>
                <c:pt idx="103">
                  <c:v>5.1015419960021973</c:v>
                </c:pt>
                <c:pt idx="104">
                  <c:v>5.1401848793029785</c:v>
                </c:pt>
                <c:pt idx="105">
                  <c:v>5.1788082122802734</c:v>
                </c:pt>
                <c:pt idx="106">
                  <c:v>5.2174019813537598</c:v>
                </c:pt>
                <c:pt idx="107">
                  <c:v>5.2559528350830078</c:v>
                </c:pt>
                <c:pt idx="108">
                  <c:v>5.2944459915161133</c:v>
                </c:pt>
                <c:pt idx="109">
                  <c:v>5.3328628540039063</c:v>
                </c:pt>
                <c:pt idx="110">
                  <c:v>5.3711791038513184</c:v>
                </c:pt>
              </c:numCache>
            </c:numRef>
          </c:yVal>
          <c:smooth val="0"/>
          <c:extLst>
            <c:ext xmlns:c16="http://schemas.microsoft.com/office/drawing/2014/chart" uri="{C3380CC4-5D6E-409C-BE32-E72D297353CC}">
              <c16:uniqueId val="{00000000-128D-0944-B7FA-0AF9EA0DDFA8}"/>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Output!$Q$3:$Q$113</c:f>
              <c:numCache>
                <c:formatCode>General</c:formatCode>
                <c:ptCount val="111"/>
                <c:pt idx="15">
                  <c:v>0.67265832424163818</c:v>
                </c:pt>
                <c:pt idx="16">
                  <c:v>0.71368181705474854</c:v>
                </c:pt>
                <c:pt idx="17">
                  <c:v>0.75470530986785889</c:v>
                </c:pt>
                <c:pt idx="18">
                  <c:v>0.79572880268096924</c:v>
                </c:pt>
                <c:pt idx="19">
                  <c:v>0.83675229549407959</c:v>
                </c:pt>
                <c:pt idx="20">
                  <c:v>0.87777578830718994</c:v>
                </c:pt>
                <c:pt idx="21">
                  <c:v>0.96341663599014282</c:v>
                </c:pt>
                <c:pt idx="22">
                  <c:v>1.0490574836730957</c:v>
                </c:pt>
                <c:pt idx="23">
                  <c:v>1.1346982717514038</c:v>
                </c:pt>
                <c:pt idx="24">
                  <c:v>1.2203390598297119</c:v>
                </c:pt>
                <c:pt idx="25">
                  <c:v>1.30597984790802</c:v>
                </c:pt>
                <c:pt idx="26">
                  <c:v>1.3916207551956177</c:v>
                </c:pt>
                <c:pt idx="27">
                  <c:v>1.4772615432739258</c:v>
                </c:pt>
                <c:pt idx="28">
                  <c:v>1.5629023313522339</c:v>
                </c:pt>
                <c:pt idx="29">
                  <c:v>1.648543119430542</c:v>
                </c:pt>
                <c:pt idx="30">
                  <c:v>1.7341839075088501</c:v>
                </c:pt>
                <c:pt idx="31">
                  <c:v>1.7810423374176025</c:v>
                </c:pt>
                <c:pt idx="32">
                  <c:v>1.827900767326355</c:v>
                </c:pt>
                <c:pt idx="33">
                  <c:v>1.8747591972351074</c:v>
                </c:pt>
                <c:pt idx="34">
                  <c:v>1.9216176271438599</c:v>
                </c:pt>
                <c:pt idx="35">
                  <c:v>1.9684760570526123</c:v>
                </c:pt>
                <c:pt idx="36">
                  <c:v>2.0153343677520752</c:v>
                </c:pt>
                <c:pt idx="37">
                  <c:v>2.0621929168701172</c:v>
                </c:pt>
                <c:pt idx="38">
                  <c:v>2.1090512275695801</c:v>
                </c:pt>
                <c:pt idx="39">
                  <c:v>2.155909538269043</c:v>
                </c:pt>
                <c:pt idx="40">
                  <c:v>2.202768087387085</c:v>
                </c:pt>
                <c:pt idx="41">
                  <c:v>2.2514424324035645</c:v>
                </c:pt>
                <c:pt idx="42">
                  <c:v>2.3001167774200439</c:v>
                </c:pt>
                <c:pt idx="43">
                  <c:v>2.3487911224365234</c:v>
                </c:pt>
                <c:pt idx="44">
                  <c:v>2.397465705871582</c:v>
                </c:pt>
                <c:pt idx="45">
                  <c:v>2.4461400508880615</c:v>
                </c:pt>
                <c:pt idx="46">
                  <c:v>2.494814395904541</c:v>
                </c:pt>
                <c:pt idx="47">
                  <c:v>2.5434887409210205</c:v>
                </c:pt>
                <c:pt idx="48">
                  <c:v>2.5921630859375</c:v>
                </c:pt>
                <c:pt idx="49">
                  <c:v>2.6408376693725586</c:v>
                </c:pt>
                <c:pt idx="50">
                  <c:v>2.6895120143890381</c:v>
                </c:pt>
                <c:pt idx="51">
                  <c:v>2.7390375137329102</c:v>
                </c:pt>
                <c:pt idx="52">
                  <c:v>2.7885630130767822</c:v>
                </c:pt>
                <c:pt idx="53">
                  <c:v>2.8380885124206543</c:v>
                </c:pt>
                <c:pt idx="54">
                  <c:v>2.8876140117645264</c:v>
                </c:pt>
                <c:pt idx="55">
                  <c:v>2.9371395111083984</c:v>
                </c:pt>
                <c:pt idx="56">
                  <c:v>2.9866650104522705</c:v>
                </c:pt>
                <c:pt idx="57">
                  <c:v>3.0361905097961426</c:v>
                </c:pt>
                <c:pt idx="58">
                  <c:v>3.0857160091400146</c:v>
                </c:pt>
                <c:pt idx="59">
                  <c:v>3.1352415084838867</c:v>
                </c:pt>
                <c:pt idx="60">
                  <c:v>3.1847670078277588</c:v>
                </c:pt>
                <c:pt idx="61">
                  <c:v>3.2322120666503906</c:v>
                </c:pt>
                <c:pt idx="62">
                  <c:v>3.2796568870544434</c:v>
                </c:pt>
                <c:pt idx="63">
                  <c:v>3.3271017074584961</c:v>
                </c:pt>
                <c:pt idx="64">
                  <c:v>3.3745467662811279</c:v>
                </c:pt>
                <c:pt idx="65">
                  <c:v>3.4219915866851807</c:v>
                </c:pt>
                <c:pt idx="66">
                  <c:v>3.4694364070892334</c:v>
                </c:pt>
                <c:pt idx="67">
                  <c:v>3.5168814659118652</c:v>
                </c:pt>
                <c:pt idx="68">
                  <c:v>3.564326286315918</c:v>
                </c:pt>
                <c:pt idx="69">
                  <c:v>3.6117711067199707</c:v>
                </c:pt>
                <c:pt idx="70">
                  <c:v>3.6592161655426025</c:v>
                </c:pt>
                <c:pt idx="71">
                  <c:v>3.712085485458374</c:v>
                </c:pt>
                <c:pt idx="72">
                  <c:v>3.7649548053741455</c:v>
                </c:pt>
                <c:pt idx="73">
                  <c:v>3.8178243637084961</c:v>
                </c:pt>
                <c:pt idx="74">
                  <c:v>3.8706936836242676</c:v>
                </c:pt>
                <c:pt idx="75">
                  <c:v>3.9235630035400391</c:v>
                </c:pt>
                <c:pt idx="76">
                  <c:v>3.9764325618743896</c:v>
                </c:pt>
                <c:pt idx="77">
                  <c:v>4.0293021202087402</c:v>
                </c:pt>
                <c:pt idx="78">
                  <c:v>4.0821714401245117</c:v>
                </c:pt>
                <c:pt idx="79">
                  <c:v>4.1350407600402832</c:v>
                </c:pt>
                <c:pt idx="80">
                  <c:v>4.1879100799560547</c:v>
                </c:pt>
                <c:pt idx="81">
                  <c:v>4.2272577285766602</c:v>
                </c:pt>
                <c:pt idx="82">
                  <c:v>4.2666053771972656</c:v>
                </c:pt>
                <c:pt idx="83">
                  <c:v>4.3059535026550293</c:v>
                </c:pt>
                <c:pt idx="84">
                  <c:v>4.3453011512756348</c:v>
                </c:pt>
                <c:pt idx="85">
                  <c:v>4.3846487998962402</c:v>
                </c:pt>
                <c:pt idx="86">
                  <c:v>4.4239964485168457</c:v>
                </c:pt>
                <c:pt idx="87">
                  <c:v>4.4633440971374512</c:v>
                </c:pt>
                <c:pt idx="88">
                  <c:v>4.5026917457580566</c:v>
                </c:pt>
                <c:pt idx="89">
                  <c:v>4.5420393943786621</c:v>
                </c:pt>
                <c:pt idx="90">
                  <c:v>4.5813870429992676</c:v>
                </c:pt>
                <c:pt idx="91">
                  <c:v>4.6260561943054199</c:v>
                </c:pt>
                <c:pt idx="92">
                  <c:v>4.6707248687744141</c:v>
                </c:pt>
                <c:pt idx="93">
                  <c:v>4.7153935432434082</c:v>
                </c:pt>
                <c:pt idx="94">
                  <c:v>4.7600622177124023</c:v>
                </c:pt>
                <c:pt idx="95">
                  <c:v>4.8047313690185547</c:v>
                </c:pt>
                <c:pt idx="96">
                  <c:v>4.8494000434875488</c:v>
                </c:pt>
                <c:pt idx="97">
                  <c:v>4.894068717956543</c:v>
                </c:pt>
                <c:pt idx="98">
                  <c:v>4.9387373924255371</c:v>
                </c:pt>
                <c:pt idx="99">
                  <c:v>4.9834065437316895</c:v>
                </c:pt>
                <c:pt idx="100">
                  <c:v>5.0280752182006836</c:v>
                </c:pt>
                <c:pt idx="101">
                  <c:v>5.0828232765197754</c:v>
                </c:pt>
                <c:pt idx="102">
                  <c:v>5.137570858001709</c:v>
                </c:pt>
                <c:pt idx="103">
                  <c:v>5.1923189163208008</c:v>
                </c:pt>
                <c:pt idx="104">
                  <c:v>5.2470669746398926</c:v>
                </c:pt>
                <c:pt idx="105">
                  <c:v>5.3018145561218262</c:v>
                </c:pt>
                <c:pt idx="106">
                  <c:v>5.356562614440918</c:v>
                </c:pt>
                <c:pt idx="107">
                  <c:v>5.4113106727600098</c:v>
                </c:pt>
                <c:pt idx="108">
                  <c:v>5.4660582542419434</c:v>
                </c:pt>
                <c:pt idx="109">
                  <c:v>5.5208063125610352</c:v>
                </c:pt>
                <c:pt idx="110">
                  <c:v>5.575554370880127</c:v>
                </c:pt>
              </c:numCache>
            </c:numRef>
          </c:yVal>
          <c:smooth val="0"/>
          <c:extLst>
            <c:ext xmlns:c16="http://schemas.microsoft.com/office/drawing/2014/chart" uri="{C3380CC4-5D6E-409C-BE32-E72D297353CC}">
              <c16:uniqueId val="{00000001-128D-0944-B7FA-0AF9EA0DDFA8}"/>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128D-0944-B7FA-0AF9EA0DDFA8}"/>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Output!$R$3:$R$113</c:f>
              <c:numCache>
                <c:formatCode>General</c:formatCode>
                <c:ptCount val="111"/>
                <c:pt idx="15">
                  <c:v>0.54793566465377808</c:v>
                </c:pt>
                <c:pt idx="16">
                  <c:v>0.58499175310134888</c:v>
                </c:pt>
                <c:pt idx="17">
                  <c:v>0.6220477819442749</c:v>
                </c:pt>
                <c:pt idx="18">
                  <c:v>0.6591038703918457</c:v>
                </c:pt>
                <c:pt idx="19">
                  <c:v>0.6961599588394165</c:v>
                </c:pt>
                <c:pt idx="20">
                  <c:v>0.73321598768234253</c:v>
                </c:pt>
                <c:pt idx="21">
                  <c:v>0.81126904487609863</c:v>
                </c:pt>
                <c:pt idx="22">
                  <c:v>0.88932216167449951</c:v>
                </c:pt>
                <c:pt idx="23">
                  <c:v>0.96737521886825562</c:v>
                </c:pt>
                <c:pt idx="24">
                  <c:v>1.0454282760620117</c:v>
                </c:pt>
                <c:pt idx="25">
                  <c:v>1.1234813928604126</c:v>
                </c:pt>
                <c:pt idx="26">
                  <c:v>1.2015343904495239</c:v>
                </c:pt>
                <c:pt idx="27">
                  <c:v>1.2795875072479248</c:v>
                </c:pt>
                <c:pt idx="28">
                  <c:v>1.3576405048370361</c:v>
                </c:pt>
                <c:pt idx="29">
                  <c:v>1.435693621635437</c:v>
                </c:pt>
                <c:pt idx="30">
                  <c:v>1.5137467384338379</c:v>
                </c:pt>
                <c:pt idx="31">
                  <c:v>1.5591433048248291</c:v>
                </c:pt>
                <c:pt idx="32">
                  <c:v>1.6045399904251099</c:v>
                </c:pt>
                <c:pt idx="33">
                  <c:v>1.6499365568161011</c:v>
                </c:pt>
                <c:pt idx="34">
                  <c:v>1.6953332424163818</c:v>
                </c:pt>
                <c:pt idx="35">
                  <c:v>1.740729808807373</c:v>
                </c:pt>
                <c:pt idx="36">
                  <c:v>1.7861264944076538</c:v>
                </c:pt>
                <c:pt idx="37">
                  <c:v>1.831523060798645</c:v>
                </c:pt>
                <c:pt idx="38">
                  <c:v>1.8769197463989258</c:v>
                </c:pt>
                <c:pt idx="39">
                  <c:v>1.9223164319992065</c:v>
                </c:pt>
                <c:pt idx="40">
                  <c:v>1.9677129983901978</c:v>
                </c:pt>
                <c:pt idx="41">
                  <c:v>2.013441801071167</c:v>
                </c:pt>
                <c:pt idx="42">
                  <c:v>2.0591707229614258</c:v>
                </c:pt>
                <c:pt idx="43">
                  <c:v>2.1048994064331055</c:v>
                </c:pt>
                <c:pt idx="44">
                  <c:v>2.1506283283233643</c:v>
                </c:pt>
                <c:pt idx="45">
                  <c:v>2.1963570117950439</c:v>
                </c:pt>
                <c:pt idx="46">
                  <c:v>2.2420859336853027</c:v>
                </c:pt>
                <c:pt idx="47">
                  <c:v>2.2878148555755615</c:v>
                </c:pt>
                <c:pt idx="48">
                  <c:v>2.3335435390472412</c:v>
                </c:pt>
                <c:pt idx="49">
                  <c:v>2.3792724609375</c:v>
                </c:pt>
                <c:pt idx="50">
                  <c:v>2.4250011444091797</c:v>
                </c:pt>
                <c:pt idx="51">
                  <c:v>2.4716579914093018</c:v>
                </c:pt>
                <c:pt idx="52">
                  <c:v>2.5183150768280029</c:v>
                </c:pt>
                <c:pt idx="53">
                  <c:v>2.564971923828125</c:v>
                </c:pt>
                <c:pt idx="54">
                  <c:v>2.6116287708282471</c:v>
                </c:pt>
                <c:pt idx="55">
                  <c:v>2.6582856178283691</c:v>
                </c:pt>
                <c:pt idx="56">
                  <c:v>2.7049424648284912</c:v>
                </c:pt>
                <c:pt idx="57">
                  <c:v>2.7515993118286133</c:v>
                </c:pt>
                <c:pt idx="58">
                  <c:v>2.7982563972473145</c:v>
                </c:pt>
                <c:pt idx="59">
                  <c:v>2.8449132442474365</c:v>
                </c:pt>
                <c:pt idx="60">
                  <c:v>2.8915700912475586</c:v>
                </c:pt>
                <c:pt idx="61">
                  <c:v>2.9406197071075439</c:v>
                </c:pt>
                <c:pt idx="62">
                  <c:v>2.9896695613861084</c:v>
                </c:pt>
                <c:pt idx="63">
                  <c:v>3.0387191772460938</c:v>
                </c:pt>
                <c:pt idx="64">
                  <c:v>3.0877690315246582</c:v>
                </c:pt>
                <c:pt idx="65">
                  <c:v>3.1368186473846436</c:v>
                </c:pt>
                <c:pt idx="66">
                  <c:v>3.185868501663208</c:v>
                </c:pt>
                <c:pt idx="67">
                  <c:v>3.2349181175231934</c:v>
                </c:pt>
                <c:pt idx="68">
                  <c:v>3.2839679718017578</c:v>
                </c:pt>
                <c:pt idx="69">
                  <c:v>3.3330175876617432</c:v>
                </c:pt>
                <c:pt idx="70">
                  <c:v>3.3820674419403076</c:v>
                </c:pt>
                <c:pt idx="71">
                  <c:v>3.4457907676696777</c:v>
                </c:pt>
                <c:pt idx="72">
                  <c:v>3.5095140933990479</c:v>
                </c:pt>
                <c:pt idx="73">
                  <c:v>3.573237419128418</c:v>
                </c:pt>
                <c:pt idx="74">
                  <c:v>3.6369607448577881</c:v>
                </c:pt>
                <c:pt idx="75">
                  <c:v>3.7006843090057373</c:v>
                </c:pt>
                <c:pt idx="76">
                  <c:v>3.7644076347351074</c:v>
                </c:pt>
                <c:pt idx="77">
                  <c:v>3.8281309604644775</c:v>
                </c:pt>
                <c:pt idx="78">
                  <c:v>3.8918542861938477</c:v>
                </c:pt>
                <c:pt idx="79">
                  <c:v>3.9555776119232178</c:v>
                </c:pt>
                <c:pt idx="80">
                  <c:v>4.0193009376525879</c:v>
                </c:pt>
                <c:pt idx="81">
                  <c:v>4.0867371559143066</c:v>
                </c:pt>
                <c:pt idx="82">
                  <c:v>4.1541733741760254</c:v>
                </c:pt>
                <c:pt idx="83">
                  <c:v>4.2216095924377441</c:v>
                </c:pt>
                <c:pt idx="84">
                  <c:v>4.2890458106994629</c:v>
                </c:pt>
                <c:pt idx="85">
                  <c:v>4.3564825057983398</c:v>
                </c:pt>
                <c:pt idx="86">
                  <c:v>4.4239187240600586</c:v>
                </c:pt>
                <c:pt idx="87">
                  <c:v>4.4913549423217773</c:v>
                </c:pt>
                <c:pt idx="88">
                  <c:v>4.5587911605834961</c:v>
                </c:pt>
                <c:pt idx="89">
                  <c:v>4.6262273788452148</c:v>
                </c:pt>
                <c:pt idx="90">
                  <c:v>4.6936635971069336</c:v>
                </c:pt>
                <c:pt idx="91">
                  <c:v>4.7613673210144043</c:v>
                </c:pt>
                <c:pt idx="92">
                  <c:v>4.8290705680847168</c:v>
                </c:pt>
                <c:pt idx="93">
                  <c:v>4.8967742919921875</c:v>
                </c:pt>
                <c:pt idx="94">
                  <c:v>4.9644775390625</c:v>
                </c:pt>
                <c:pt idx="95">
                  <c:v>5.0321812629699707</c:v>
                </c:pt>
                <c:pt idx="96">
                  <c:v>5.0998845100402832</c:v>
                </c:pt>
                <c:pt idx="97">
                  <c:v>5.1675882339477539</c:v>
                </c:pt>
                <c:pt idx="98">
                  <c:v>5.2352914810180664</c:v>
                </c:pt>
                <c:pt idx="99">
                  <c:v>5.3029952049255371</c:v>
                </c:pt>
                <c:pt idx="100">
                  <c:v>5.3706989288330078</c:v>
                </c:pt>
                <c:pt idx="101">
                  <c:v>5.4397988319396973</c:v>
                </c:pt>
                <c:pt idx="102">
                  <c:v>5.5088992118835449</c:v>
                </c:pt>
                <c:pt idx="103">
                  <c:v>5.5779991149902344</c:v>
                </c:pt>
                <c:pt idx="104">
                  <c:v>5.647099494934082</c:v>
                </c:pt>
                <c:pt idx="105">
                  <c:v>5.7161993980407715</c:v>
                </c:pt>
                <c:pt idx="106">
                  <c:v>5.7852997779846191</c:v>
                </c:pt>
                <c:pt idx="107">
                  <c:v>5.8543996810913086</c:v>
                </c:pt>
                <c:pt idx="108">
                  <c:v>5.9235000610351563</c:v>
                </c:pt>
                <c:pt idx="109">
                  <c:v>5.9925999641418457</c:v>
                </c:pt>
                <c:pt idx="110">
                  <c:v>6.0617003440856934</c:v>
                </c:pt>
              </c:numCache>
            </c:numRef>
          </c:yVal>
          <c:smooth val="0"/>
          <c:extLst>
            <c:ext xmlns:c16="http://schemas.microsoft.com/office/drawing/2014/chart" uri="{C3380CC4-5D6E-409C-BE32-E72D297353CC}">
              <c16:uniqueId val="{00000003-128D-0944-B7FA-0AF9EA0DDFA8}"/>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Output!$S$3:$S$30</c:f>
              <c:numCache>
                <c:formatCode>General</c:formatCode>
                <c:ptCount val="28"/>
                <c:pt idx="15">
                  <c:v>0.53236329555511475</c:v>
                </c:pt>
                <c:pt idx="16">
                  <c:v>0.57550603151321411</c:v>
                </c:pt>
                <c:pt idx="17">
                  <c:v>0.61864882707595825</c:v>
                </c:pt>
                <c:pt idx="18">
                  <c:v>0.66179156303405762</c:v>
                </c:pt>
                <c:pt idx="19">
                  <c:v>0.70493429899215698</c:v>
                </c:pt>
                <c:pt idx="20">
                  <c:v>0.74807709455490112</c:v>
                </c:pt>
                <c:pt idx="21">
                  <c:v>0.78938555717468262</c:v>
                </c:pt>
                <c:pt idx="22">
                  <c:v>0.83069401979446411</c:v>
                </c:pt>
                <c:pt idx="23">
                  <c:v>0.87200242280960083</c:v>
                </c:pt>
                <c:pt idx="24">
                  <c:v>0.91331088542938232</c:v>
                </c:pt>
                <c:pt idx="25">
                  <c:v>0.95461934804916382</c:v>
                </c:pt>
                <c:pt idx="26">
                  <c:v>0.99592781066894531</c:v>
                </c:pt>
                <c:pt idx="27">
                  <c:v>1.037236213684082</c:v>
                </c:pt>
              </c:numCache>
            </c:numRef>
          </c:yVal>
          <c:smooth val="0"/>
          <c:extLst>
            <c:ext xmlns:c16="http://schemas.microsoft.com/office/drawing/2014/chart" uri="{C3380CC4-5D6E-409C-BE32-E72D297353CC}">
              <c16:uniqueId val="{00000004-128D-0944-B7FA-0AF9EA0DDFA8}"/>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Output!$T$3:$T$113</c:f>
              <c:numCache>
                <c:formatCode>General</c:formatCode>
                <c:ptCount val="111"/>
                <c:pt idx="15">
                  <c:v>0.75732141733169556</c:v>
                </c:pt>
                <c:pt idx="16">
                  <c:v>0.79400211572647095</c:v>
                </c:pt>
                <c:pt idx="17">
                  <c:v>0.83068281412124634</c:v>
                </c:pt>
                <c:pt idx="18">
                  <c:v>0.8673635721206665</c:v>
                </c:pt>
                <c:pt idx="19">
                  <c:v>0.90404427051544189</c:v>
                </c:pt>
                <c:pt idx="20">
                  <c:v>0.94072496891021729</c:v>
                </c:pt>
                <c:pt idx="21">
                  <c:v>1.0248856544494629</c:v>
                </c:pt>
                <c:pt idx="22">
                  <c:v>1.1090463399887085</c:v>
                </c:pt>
                <c:pt idx="23">
                  <c:v>1.1932069063186646</c:v>
                </c:pt>
                <c:pt idx="24">
                  <c:v>1.2773675918579102</c:v>
                </c:pt>
                <c:pt idx="25">
                  <c:v>1.3615282773971558</c:v>
                </c:pt>
                <c:pt idx="26">
                  <c:v>1.4456889629364014</c:v>
                </c:pt>
                <c:pt idx="27">
                  <c:v>1.5298495292663574</c:v>
                </c:pt>
                <c:pt idx="28">
                  <c:v>1.614010214805603</c:v>
                </c:pt>
                <c:pt idx="29">
                  <c:v>1.6981709003448486</c:v>
                </c:pt>
                <c:pt idx="30">
                  <c:v>1.7823315858840942</c:v>
                </c:pt>
                <c:pt idx="31">
                  <c:v>1.8931055068969727</c:v>
                </c:pt>
                <c:pt idx="32">
                  <c:v>2.0038793087005615</c:v>
                </c:pt>
                <c:pt idx="33">
                  <c:v>2.1146533489227295</c:v>
                </c:pt>
                <c:pt idx="34">
                  <c:v>2.2254271507263184</c:v>
                </c:pt>
                <c:pt idx="35">
                  <c:v>2.3362011909484863</c:v>
                </c:pt>
                <c:pt idx="36">
                  <c:v>2.4469749927520752</c:v>
                </c:pt>
                <c:pt idx="37">
                  <c:v>2.5577490329742432</c:v>
                </c:pt>
                <c:pt idx="38">
                  <c:v>2.668522834777832</c:v>
                </c:pt>
                <c:pt idx="39">
                  <c:v>2.779296875</c:v>
                </c:pt>
                <c:pt idx="40">
                  <c:v>2.890070915222168</c:v>
                </c:pt>
                <c:pt idx="41">
                  <c:v>2.9342014789581299</c:v>
                </c:pt>
                <c:pt idx="42">
                  <c:v>2.9783322811126709</c:v>
                </c:pt>
                <c:pt idx="43">
                  <c:v>3.0224628448486328</c:v>
                </c:pt>
                <c:pt idx="44">
                  <c:v>3.0665936470031738</c:v>
                </c:pt>
                <c:pt idx="45">
                  <c:v>3.1107242107391357</c:v>
                </c:pt>
                <c:pt idx="46">
                  <c:v>3.1548550128936768</c:v>
                </c:pt>
                <c:pt idx="47">
                  <c:v>3.1989855766296387</c:v>
                </c:pt>
                <c:pt idx="48">
                  <c:v>3.2431163787841797</c:v>
                </c:pt>
                <c:pt idx="49">
                  <c:v>3.2872469425201416</c:v>
                </c:pt>
                <c:pt idx="50">
                  <c:v>3.3313777446746826</c:v>
                </c:pt>
                <c:pt idx="51">
                  <c:v>3.37225341796875</c:v>
                </c:pt>
                <c:pt idx="52">
                  <c:v>3.4131288528442383</c:v>
                </c:pt>
                <c:pt idx="53">
                  <c:v>3.4540045261383057</c:v>
                </c:pt>
                <c:pt idx="54">
                  <c:v>3.494880199432373</c:v>
                </c:pt>
                <c:pt idx="55">
                  <c:v>3.5357558727264404</c:v>
                </c:pt>
                <c:pt idx="56">
                  <c:v>3.5766315460205078</c:v>
                </c:pt>
                <c:pt idx="57">
                  <c:v>3.6175072193145752</c:v>
                </c:pt>
                <c:pt idx="58">
                  <c:v>3.6583826541900635</c:v>
                </c:pt>
                <c:pt idx="59">
                  <c:v>3.6992583274841309</c:v>
                </c:pt>
                <c:pt idx="60">
                  <c:v>3.7401340007781982</c:v>
                </c:pt>
                <c:pt idx="61">
                  <c:v>3.7787764072418213</c:v>
                </c:pt>
                <c:pt idx="62">
                  <c:v>3.8174188137054443</c:v>
                </c:pt>
                <c:pt idx="63">
                  <c:v>3.8560612201690674</c:v>
                </c:pt>
                <c:pt idx="64">
                  <c:v>3.8947036266326904</c:v>
                </c:pt>
                <c:pt idx="65">
                  <c:v>3.9333460330963135</c:v>
                </c:pt>
                <c:pt idx="66">
                  <c:v>3.9719884395599365</c:v>
                </c:pt>
                <c:pt idx="67">
                  <c:v>4.0106310844421387</c:v>
                </c:pt>
                <c:pt idx="68">
                  <c:v>4.0492734909057617</c:v>
                </c:pt>
                <c:pt idx="69">
                  <c:v>4.0879158973693848</c:v>
                </c:pt>
                <c:pt idx="70">
                  <c:v>4.1265583038330078</c:v>
                </c:pt>
                <c:pt idx="71">
                  <c:v>4.166658878326416</c:v>
                </c:pt>
                <c:pt idx="72">
                  <c:v>4.206758975982666</c:v>
                </c:pt>
                <c:pt idx="73">
                  <c:v>4.2468595504760742</c:v>
                </c:pt>
                <c:pt idx="74">
                  <c:v>4.2869601249694824</c:v>
                </c:pt>
                <c:pt idx="75">
                  <c:v>4.3270606994628906</c:v>
                </c:pt>
                <c:pt idx="76">
                  <c:v>4.3671612739562988</c:v>
                </c:pt>
                <c:pt idx="77">
                  <c:v>4.407261848449707</c:v>
                </c:pt>
                <c:pt idx="78">
                  <c:v>4.4473624229431152</c:v>
                </c:pt>
                <c:pt idx="79">
                  <c:v>4.4874629974365234</c:v>
                </c:pt>
                <c:pt idx="80">
                  <c:v>4.5275635719299316</c:v>
                </c:pt>
                <c:pt idx="81">
                  <c:v>4.5662202835083008</c:v>
                </c:pt>
                <c:pt idx="82">
                  <c:v>4.6048774719238281</c:v>
                </c:pt>
                <c:pt idx="83">
                  <c:v>4.6435346603393555</c:v>
                </c:pt>
                <c:pt idx="84">
                  <c:v>4.6821913719177246</c:v>
                </c:pt>
                <c:pt idx="85">
                  <c:v>4.720848560333252</c:v>
                </c:pt>
                <c:pt idx="86">
                  <c:v>4.7595057487487793</c:v>
                </c:pt>
                <c:pt idx="87">
                  <c:v>4.7981624603271484</c:v>
                </c:pt>
                <c:pt idx="88">
                  <c:v>4.8368196487426758</c:v>
                </c:pt>
                <c:pt idx="89">
                  <c:v>4.8754768371582031</c:v>
                </c:pt>
                <c:pt idx="90">
                  <c:v>4.9141340255737305</c:v>
                </c:pt>
                <c:pt idx="91">
                  <c:v>4.9481821060180664</c:v>
                </c:pt>
                <c:pt idx="92">
                  <c:v>4.9822301864624023</c:v>
                </c:pt>
                <c:pt idx="93">
                  <c:v>5.0162782669067383</c:v>
                </c:pt>
                <c:pt idx="94">
                  <c:v>5.0503263473510742</c:v>
                </c:pt>
                <c:pt idx="95">
                  <c:v>5.0843749046325684</c:v>
                </c:pt>
                <c:pt idx="96">
                  <c:v>5.1184229850769043</c:v>
                </c:pt>
                <c:pt idx="97">
                  <c:v>5.1524710655212402</c:v>
                </c:pt>
                <c:pt idx="98">
                  <c:v>5.1865191459655762</c:v>
                </c:pt>
                <c:pt idx="99">
                  <c:v>5.2205677032470703</c:v>
                </c:pt>
                <c:pt idx="100">
                  <c:v>5.2546157836914063</c:v>
                </c:pt>
                <c:pt idx="101">
                  <c:v>5.2826027870178223</c:v>
                </c:pt>
                <c:pt idx="102">
                  <c:v>5.3105897903442383</c:v>
                </c:pt>
                <c:pt idx="103">
                  <c:v>5.3385767936706543</c:v>
                </c:pt>
                <c:pt idx="104">
                  <c:v>5.3665637969970703</c:v>
                </c:pt>
                <c:pt idx="105">
                  <c:v>5.3945508003234863</c:v>
                </c:pt>
                <c:pt idx="106">
                  <c:v>5.4225378036499023</c:v>
                </c:pt>
                <c:pt idx="107">
                  <c:v>5.4505248069763184</c:v>
                </c:pt>
                <c:pt idx="108">
                  <c:v>5.4785118103027344</c:v>
                </c:pt>
                <c:pt idx="109">
                  <c:v>5.5064988136291504</c:v>
                </c:pt>
                <c:pt idx="110">
                  <c:v>5.5344858169555664</c:v>
                </c:pt>
              </c:numCache>
            </c:numRef>
          </c:yVal>
          <c:smooth val="0"/>
          <c:extLst>
            <c:ext xmlns:c16="http://schemas.microsoft.com/office/drawing/2014/chart" uri="{C3380CC4-5D6E-409C-BE32-E72D297353CC}">
              <c16:uniqueId val="{00000005-128D-0944-B7FA-0AF9EA0DDFA8}"/>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Output!$U$3:$U$113</c:f>
              <c:numCache>
                <c:formatCode>General</c:formatCode>
                <c:ptCount val="111"/>
                <c:pt idx="15">
                  <c:v>0.67269998788833618</c:v>
                </c:pt>
                <c:pt idx="16">
                  <c:v>0.71372002363204956</c:v>
                </c:pt>
                <c:pt idx="17">
                  <c:v>0.75473999977111816</c:v>
                </c:pt>
                <c:pt idx="18">
                  <c:v>0.79575997591018677</c:v>
                </c:pt>
                <c:pt idx="19">
                  <c:v>0.83678001165390015</c:v>
                </c:pt>
                <c:pt idx="20">
                  <c:v>0.87779998779296875</c:v>
                </c:pt>
                <c:pt idx="21">
                  <c:v>0.96341997385025024</c:v>
                </c:pt>
                <c:pt idx="22">
                  <c:v>1.0490399599075317</c:v>
                </c:pt>
                <c:pt idx="23">
                  <c:v>1.134660005569458</c:v>
                </c:pt>
                <c:pt idx="24">
                  <c:v>1.2202800512313843</c:v>
                </c:pt>
                <c:pt idx="25">
                  <c:v>1.305899977684021</c:v>
                </c:pt>
                <c:pt idx="26">
                  <c:v>1.3915200233459473</c:v>
                </c:pt>
                <c:pt idx="27">
                  <c:v>1.477139949798584</c:v>
                </c:pt>
                <c:pt idx="28">
                  <c:v>1.5627599954605103</c:v>
                </c:pt>
                <c:pt idx="29">
                  <c:v>1.6483800411224365</c:v>
                </c:pt>
                <c:pt idx="30">
                  <c:v>1.7339999675750732</c:v>
                </c:pt>
                <c:pt idx="31">
                  <c:v>1.7809000015258789</c:v>
                </c:pt>
                <c:pt idx="32">
                  <c:v>1.8278000354766846</c:v>
                </c:pt>
                <c:pt idx="33">
                  <c:v>1.8746999502182007</c:v>
                </c:pt>
                <c:pt idx="34">
                  <c:v>1.9215999841690063</c:v>
                </c:pt>
                <c:pt idx="35">
                  <c:v>1.968500018119812</c:v>
                </c:pt>
                <c:pt idx="36">
                  <c:v>2.0153999328613281</c:v>
                </c:pt>
                <c:pt idx="37">
                  <c:v>2.0622999668121338</c:v>
                </c:pt>
                <c:pt idx="38">
                  <c:v>2.1092000007629395</c:v>
                </c:pt>
                <c:pt idx="39">
                  <c:v>2.1561000347137451</c:v>
                </c:pt>
                <c:pt idx="40">
                  <c:v>2.2030000686645508</c:v>
                </c:pt>
                <c:pt idx="41">
                  <c:v>2.2518000602722168</c:v>
                </c:pt>
                <c:pt idx="42">
                  <c:v>2.3006000518798828</c:v>
                </c:pt>
                <c:pt idx="43">
                  <c:v>2.3494000434875488</c:v>
                </c:pt>
                <c:pt idx="44">
                  <c:v>2.3982000350952148</c:v>
                </c:pt>
                <c:pt idx="45">
                  <c:v>2.4470000267028809</c:v>
                </c:pt>
                <c:pt idx="46">
                  <c:v>2.4958000183105469</c:v>
                </c:pt>
                <c:pt idx="47">
                  <c:v>2.5446000099182129</c:v>
                </c:pt>
                <c:pt idx="48">
                  <c:v>2.5934000015258789</c:v>
                </c:pt>
                <c:pt idx="49">
                  <c:v>2.6421999931335449</c:v>
                </c:pt>
                <c:pt idx="50">
                  <c:v>2.6909999847412109</c:v>
                </c:pt>
                <c:pt idx="51">
                  <c:v>2.7404000759124756</c:v>
                </c:pt>
                <c:pt idx="52">
                  <c:v>2.7897999286651611</c:v>
                </c:pt>
                <c:pt idx="53">
                  <c:v>2.8392000198364258</c:v>
                </c:pt>
                <c:pt idx="54">
                  <c:v>2.8886001110076904</c:v>
                </c:pt>
                <c:pt idx="55">
                  <c:v>2.937999963760376</c:v>
                </c:pt>
                <c:pt idx="56">
                  <c:v>2.9874000549316406</c:v>
                </c:pt>
                <c:pt idx="57">
                  <c:v>3.0367999076843262</c:v>
                </c:pt>
                <c:pt idx="58">
                  <c:v>3.0861999988555908</c:v>
                </c:pt>
                <c:pt idx="59">
                  <c:v>3.1356000900268555</c:v>
                </c:pt>
                <c:pt idx="60">
                  <c:v>3.184999942779541</c:v>
                </c:pt>
                <c:pt idx="61">
                  <c:v>3.2325000762939453</c:v>
                </c:pt>
                <c:pt idx="62">
                  <c:v>3.2799999713897705</c:v>
                </c:pt>
                <c:pt idx="63">
                  <c:v>3.3275001049041748</c:v>
                </c:pt>
                <c:pt idx="64">
                  <c:v>3.375</c:v>
                </c:pt>
                <c:pt idx="65">
                  <c:v>3.4224998950958252</c:v>
                </c:pt>
                <c:pt idx="66">
                  <c:v>3.4700000286102295</c:v>
                </c:pt>
                <c:pt idx="67">
                  <c:v>3.5174999237060547</c:v>
                </c:pt>
                <c:pt idx="68">
                  <c:v>3.565000057220459</c:v>
                </c:pt>
                <c:pt idx="69">
                  <c:v>3.6124999523162842</c:v>
                </c:pt>
                <c:pt idx="70">
                  <c:v>3.6600000858306885</c:v>
                </c:pt>
                <c:pt idx="71">
                  <c:v>3.7105000019073486</c:v>
                </c:pt>
                <c:pt idx="72">
                  <c:v>3.7609999179840088</c:v>
                </c:pt>
                <c:pt idx="73">
                  <c:v>3.811500072479248</c:v>
                </c:pt>
                <c:pt idx="74">
                  <c:v>3.8619999885559082</c:v>
                </c:pt>
                <c:pt idx="75">
                  <c:v>3.9124999046325684</c:v>
                </c:pt>
                <c:pt idx="76">
                  <c:v>3.9630000591278076</c:v>
                </c:pt>
                <c:pt idx="77">
                  <c:v>4.0135002136230469</c:v>
                </c:pt>
                <c:pt idx="78">
                  <c:v>4.064000129699707</c:v>
                </c:pt>
                <c:pt idx="79">
                  <c:v>4.1145000457763672</c:v>
                </c:pt>
                <c:pt idx="80">
                  <c:v>4.1649999618530273</c:v>
                </c:pt>
                <c:pt idx="81">
                  <c:v>4.2020001411437988</c:v>
                </c:pt>
                <c:pt idx="82">
                  <c:v>4.2389998435974121</c:v>
                </c:pt>
                <c:pt idx="83">
                  <c:v>4.2760000228881836</c:v>
                </c:pt>
                <c:pt idx="84">
                  <c:v>4.3130002021789551</c:v>
                </c:pt>
                <c:pt idx="85">
                  <c:v>4.3499999046325684</c:v>
                </c:pt>
                <c:pt idx="86">
                  <c:v>4.3870000839233398</c:v>
                </c:pt>
                <c:pt idx="87">
                  <c:v>4.4239997863769531</c:v>
                </c:pt>
                <c:pt idx="88">
                  <c:v>4.4609999656677246</c:v>
                </c:pt>
                <c:pt idx="89">
                  <c:v>4.4980001449584961</c:v>
                </c:pt>
                <c:pt idx="90">
                  <c:v>4.5349998474121094</c:v>
                </c:pt>
                <c:pt idx="91">
                  <c:v>4.5802001953125</c:v>
                </c:pt>
                <c:pt idx="92">
                  <c:v>4.6254000663757324</c:v>
                </c:pt>
                <c:pt idx="93">
                  <c:v>4.6705999374389648</c:v>
                </c:pt>
                <c:pt idx="94">
                  <c:v>4.7157998085021973</c:v>
                </c:pt>
                <c:pt idx="95">
                  <c:v>4.7610001564025879</c:v>
                </c:pt>
                <c:pt idx="96">
                  <c:v>4.8062000274658203</c:v>
                </c:pt>
                <c:pt idx="97">
                  <c:v>4.8513998985290527</c:v>
                </c:pt>
                <c:pt idx="98">
                  <c:v>4.8965997695922852</c:v>
                </c:pt>
                <c:pt idx="99">
                  <c:v>4.9418001174926758</c:v>
                </c:pt>
                <c:pt idx="100">
                  <c:v>4.9869999885559082</c:v>
                </c:pt>
                <c:pt idx="101">
                  <c:v>5.0398001670837402</c:v>
                </c:pt>
                <c:pt idx="102">
                  <c:v>5.0925998687744141</c:v>
                </c:pt>
                <c:pt idx="103">
                  <c:v>5.1454000473022461</c:v>
                </c:pt>
                <c:pt idx="104">
                  <c:v>5.1982002258300781</c:v>
                </c:pt>
                <c:pt idx="105">
                  <c:v>5.250999927520752</c:v>
                </c:pt>
                <c:pt idx="106">
                  <c:v>5.303800106048584</c:v>
                </c:pt>
                <c:pt idx="107">
                  <c:v>5.3565998077392578</c:v>
                </c:pt>
                <c:pt idx="108">
                  <c:v>5.4093999862670898</c:v>
                </c:pt>
                <c:pt idx="109">
                  <c:v>5.4622001647949219</c:v>
                </c:pt>
                <c:pt idx="110">
                  <c:v>5.5149998664855957</c:v>
                </c:pt>
              </c:numCache>
            </c:numRef>
          </c:yVal>
          <c:smooth val="0"/>
          <c:extLst>
            <c:ext xmlns:c16="http://schemas.microsoft.com/office/drawing/2014/chart" uri="{C3380CC4-5D6E-409C-BE32-E72D297353CC}">
              <c16:uniqueId val="{00000006-128D-0944-B7FA-0AF9EA0DDFA8}"/>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Output!$V$3:$V$113</c:f>
              <c:numCache>
                <c:formatCode>General</c:formatCode>
                <c:ptCount val="111"/>
                <c:pt idx="15">
                  <c:v>0.69197964668273926</c:v>
                </c:pt>
                <c:pt idx="16">
                  <c:v>0.70682787895202637</c:v>
                </c:pt>
                <c:pt idx="17">
                  <c:v>0.7216760516166687</c:v>
                </c:pt>
                <c:pt idx="18">
                  <c:v>0.73652422428131104</c:v>
                </c:pt>
                <c:pt idx="19">
                  <c:v>0.75137239694595337</c:v>
                </c:pt>
                <c:pt idx="20">
                  <c:v>0.7662205696105957</c:v>
                </c:pt>
                <c:pt idx="21">
                  <c:v>0.83320504426956177</c:v>
                </c:pt>
                <c:pt idx="22">
                  <c:v>0.90018957853317261</c:v>
                </c:pt>
                <c:pt idx="23">
                  <c:v>0.96717405319213867</c:v>
                </c:pt>
                <c:pt idx="24">
                  <c:v>1.03415846824646</c:v>
                </c:pt>
                <c:pt idx="25">
                  <c:v>1.1011430025100708</c:v>
                </c:pt>
                <c:pt idx="26">
                  <c:v>1.1681275367736816</c:v>
                </c:pt>
                <c:pt idx="27">
                  <c:v>1.2351119518280029</c:v>
                </c:pt>
                <c:pt idx="28">
                  <c:v>1.3020964860916138</c:v>
                </c:pt>
                <c:pt idx="29">
                  <c:v>1.3690809011459351</c:v>
                </c:pt>
                <c:pt idx="30">
                  <c:v>1.4360654354095459</c:v>
                </c:pt>
                <c:pt idx="31">
                  <c:v>1.519978404045105</c:v>
                </c:pt>
                <c:pt idx="32">
                  <c:v>1.6038912534713745</c:v>
                </c:pt>
                <c:pt idx="33">
                  <c:v>1.6878042221069336</c:v>
                </c:pt>
                <c:pt idx="34">
                  <c:v>1.7717170715332031</c:v>
                </c:pt>
                <c:pt idx="35">
                  <c:v>1.8556300401687622</c:v>
                </c:pt>
                <c:pt idx="36">
                  <c:v>1.9395428895950317</c:v>
                </c:pt>
                <c:pt idx="37">
                  <c:v>2.0234558582305908</c:v>
                </c:pt>
                <c:pt idx="38">
                  <c:v>2.1073687076568604</c:v>
                </c:pt>
                <c:pt idx="39">
                  <c:v>2.1912815570831299</c:v>
                </c:pt>
                <c:pt idx="40">
                  <c:v>2.2751946449279785</c:v>
                </c:pt>
                <c:pt idx="41">
                  <c:v>2.3209497928619385</c:v>
                </c:pt>
                <c:pt idx="42">
                  <c:v>2.3667051792144775</c:v>
                </c:pt>
                <c:pt idx="43">
                  <c:v>2.4124603271484375</c:v>
                </c:pt>
                <c:pt idx="44">
                  <c:v>2.4582157135009766</c:v>
                </c:pt>
                <c:pt idx="45">
                  <c:v>2.5039708614349365</c:v>
                </c:pt>
                <c:pt idx="46">
                  <c:v>2.5497262477874756</c:v>
                </c:pt>
                <c:pt idx="47">
                  <c:v>2.5954813957214355</c:v>
                </c:pt>
                <c:pt idx="48">
                  <c:v>2.6412367820739746</c:v>
                </c:pt>
                <c:pt idx="49">
                  <c:v>2.6869919300079346</c:v>
                </c:pt>
                <c:pt idx="50">
                  <c:v>2.7327473163604736</c:v>
                </c:pt>
                <c:pt idx="51">
                  <c:v>2.7600007057189941</c:v>
                </c:pt>
                <c:pt idx="52">
                  <c:v>2.7872540950775146</c:v>
                </c:pt>
                <c:pt idx="53">
                  <c:v>2.8145074844360352</c:v>
                </c:pt>
                <c:pt idx="54">
                  <c:v>2.8417608737945557</c:v>
                </c:pt>
                <c:pt idx="55">
                  <c:v>2.8690145015716553</c:v>
                </c:pt>
                <c:pt idx="56">
                  <c:v>2.8962678909301758</c:v>
                </c:pt>
                <c:pt idx="57">
                  <c:v>2.9235212802886963</c:v>
                </c:pt>
                <c:pt idx="58">
                  <c:v>2.9507746696472168</c:v>
                </c:pt>
                <c:pt idx="59">
                  <c:v>2.9780280590057373</c:v>
                </c:pt>
                <c:pt idx="60">
                  <c:v>3.0052814483642578</c:v>
                </c:pt>
                <c:pt idx="61">
                  <c:v>3.0107190608978271</c:v>
                </c:pt>
                <c:pt idx="62">
                  <c:v>3.0161569118499756</c:v>
                </c:pt>
                <c:pt idx="63">
                  <c:v>3.0215945243835449</c:v>
                </c:pt>
                <c:pt idx="64">
                  <c:v>3.0270321369171143</c:v>
                </c:pt>
                <c:pt idx="65">
                  <c:v>3.0324697494506836</c:v>
                </c:pt>
                <c:pt idx="66">
                  <c:v>3.037907600402832</c:v>
                </c:pt>
                <c:pt idx="67">
                  <c:v>3.0433452129364014</c:v>
                </c:pt>
                <c:pt idx="68">
                  <c:v>3.0487828254699707</c:v>
                </c:pt>
                <c:pt idx="69">
                  <c:v>3.05422043800354</c:v>
                </c:pt>
                <c:pt idx="70">
                  <c:v>3.0596582889556885</c:v>
                </c:pt>
                <c:pt idx="71">
                  <c:v>3.0661861896514893</c:v>
                </c:pt>
                <c:pt idx="72">
                  <c:v>3.07271409034729</c:v>
                </c:pt>
                <c:pt idx="73">
                  <c:v>3.0792422294616699</c:v>
                </c:pt>
                <c:pt idx="74">
                  <c:v>3.0857701301574707</c:v>
                </c:pt>
                <c:pt idx="75">
                  <c:v>3.0922980308532715</c:v>
                </c:pt>
                <c:pt idx="76">
                  <c:v>3.0988261699676514</c:v>
                </c:pt>
                <c:pt idx="77">
                  <c:v>3.1053540706634521</c:v>
                </c:pt>
                <c:pt idx="78">
                  <c:v>3.1118819713592529</c:v>
                </c:pt>
                <c:pt idx="79">
                  <c:v>3.1184101104736328</c:v>
                </c:pt>
                <c:pt idx="80">
                  <c:v>3.1249380111694336</c:v>
                </c:pt>
                <c:pt idx="81">
                  <c:v>3.1379132270812988</c:v>
                </c:pt>
                <c:pt idx="82">
                  <c:v>3.1508884429931641</c:v>
                </c:pt>
                <c:pt idx="83">
                  <c:v>3.1638636589050293</c:v>
                </c:pt>
                <c:pt idx="84">
                  <c:v>3.1768388748168945</c:v>
                </c:pt>
                <c:pt idx="85">
                  <c:v>3.1898138523101807</c:v>
                </c:pt>
                <c:pt idx="86">
                  <c:v>3.2027890682220459</c:v>
                </c:pt>
                <c:pt idx="87">
                  <c:v>3.2157642841339111</c:v>
                </c:pt>
                <c:pt idx="88">
                  <c:v>3.2287395000457764</c:v>
                </c:pt>
                <c:pt idx="89">
                  <c:v>3.2417147159576416</c:v>
                </c:pt>
                <c:pt idx="90">
                  <c:v>3.2546899318695068</c:v>
                </c:pt>
                <c:pt idx="91">
                  <c:v>3.2640981674194336</c:v>
                </c:pt>
                <c:pt idx="92">
                  <c:v>3.2735061645507813</c:v>
                </c:pt>
                <c:pt idx="93">
                  <c:v>3.282914400100708</c:v>
                </c:pt>
                <c:pt idx="94">
                  <c:v>3.2923226356506348</c:v>
                </c:pt>
                <c:pt idx="95">
                  <c:v>3.3017306327819824</c:v>
                </c:pt>
                <c:pt idx="96">
                  <c:v>3.3111388683319092</c:v>
                </c:pt>
                <c:pt idx="97">
                  <c:v>3.3205471038818359</c:v>
                </c:pt>
                <c:pt idx="98">
                  <c:v>3.3299551010131836</c:v>
                </c:pt>
                <c:pt idx="99">
                  <c:v>3.3393633365631104</c:v>
                </c:pt>
                <c:pt idx="100">
                  <c:v>3.3487715721130371</c:v>
                </c:pt>
                <c:pt idx="101">
                  <c:v>3.3561897277832031</c:v>
                </c:pt>
                <c:pt idx="102">
                  <c:v>3.36360764503479</c:v>
                </c:pt>
                <c:pt idx="103">
                  <c:v>3.3710258007049561</c:v>
                </c:pt>
                <c:pt idx="104">
                  <c:v>3.3784439563751221</c:v>
                </c:pt>
                <c:pt idx="105">
                  <c:v>3.3858621120452881</c:v>
                </c:pt>
                <c:pt idx="106">
                  <c:v>3.3932802677154541</c:v>
                </c:pt>
                <c:pt idx="107">
                  <c:v>3.4006984233856201</c:v>
                </c:pt>
                <c:pt idx="108">
                  <c:v>3.4081165790557861</c:v>
                </c:pt>
                <c:pt idx="109">
                  <c:v>3.4155347347259521</c:v>
                </c:pt>
                <c:pt idx="110">
                  <c:v>3.4229528903961182</c:v>
                </c:pt>
              </c:numCache>
            </c:numRef>
          </c:yVal>
          <c:smooth val="0"/>
          <c:extLst>
            <c:ext xmlns:c16="http://schemas.microsoft.com/office/drawing/2014/chart" uri="{C3380CC4-5D6E-409C-BE32-E72D297353CC}">
              <c16:uniqueId val="{00000007-128D-0944-B7FA-0AF9EA0DDFA8}"/>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Gigatons CO</a:t>
                </a:r>
                <a:r>
                  <a:rPr lang="en-US" sz="900" baseline="-25000" dirty="0"/>
                  <a:t>2</a:t>
                </a:r>
                <a:r>
                  <a:rPr lang="en-US" sz="900" dirty="0"/>
                  <a:t>e</a:t>
                </a:r>
                <a:r>
                  <a:rPr lang="en-US" sz="900" baseline="0" dirty="0"/>
                  <a:t> per Year</a:t>
                </a:r>
                <a:endParaRPr lang="en-US" sz="900" dirty="0"/>
              </a:p>
            </c:rich>
          </c:tx>
          <c:layout>
            <c:manualLayout>
              <c:xMode val="edge"/>
              <c:yMode val="edge"/>
              <c:x val="5.0595777045380465E-2"/>
              <c:y val="0.23913552907914198"/>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Coal</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92.959609985351563</c:v>
                </c:pt>
                <c:pt idx="1">
                  <c:v>100.18389892578125</c:v>
                </c:pt>
                <c:pt idx="2">
                  <c:v>103.43915557861328</c:v>
                </c:pt>
                <c:pt idx="3">
                  <c:v>105.95639038085938</c:v>
                </c:pt>
                <c:pt idx="4">
                  <c:v>108.08450317382813</c:v>
                </c:pt>
                <c:pt idx="5">
                  <c:v>109.99057006835938</c:v>
                </c:pt>
                <c:pt idx="6">
                  <c:v>111.73101806640625</c:v>
                </c:pt>
                <c:pt idx="7">
                  <c:v>113.39162445068359</c:v>
                </c:pt>
                <c:pt idx="8">
                  <c:v>114.9150390625</c:v>
                </c:pt>
                <c:pt idx="9">
                  <c:v>116.32781219482422</c:v>
                </c:pt>
                <c:pt idx="10">
                  <c:v>118.08901214599609</c:v>
                </c:pt>
                <c:pt idx="11">
                  <c:v>120.78522491455078</c:v>
                </c:pt>
                <c:pt idx="12">
                  <c:v>123.01823425292969</c:v>
                </c:pt>
                <c:pt idx="13">
                  <c:v>123.90579986572266</c:v>
                </c:pt>
                <c:pt idx="14">
                  <c:v>125.25852966308594</c:v>
                </c:pt>
                <c:pt idx="15">
                  <c:v>127.43537902832031</c:v>
                </c:pt>
                <c:pt idx="16">
                  <c:v>129.62945556640625</c:v>
                </c:pt>
                <c:pt idx="17">
                  <c:v>132.13014221191406</c:v>
                </c:pt>
                <c:pt idx="18">
                  <c:v>136.31680297851563</c:v>
                </c:pt>
                <c:pt idx="19">
                  <c:v>142.77613830566406</c:v>
                </c:pt>
                <c:pt idx="20">
                  <c:v>147.86550903320313</c:v>
                </c:pt>
                <c:pt idx="21">
                  <c:v>151.27049255371094</c:v>
                </c:pt>
                <c:pt idx="22">
                  <c:v>155.736083984375</c:v>
                </c:pt>
                <c:pt idx="23">
                  <c:v>160.00410461425781</c:v>
                </c:pt>
                <c:pt idx="24">
                  <c:v>163.94032287597656</c:v>
                </c:pt>
                <c:pt idx="25">
                  <c:v>168.96279907226563</c:v>
                </c:pt>
                <c:pt idx="26">
                  <c:v>173.48954772949219</c:v>
                </c:pt>
                <c:pt idx="27">
                  <c:v>175.85234069824219</c:v>
                </c:pt>
                <c:pt idx="28">
                  <c:v>177.36778259277344</c:v>
                </c:pt>
                <c:pt idx="29">
                  <c:v>179.420166015625</c:v>
                </c:pt>
                <c:pt idx="30">
                  <c:v>181.57254028320313</c:v>
                </c:pt>
                <c:pt idx="31">
                  <c:v>183.75437927246094</c:v>
                </c:pt>
                <c:pt idx="32">
                  <c:v>186.10206604003906</c:v>
                </c:pt>
                <c:pt idx="33">
                  <c:v>188.62419128417969</c:v>
                </c:pt>
                <c:pt idx="34">
                  <c:v>191.34649658203125</c:v>
                </c:pt>
                <c:pt idx="35">
                  <c:v>194.29881286621094</c:v>
                </c:pt>
                <c:pt idx="36">
                  <c:v>197.50616455078125</c:v>
                </c:pt>
                <c:pt idx="37">
                  <c:v>200.96194458007813</c:v>
                </c:pt>
                <c:pt idx="38">
                  <c:v>204.65162658691406</c:v>
                </c:pt>
                <c:pt idx="39">
                  <c:v>208.55131530761719</c:v>
                </c:pt>
                <c:pt idx="40">
                  <c:v>212.62034606933594</c:v>
                </c:pt>
                <c:pt idx="41">
                  <c:v>216.820556640625</c:v>
                </c:pt>
                <c:pt idx="42">
                  <c:v>221.08930969238281</c:v>
                </c:pt>
                <c:pt idx="43">
                  <c:v>225.35101318359375</c:v>
                </c:pt>
                <c:pt idx="44">
                  <c:v>229.54244995117188</c:v>
                </c:pt>
                <c:pt idx="45">
                  <c:v>233.6158447265625</c:v>
                </c:pt>
                <c:pt idx="46">
                  <c:v>237.52818298339844</c:v>
                </c:pt>
                <c:pt idx="47">
                  <c:v>241.26255798339844</c:v>
                </c:pt>
                <c:pt idx="48">
                  <c:v>244.82101440429688</c:v>
                </c:pt>
                <c:pt idx="49">
                  <c:v>248.21644592285156</c:v>
                </c:pt>
                <c:pt idx="50">
                  <c:v>251.47500610351563</c:v>
                </c:pt>
                <c:pt idx="51">
                  <c:v>254.58433532714844</c:v>
                </c:pt>
                <c:pt idx="52">
                  <c:v>257.6026611328125</c:v>
                </c:pt>
                <c:pt idx="53">
                  <c:v>260.59793090820313</c:v>
                </c:pt>
                <c:pt idx="54">
                  <c:v>263.61175537109375</c:v>
                </c:pt>
                <c:pt idx="55">
                  <c:v>266.6798095703125</c:v>
                </c:pt>
                <c:pt idx="56">
                  <c:v>269.83016967773438</c:v>
                </c:pt>
                <c:pt idx="57">
                  <c:v>273.08148193359375</c:v>
                </c:pt>
                <c:pt idx="58">
                  <c:v>276.44223022460938</c:v>
                </c:pt>
                <c:pt idx="59">
                  <c:v>279.9111328125</c:v>
                </c:pt>
                <c:pt idx="60">
                  <c:v>283.47842407226563</c:v>
                </c:pt>
                <c:pt idx="61">
                  <c:v>287.1278076171875</c:v>
                </c:pt>
                <c:pt idx="62">
                  <c:v>290.838623046875</c:v>
                </c:pt>
                <c:pt idx="63">
                  <c:v>294.58807373046875</c:v>
                </c:pt>
                <c:pt idx="64">
                  <c:v>298.35366821289063</c:v>
                </c:pt>
                <c:pt idx="65">
                  <c:v>302.114990234375</c:v>
                </c:pt>
                <c:pt idx="66">
                  <c:v>305.85549926757813</c:v>
                </c:pt>
                <c:pt idx="67">
                  <c:v>309.56338500976563</c:v>
                </c:pt>
                <c:pt idx="68">
                  <c:v>313.232421875</c:v>
                </c:pt>
                <c:pt idx="69">
                  <c:v>316.86187744140625</c:v>
                </c:pt>
                <c:pt idx="70">
                  <c:v>320.45608520507813</c:v>
                </c:pt>
                <c:pt idx="71">
                  <c:v>324.02322387695313</c:v>
                </c:pt>
                <c:pt idx="72">
                  <c:v>327.5740966796875</c:v>
                </c:pt>
                <c:pt idx="73">
                  <c:v>331.12060546875</c:v>
                </c:pt>
                <c:pt idx="74">
                  <c:v>334.67462158203125</c:v>
                </c:pt>
                <c:pt idx="75">
                  <c:v>338.24664306640625</c:v>
                </c:pt>
                <c:pt idx="76">
                  <c:v>341.844970703125</c:v>
                </c:pt>
                <c:pt idx="77">
                  <c:v>345.47491455078125</c:v>
                </c:pt>
                <c:pt idx="78">
                  <c:v>349.13851928710938</c:v>
                </c:pt>
                <c:pt idx="79">
                  <c:v>352.83456420898438</c:v>
                </c:pt>
                <c:pt idx="80">
                  <c:v>356.55892944335938</c:v>
                </c:pt>
                <c:pt idx="81">
                  <c:v>360.30526733398438</c:v>
                </c:pt>
                <c:pt idx="82">
                  <c:v>364.06594848632813</c:v>
                </c:pt>
                <c:pt idx="83">
                  <c:v>367.832763671875</c:v>
                </c:pt>
                <c:pt idx="84">
                  <c:v>371.59771728515625</c:v>
                </c:pt>
                <c:pt idx="85">
                  <c:v>375.35372924804688</c:v>
                </c:pt>
                <c:pt idx="86">
                  <c:v>379.09527587890625</c:v>
                </c:pt>
                <c:pt idx="87">
                  <c:v>382.81875610351563</c:v>
                </c:pt>
                <c:pt idx="88">
                  <c:v>386.52264404296875</c:v>
                </c:pt>
                <c:pt idx="89">
                  <c:v>390.20733642578125</c:v>
                </c:pt>
                <c:pt idx="90">
                  <c:v>393.87503051757813</c:v>
                </c:pt>
                <c:pt idx="91">
                  <c:v>397.52911376953125</c:v>
                </c:pt>
                <c:pt idx="92">
                  <c:v>401.17376708984375</c:v>
                </c:pt>
                <c:pt idx="93">
                  <c:v>404.8134765625</c:v>
                </c:pt>
                <c:pt idx="94">
                  <c:v>408.45272827148438</c:v>
                </c:pt>
                <c:pt idx="95">
                  <c:v>412.09530639648438</c:v>
                </c:pt>
                <c:pt idx="96">
                  <c:v>415.7440185546875</c:v>
                </c:pt>
                <c:pt idx="97">
                  <c:v>419.40005493164063</c:v>
                </c:pt>
                <c:pt idx="98">
                  <c:v>423.0631103515625</c:v>
                </c:pt>
                <c:pt idx="99">
                  <c:v>426.73245239257813</c:v>
                </c:pt>
                <c:pt idx="100">
                  <c:v>430.40872192382813</c:v>
                </c:pt>
                <c:pt idx="101">
                  <c:v>434.08935546875</c:v>
                </c:pt>
                <c:pt idx="102">
                  <c:v>437.770751953125</c:v>
                </c:pt>
                <c:pt idx="103">
                  <c:v>441.44903564453125</c:v>
                </c:pt>
                <c:pt idx="104">
                  <c:v>445.12063598632813</c:v>
                </c:pt>
                <c:pt idx="105">
                  <c:v>448.78265380859375</c:v>
                </c:pt>
                <c:pt idx="106">
                  <c:v>452.43289184570313</c:v>
                </c:pt>
                <c:pt idx="107">
                  <c:v>456.06982421875</c:v>
                </c:pt>
                <c:pt idx="108">
                  <c:v>459.69256591796875</c:v>
                </c:pt>
                <c:pt idx="109">
                  <c:v>463.30056762695313</c:v>
                </c:pt>
                <c:pt idx="110">
                  <c:v>466.89337158203125</c:v>
                </c:pt>
              </c:numCache>
            </c:numRef>
          </c:yVal>
          <c:smooth val="0"/>
          <c:extLst>
            <c:ext xmlns:c16="http://schemas.microsoft.com/office/drawing/2014/chart" uri="{C3380CC4-5D6E-409C-BE32-E72D297353CC}">
              <c16:uniqueId val="{00000000-CFD7-ED4C-B81C-7FE64246915A}"/>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92.959701538085938</c:v>
                </c:pt>
                <c:pt idx="10">
                  <c:v>96.641807556152344</c:v>
                </c:pt>
                <c:pt idx="11">
                  <c:v>98.035179138183594</c:v>
                </c:pt>
                <c:pt idx="12">
                  <c:v>101.45704650878906</c:v>
                </c:pt>
                <c:pt idx="13">
                  <c:v>109.23361206054688</c:v>
                </c:pt>
                <c:pt idx="14">
                  <c:v>117.87139892578125</c:v>
                </c:pt>
                <c:pt idx="15">
                  <c:v>124.87298583984375</c:v>
                </c:pt>
                <c:pt idx="16">
                  <c:v>132.56163024902344</c:v>
                </c:pt>
                <c:pt idx="17">
                  <c:v>139.45184326171875</c:v>
                </c:pt>
                <c:pt idx="18">
                  <c:v>141.15084838867188</c:v>
                </c:pt>
                <c:pt idx="19">
                  <c:v>141.54817199707031</c:v>
                </c:pt>
                <c:pt idx="20">
                  <c:v>152.49456787109375</c:v>
                </c:pt>
                <c:pt idx="21">
                  <c:v>158.98912048339844</c:v>
                </c:pt>
                <c:pt idx="22">
                  <c:v>160.87863159179688</c:v>
                </c:pt>
                <c:pt idx="23">
                  <c:v>163.20146179199219</c:v>
                </c:pt>
                <c:pt idx="24">
                  <c:v>164.53663635253906</c:v>
                </c:pt>
                <c:pt idx="25">
                  <c:v>161.03855895996094</c:v>
                </c:pt>
                <c:pt idx="26">
                  <c:v>155.74310302734375</c:v>
                </c:pt>
                <c:pt idx="27">
                  <c:v>157.01043701171875</c:v>
                </c:pt>
              </c:numCache>
            </c:numRef>
          </c:yVal>
          <c:smooth val="0"/>
          <c:extLst>
            <c:ext xmlns:c16="http://schemas.microsoft.com/office/drawing/2014/chart" uri="{C3380CC4-5D6E-409C-BE32-E72D297353CC}">
              <c16:uniqueId val="{00000001-CFD7-ED4C-B81C-7FE64246915A}"/>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CFD7-ED4C-B81C-7FE64246915A}"/>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167.37361145019531</c:v>
                </c:pt>
                <c:pt idx="9">
                  <c:v>178.01771545410156</c:v>
                </c:pt>
                <c:pt idx="14">
                  <c:v>189.25382995605469</c:v>
                </c:pt>
                <c:pt idx="19">
                  <c:v>199.68524169921875</c:v>
                </c:pt>
              </c:numCache>
            </c:numRef>
          </c:yVal>
          <c:smooth val="0"/>
          <c:extLst>
            <c:ext xmlns:c16="http://schemas.microsoft.com/office/drawing/2014/chart" uri="{C3380CC4-5D6E-409C-BE32-E72D297353CC}">
              <c16:uniqueId val="{00000003-CFD7-ED4C-B81C-7FE64246915A}"/>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93.338539123535156</c:v>
                </c:pt>
                <c:pt idx="1">
                  <c:v>92.311233520507813</c:v>
                </c:pt>
                <c:pt idx="2">
                  <c:v>92.012908935546875</c:v>
                </c:pt>
                <c:pt idx="3">
                  <c:v>92.381660461425781</c:v>
                </c:pt>
                <c:pt idx="4">
                  <c:v>92.918746948242188</c:v>
                </c:pt>
                <c:pt idx="5">
                  <c:v>93.417877197265625</c:v>
                </c:pt>
                <c:pt idx="6">
                  <c:v>95.759590148925781</c:v>
                </c:pt>
                <c:pt idx="7">
                  <c:v>95.880332946777344</c:v>
                </c:pt>
                <c:pt idx="8">
                  <c:v>95.165557861328125</c:v>
                </c:pt>
                <c:pt idx="9">
                  <c:v>95.6746826171875</c:v>
                </c:pt>
                <c:pt idx="10">
                  <c:v>98.965240478515625</c:v>
                </c:pt>
                <c:pt idx="11">
                  <c:v>100.57990264892578</c:v>
                </c:pt>
                <c:pt idx="12">
                  <c:v>104.50034332275391</c:v>
                </c:pt>
                <c:pt idx="13">
                  <c:v>113.66934967041016</c:v>
                </c:pt>
                <c:pt idx="14">
                  <c:v>121.54472351074219</c:v>
                </c:pt>
                <c:pt idx="15">
                  <c:v>130.43815612792969</c:v>
                </c:pt>
                <c:pt idx="16">
                  <c:v>137.15841674804688</c:v>
                </c:pt>
                <c:pt idx="17">
                  <c:v>144.97372436523438</c:v>
                </c:pt>
                <c:pt idx="18">
                  <c:v>147.02725219726563</c:v>
                </c:pt>
                <c:pt idx="19">
                  <c:v>144.77302551269531</c:v>
                </c:pt>
                <c:pt idx="20">
                  <c:v>151.43382263183594</c:v>
                </c:pt>
                <c:pt idx="21">
                  <c:v>158.71511840820313</c:v>
                </c:pt>
                <c:pt idx="22">
                  <c:v>159.36752319335938</c:v>
                </c:pt>
                <c:pt idx="23">
                  <c:v>162.341064453125</c:v>
                </c:pt>
                <c:pt idx="24">
                  <c:v>162.21043395996094</c:v>
                </c:pt>
                <c:pt idx="25">
                  <c:v>158.12962341308594</c:v>
                </c:pt>
                <c:pt idx="26">
                  <c:v>155.65364074707031</c:v>
                </c:pt>
                <c:pt idx="27">
                  <c:v>156.72224426269531</c:v>
                </c:pt>
              </c:numCache>
            </c:numRef>
          </c:yVal>
          <c:smooth val="0"/>
          <c:extLst>
            <c:ext xmlns:c16="http://schemas.microsoft.com/office/drawing/2014/chart" uri="{C3380CC4-5D6E-409C-BE32-E72D297353CC}">
              <c16:uniqueId val="{00000004-CFD7-ED4C-B81C-7FE64246915A}"/>
            </c:ext>
          </c:extLst>
        </c:ser>
        <c:ser>
          <c:idx val="3"/>
          <c:order val="4"/>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93.518630981445313</c:v>
                </c:pt>
                <c:pt idx="5">
                  <c:v>92.86358642578125</c:v>
                </c:pt>
                <c:pt idx="10">
                  <c:v>97.232162475585938</c:v>
                </c:pt>
                <c:pt idx="15">
                  <c:v>125.72872924804688</c:v>
                </c:pt>
                <c:pt idx="20">
                  <c:v>153.35627746582031</c:v>
                </c:pt>
                <c:pt idx="25">
                  <c:v>160.88653564453125</c:v>
                </c:pt>
              </c:numCache>
            </c:numRef>
          </c:yVal>
          <c:smooth val="0"/>
          <c:extLst>
            <c:ext xmlns:c16="http://schemas.microsoft.com/office/drawing/2014/chart" uri="{C3380CC4-5D6E-409C-BE32-E72D297353CC}">
              <c16:uniqueId val="{00000005-CFD7-ED4C-B81C-7FE64246915A}"/>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184.80000305175781</c:v>
                </c:pt>
                <c:pt idx="10">
                  <c:v>199</c:v>
                </c:pt>
                <c:pt idx="20">
                  <c:v>191.39999389648438</c:v>
                </c:pt>
                <c:pt idx="30">
                  <c:v>211.80000305175781</c:v>
                </c:pt>
                <c:pt idx="40">
                  <c:v>247</c:v>
                </c:pt>
              </c:numCache>
            </c:numRef>
          </c:yVal>
          <c:smooth val="0"/>
          <c:extLst>
            <c:ext xmlns:c16="http://schemas.microsoft.com/office/drawing/2014/chart" uri="{C3380CC4-5D6E-409C-BE32-E72D297353CC}">
              <c16:uniqueId val="{00000006-CFD7-ED4C-B81C-7FE64246915A}"/>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148.70001220703125</c:v>
                </c:pt>
                <c:pt idx="22">
                  <c:v>151.302734375</c:v>
                </c:pt>
                <c:pt idx="23">
                  <c:v>153.90545654296875</c:v>
                </c:pt>
                <c:pt idx="24">
                  <c:v>156.5081787109375</c:v>
                </c:pt>
                <c:pt idx="25">
                  <c:v>159.11090087890625</c:v>
                </c:pt>
                <c:pt idx="26">
                  <c:v>161.71360778808594</c:v>
                </c:pt>
                <c:pt idx="27">
                  <c:v>164.31632995605469</c:v>
                </c:pt>
                <c:pt idx="28">
                  <c:v>166.91905212402344</c:v>
                </c:pt>
                <c:pt idx="29">
                  <c:v>169.52177429199219</c:v>
                </c:pt>
                <c:pt idx="30">
                  <c:v>172.12449645996094</c:v>
                </c:pt>
                <c:pt idx="31">
                  <c:v>176.09017944335938</c:v>
                </c:pt>
                <c:pt idx="32">
                  <c:v>180.05586242675781</c:v>
                </c:pt>
                <c:pt idx="33">
                  <c:v>184.02153015136719</c:v>
                </c:pt>
                <c:pt idx="34">
                  <c:v>187.98721313476563</c:v>
                </c:pt>
                <c:pt idx="35">
                  <c:v>191.95289611816406</c:v>
                </c:pt>
                <c:pt idx="36">
                  <c:v>195.9185791015625</c:v>
                </c:pt>
                <c:pt idx="37">
                  <c:v>199.88426208496094</c:v>
                </c:pt>
                <c:pt idx="38">
                  <c:v>203.84992980957031</c:v>
                </c:pt>
                <c:pt idx="39">
                  <c:v>207.81561279296875</c:v>
                </c:pt>
                <c:pt idx="40">
                  <c:v>211.78129577636719</c:v>
                </c:pt>
                <c:pt idx="41">
                  <c:v>214.59477233886719</c:v>
                </c:pt>
                <c:pt idx="42">
                  <c:v>217.40824890136719</c:v>
                </c:pt>
                <c:pt idx="43">
                  <c:v>220.22174072265625</c:v>
                </c:pt>
                <c:pt idx="44">
                  <c:v>223.03521728515625</c:v>
                </c:pt>
                <c:pt idx="45">
                  <c:v>225.84869384765625</c:v>
                </c:pt>
                <c:pt idx="46">
                  <c:v>228.66217041015625</c:v>
                </c:pt>
                <c:pt idx="47">
                  <c:v>231.47564697265625</c:v>
                </c:pt>
                <c:pt idx="48">
                  <c:v>234.28913879394531</c:v>
                </c:pt>
                <c:pt idx="49">
                  <c:v>237.10261535644531</c:v>
                </c:pt>
                <c:pt idx="50">
                  <c:v>239.91609191894531</c:v>
                </c:pt>
                <c:pt idx="51">
                  <c:v>242.32318115234375</c:v>
                </c:pt>
                <c:pt idx="52">
                  <c:v>244.73027038574219</c:v>
                </c:pt>
                <c:pt idx="53">
                  <c:v>247.13735961914063</c:v>
                </c:pt>
                <c:pt idx="54">
                  <c:v>249.54444885253906</c:v>
                </c:pt>
                <c:pt idx="55">
                  <c:v>251.9515380859375</c:v>
                </c:pt>
                <c:pt idx="56">
                  <c:v>254.358642578125</c:v>
                </c:pt>
                <c:pt idx="57">
                  <c:v>256.76571655273438</c:v>
                </c:pt>
                <c:pt idx="58">
                  <c:v>259.17282104492188</c:v>
                </c:pt>
                <c:pt idx="59">
                  <c:v>261.57989501953125</c:v>
                </c:pt>
                <c:pt idx="60">
                  <c:v>263.98699951171875</c:v>
                </c:pt>
                <c:pt idx="61">
                  <c:v>266.52951049804688</c:v>
                </c:pt>
                <c:pt idx="62">
                  <c:v>269.07199096679688</c:v>
                </c:pt>
                <c:pt idx="63">
                  <c:v>271.614501953125</c:v>
                </c:pt>
                <c:pt idx="64">
                  <c:v>274.156982421875</c:v>
                </c:pt>
                <c:pt idx="65">
                  <c:v>276.69949340820313</c:v>
                </c:pt>
                <c:pt idx="66">
                  <c:v>279.24200439453125</c:v>
                </c:pt>
                <c:pt idx="67">
                  <c:v>281.78448486328125</c:v>
                </c:pt>
                <c:pt idx="68">
                  <c:v>284.32699584960938</c:v>
                </c:pt>
                <c:pt idx="69">
                  <c:v>286.86947631835938</c:v>
                </c:pt>
                <c:pt idx="70">
                  <c:v>289.4119873046875</c:v>
                </c:pt>
                <c:pt idx="71">
                  <c:v>292.62542724609375</c:v>
                </c:pt>
                <c:pt idx="72">
                  <c:v>295.8388671875</c:v>
                </c:pt>
                <c:pt idx="73">
                  <c:v>299.05227661132813</c:v>
                </c:pt>
                <c:pt idx="74">
                  <c:v>302.26571655273438</c:v>
                </c:pt>
                <c:pt idx="75">
                  <c:v>305.47915649414063</c:v>
                </c:pt>
                <c:pt idx="76">
                  <c:v>308.69259643554688</c:v>
                </c:pt>
                <c:pt idx="77">
                  <c:v>311.90603637695313</c:v>
                </c:pt>
                <c:pt idx="78">
                  <c:v>315.11944580078125</c:v>
                </c:pt>
                <c:pt idx="79">
                  <c:v>318.3328857421875</c:v>
                </c:pt>
                <c:pt idx="80">
                  <c:v>321.54632568359375</c:v>
                </c:pt>
                <c:pt idx="81">
                  <c:v>325.9844970703125</c:v>
                </c:pt>
                <c:pt idx="82">
                  <c:v>330.42266845703125</c:v>
                </c:pt>
                <c:pt idx="83">
                  <c:v>334.86087036132813</c:v>
                </c:pt>
                <c:pt idx="84">
                  <c:v>339.29904174804688</c:v>
                </c:pt>
                <c:pt idx="85">
                  <c:v>343.73721313476563</c:v>
                </c:pt>
                <c:pt idx="86">
                  <c:v>348.17538452148438</c:v>
                </c:pt>
                <c:pt idx="87">
                  <c:v>352.61355590820313</c:v>
                </c:pt>
                <c:pt idx="88">
                  <c:v>357.0517578125</c:v>
                </c:pt>
                <c:pt idx="89">
                  <c:v>361.48992919921875</c:v>
                </c:pt>
                <c:pt idx="90">
                  <c:v>365.9281005859375</c:v>
                </c:pt>
                <c:pt idx="91">
                  <c:v>372.50003051757813</c:v>
                </c:pt>
                <c:pt idx="92">
                  <c:v>379.07199096679688</c:v>
                </c:pt>
                <c:pt idx="93">
                  <c:v>385.6439208984375</c:v>
                </c:pt>
                <c:pt idx="94">
                  <c:v>392.21585083007813</c:v>
                </c:pt>
                <c:pt idx="95">
                  <c:v>398.78778076171875</c:v>
                </c:pt>
                <c:pt idx="96">
                  <c:v>405.3597412109375</c:v>
                </c:pt>
                <c:pt idx="97">
                  <c:v>411.93167114257813</c:v>
                </c:pt>
                <c:pt idx="98">
                  <c:v>418.50360107421875</c:v>
                </c:pt>
                <c:pt idx="99">
                  <c:v>425.0755615234375</c:v>
                </c:pt>
                <c:pt idx="100">
                  <c:v>431.64749145507813</c:v>
                </c:pt>
                <c:pt idx="101">
                  <c:v>439.4609375</c:v>
                </c:pt>
                <c:pt idx="102">
                  <c:v>447.2744140625</c:v>
                </c:pt>
                <c:pt idx="103">
                  <c:v>455.087890625</c:v>
                </c:pt>
                <c:pt idx="104">
                  <c:v>462.90133666992188</c:v>
                </c:pt>
                <c:pt idx="105">
                  <c:v>470.71478271484375</c:v>
                </c:pt>
                <c:pt idx="106">
                  <c:v>478.52825927734375</c:v>
                </c:pt>
                <c:pt idx="107">
                  <c:v>486.34173583984375</c:v>
                </c:pt>
                <c:pt idx="108">
                  <c:v>494.15518188476563</c:v>
                </c:pt>
                <c:pt idx="109">
                  <c:v>501.9686279296875</c:v>
                </c:pt>
                <c:pt idx="110">
                  <c:v>509.7821044921875</c:v>
                </c:pt>
              </c:numCache>
            </c:numRef>
          </c:yVal>
          <c:smooth val="0"/>
          <c:extLst>
            <c:ext xmlns:c16="http://schemas.microsoft.com/office/drawing/2014/chart" uri="{C3380CC4-5D6E-409C-BE32-E72D297353CC}">
              <c16:uniqueId val="{00000007-CFD7-ED4C-B81C-7FE64246915A}"/>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121.29900360107422</c:v>
                </c:pt>
                <c:pt idx="16">
                  <c:v>124.98600006103516</c:v>
                </c:pt>
                <c:pt idx="17">
                  <c:v>128.67300415039063</c:v>
                </c:pt>
                <c:pt idx="18">
                  <c:v>132.36000061035156</c:v>
                </c:pt>
                <c:pt idx="19">
                  <c:v>136.0469970703125</c:v>
                </c:pt>
                <c:pt idx="20">
                  <c:v>139.73399353027344</c:v>
                </c:pt>
                <c:pt idx="21">
                  <c:v>140.1376953125</c:v>
                </c:pt>
                <c:pt idx="22">
                  <c:v>140.54139709472656</c:v>
                </c:pt>
                <c:pt idx="23">
                  <c:v>140.94509887695313</c:v>
                </c:pt>
                <c:pt idx="24">
                  <c:v>141.34880065917969</c:v>
                </c:pt>
                <c:pt idx="25">
                  <c:v>141.75250244140625</c:v>
                </c:pt>
                <c:pt idx="26">
                  <c:v>142.15618896484375</c:v>
                </c:pt>
                <c:pt idx="27">
                  <c:v>142.55989074707031</c:v>
                </c:pt>
                <c:pt idx="28">
                  <c:v>142.96359252929688</c:v>
                </c:pt>
                <c:pt idx="29">
                  <c:v>143.36729431152344</c:v>
                </c:pt>
                <c:pt idx="30">
                  <c:v>143.77099609375</c:v>
                </c:pt>
                <c:pt idx="31">
                  <c:v>145.94110107421875</c:v>
                </c:pt>
                <c:pt idx="32">
                  <c:v>148.11119079589844</c:v>
                </c:pt>
                <c:pt idx="33">
                  <c:v>150.28129577636719</c:v>
                </c:pt>
                <c:pt idx="34">
                  <c:v>152.45140075683594</c:v>
                </c:pt>
                <c:pt idx="35">
                  <c:v>154.62149047851563</c:v>
                </c:pt>
                <c:pt idx="36">
                  <c:v>156.79159545898438</c:v>
                </c:pt>
                <c:pt idx="37">
                  <c:v>158.96170043945313</c:v>
                </c:pt>
                <c:pt idx="38">
                  <c:v>161.13180541992188</c:v>
                </c:pt>
                <c:pt idx="39">
                  <c:v>163.30189514160156</c:v>
                </c:pt>
                <c:pt idx="40">
                  <c:v>165.47200012207031</c:v>
                </c:pt>
                <c:pt idx="41">
                  <c:v>167.03160095214844</c:v>
                </c:pt>
                <c:pt idx="42">
                  <c:v>168.59120178222656</c:v>
                </c:pt>
                <c:pt idx="43">
                  <c:v>170.15080261230469</c:v>
                </c:pt>
                <c:pt idx="44">
                  <c:v>171.71040344238281</c:v>
                </c:pt>
                <c:pt idx="45">
                  <c:v>173.26998901367188</c:v>
                </c:pt>
                <c:pt idx="46">
                  <c:v>174.82958984375</c:v>
                </c:pt>
                <c:pt idx="47">
                  <c:v>176.38919067382813</c:v>
                </c:pt>
                <c:pt idx="48">
                  <c:v>177.94879150390625</c:v>
                </c:pt>
                <c:pt idx="49">
                  <c:v>179.50839233398438</c:v>
                </c:pt>
                <c:pt idx="50">
                  <c:v>181.0679931640625</c:v>
                </c:pt>
                <c:pt idx="51">
                  <c:v>183.6785888671875</c:v>
                </c:pt>
                <c:pt idx="52">
                  <c:v>186.28919982910156</c:v>
                </c:pt>
                <c:pt idx="53">
                  <c:v>188.89979553222656</c:v>
                </c:pt>
                <c:pt idx="54">
                  <c:v>191.51039123535156</c:v>
                </c:pt>
                <c:pt idx="55">
                  <c:v>194.12100219726563</c:v>
                </c:pt>
                <c:pt idx="56">
                  <c:v>196.73159790039063</c:v>
                </c:pt>
                <c:pt idx="57">
                  <c:v>199.34219360351563</c:v>
                </c:pt>
                <c:pt idx="58">
                  <c:v>201.95278930664063</c:v>
                </c:pt>
                <c:pt idx="59">
                  <c:v>204.56340026855469</c:v>
                </c:pt>
                <c:pt idx="60">
                  <c:v>207.17399597167969</c:v>
                </c:pt>
                <c:pt idx="61">
                  <c:v>211.54219055175781</c:v>
                </c:pt>
                <c:pt idx="62">
                  <c:v>215.910400390625</c:v>
                </c:pt>
                <c:pt idx="63">
                  <c:v>220.27859497070313</c:v>
                </c:pt>
                <c:pt idx="64">
                  <c:v>224.64680480957031</c:v>
                </c:pt>
                <c:pt idx="65">
                  <c:v>229.01499938964844</c:v>
                </c:pt>
                <c:pt idx="66">
                  <c:v>233.38319396972656</c:v>
                </c:pt>
                <c:pt idx="67">
                  <c:v>237.75140380859375</c:v>
                </c:pt>
                <c:pt idx="68">
                  <c:v>242.11959838867188</c:v>
                </c:pt>
                <c:pt idx="69">
                  <c:v>246.48780822753906</c:v>
                </c:pt>
                <c:pt idx="70">
                  <c:v>250.85600280761719</c:v>
                </c:pt>
                <c:pt idx="71">
                  <c:v>254.95680236816406</c:v>
                </c:pt>
                <c:pt idx="72">
                  <c:v>259.0576171875</c:v>
                </c:pt>
                <c:pt idx="73">
                  <c:v>263.15841674804688</c:v>
                </c:pt>
                <c:pt idx="74">
                  <c:v>267.25921630859375</c:v>
                </c:pt>
                <c:pt idx="75">
                  <c:v>271.36001586914063</c:v>
                </c:pt>
                <c:pt idx="76">
                  <c:v>275.4608154296875</c:v>
                </c:pt>
                <c:pt idx="77">
                  <c:v>279.56161499023438</c:v>
                </c:pt>
                <c:pt idx="78">
                  <c:v>283.66241455078125</c:v>
                </c:pt>
                <c:pt idx="79">
                  <c:v>287.76321411132813</c:v>
                </c:pt>
                <c:pt idx="80">
                  <c:v>291.864013671875</c:v>
                </c:pt>
                <c:pt idx="81">
                  <c:v>296.47732543945313</c:v>
                </c:pt>
                <c:pt idx="82">
                  <c:v>301.09060668945313</c:v>
                </c:pt>
                <c:pt idx="83">
                  <c:v>305.70391845703125</c:v>
                </c:pt>
                <c:pt idx="84">
                  <c:v>310.31719970703125</c:v>
                </c:pt>
                <c:pt idx="85">
                  <c:v>314.93051147460938</c:v>
                </c:pt>
                <c:pt idx="86">
                  <c:v>319.5438232421875</c:v>
                </c:pt>
                <c:pt idx="87">
                  <c:v>324.1571044921875</c:v>
                </c:pt>
                <c:pt idx="88">
                  <c:v>328.77041625976563</c:v>
                </c:pt>
                <c:pt idx="89">
                  <c:v>333.38369750976563</c:v>
                </c:pt>
                <c:pt idx="90">
                  <c:v>337.99700927734375</c:v>
                </c:pt>
                <c:pt idx="91">
                  <c:v>340.34579467773438</c:v>
                </c:pt>
                <c:pt idx="92">
                  <c:v>342.69461059570313</c:v>
                </c:pt>
                <c:pt idx="93">
                  <c:v>345.04339599609375</c:v>
                </c:pt>
                <c:pt idx="94">
                  <c:v>347.3922119140625</c:v>
                </c:pt>
                <c:pt idx="95">
                  <c:v>349.74099731445313</c:v>
                </c:pt>
                <c:pt idx="96">
                  <c:v>352.08978271484375</c:v>
                </c:pt>
                <c:pt idx="97">
                  <c:v>354.4385986328125</c:v>
                </c:pt>
                <c:pt idx="98">
                  <c:v>356.78738403320313</c:v>
                </c:pt>
                <c:pt idx="99">
                  <c:v>359.13619995117188</c:v>
                </c:pt>
                <c:pt idx="100">
                  <c:v>361.4849853515625</c:v>
                </c:pt>
                <c:pt idx="101">
                  <c:v>361.24517822265625</c:v>
                </c:pt>
                <c:pt idx="102">
                  <c:v>361.00540161132813</c:v>
                </c:pt>
                <c:pt idx="103">
                  <c:v>360.76559448242188</c:v>
                </c:pt>
                <c:pt idx="104">
                  <c:v>360.52578735351563</c:v>
                </c:pt>
                <c:pt idx="105">
                  <c:v>360.2860107421875</c:v>
                </c:pt>
                <c:pt idx="106">
                  <c:v>360.04620361328125</c:v>
                </c:pt>
                <c:pt idx="107">
                  <c:v>359.806396484375</c:v>
                </c:pt>
                <c:pt idx="108">
                  <c:v>359.56658935546875</c:v>
                </c:pt>
                <c:pt idx="109">
                  <c:v>359.32681274414063</c:v>
                </c:pt>
                <c:pt idx="110">
                  <c:v>359.08700561523438</c:v>
                </c:pt>
              </c:numCache>
            </c:numRef>
          </c:yVal>
          <c:smooth val="0"/>
          <c:extLst>
            <c:ext xmlns:c16="http://schemas.microsoft.com/office/drawing/2014/chart" uri="{C3380CC4-5D6E-409C-BE32-E72D297353CC}">
              <c16:uniqueId val="{00000008-CFD7-ED4C-B81C-7FE64246915A}"/>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118.24559783935547</c:v>
                </c:pt>
                <c:pt idx="16">
                  <c:v>121.60113525390625</c:v>
                </c:pt>
                <c:pt idx="17">
                  <c:v>124.95668029785156</c:v>
                </c:pt>
                <c:pt idx="18">
                  <c:v>128.31222534179688</c:v>
                </c:pt>
                <c:pt idx="19">
                  <c:v>131.66775512695313</c:v>
                </c:pt>
                <c:pt idx="20">
                  <c:v>135.02330017089844</c:v>
                </c:pt>
                <c:pt idx="21">
                  <c:v>138.73538208007813</c:v>
                </c:pt>
                <c:pt idx="22">
                  <c:v>142.44747924804688</c:v>
                </c:pt>
                <c:pt idx="23">
                  <c:v>146.15957641601563</c:v>
                </c:pt>
                <c:pt idx="24">
                  <c:v>149.87165832519531</c:v>
                </c:pt>
                <c:pt idx="25">
                  <c:v>153.583740234375</c:v>
                </c:pt>
                <c:pt idx="26">
                  <c:v>157.29583740234375</c:v>
                </c:pt>
                <c:pt idx="27">
                  <c:v>161.0079345703125</c:v>
                </c:pt>
                <c:pt idx="28">
                  <c:v>164.72001647949219</c:v>
                </c:pt>
                <c:pt idx="29">
                  <c:v>168.43209838867188</c:v>
                </c:pt>
                <c:pt idx="30">
                  <c:v>172.14419555664063</c:v>
                </c:pt>
                <c:pt idx="31">
                  <c:v>175.8748779296875</c:v>
                </c:pt>
                <c:pt idx="32">
                  <c:v>179.60556030273438</c:v>
                </c:pt>
                <c:pt idx="33">
                  <c:v>183.33624267578125</c:v>
                </c:pt>
                <c:pt idx="34">
                  <c:v>187.06692504882813</c:v>
                </c:pt>
                <c:pt idx="35">
                  <c:v>190.797607421875</c:v>
                </c:pt>
                <c:pt idx="36">
                  <c:v>194.52827453613281</c:v>
                </c:pt>
                <c:pt idx="37">
                  <c:v>198.25895690917969</c:v>
                </c:pt>
                <c:pt idx="38">
                  <c:v>201.98963928222656</c:v>
                </c:pt>
                <c:pt idx="39">
                  <c:v>205.72032165527344</c:v>
                </c:pt>
                <c:pt idx="40">
                  <c:v>209.45100402832031</c:v>
                </c:pt>
                <c:pt idx="41">
                  <c:v>212.89566040039063</c:v>
                </c:pt>
                <c:pt idx="42">
                  <c:v>216.34030151367188</c:v>
                </c:pt>
                <c:pt idx="43">
                  <c:v>219.78495788574219</c:v>
                </c:pt>
                <c:pt idx="44">
                  <c:v>223.22959899902344</c:v>
                </c:pt>
                <c:pt idx="45">
                  <c:v>226.67425537109375</c:v>
                </c:pt>
                <c:pt idx="46">
                  <c:v>230.11891174316406</c:v>
                </c:pt>
                <c:pt idx="47">
                  <c:v>233.56355285644531</c:v>
                </c:pt>
                <c:pt idx="48">
                  <c:v>237.00820922851563</c:v>
                </c:pt>
                <c:pt idx="49">
                  <c:v>240.45285034179688</c:v>
                </c:pt>
                <c:pt idx="50">
                  <c:v>243.89750671386719</c:v>
                </c:pt>
                <c:pt idx="51">
                  <c:v>246.33177185058594</c:v>
                </c:pt>
                <c:pt idx="52">
                  <c:v>248.76602172851563</c:v>
                </c:pt>
                <c:pt idx="53">
                  <c:v>251.20028686523438</c:v>
                </c:pt>
                <c:pt idx="54">
                  <c:v>253.63455200195313</c:v>
                </c:pt>
                <c:pt idx="55">
                  <c:v>256.06881713867188</c:v>
                </c:pt>
                <c:pt idx="56">
                  <c:v>258.50308227539063</c:v>
                </c:pt>
                <c:pt idx="57">
                  <c:v>260.93731689453125</c:v>
                </c:pt>
                <c:pt idx="58">
                  <c:v>263.37158203125</c:v>
                </c:pt>
                <c:pt idx="59">
                  <c:v>265.80584716796875</c:v>
                </c:pt>
                <c:pt idx="60">
                  <c:v>268.2401123046875</c:v>
                </c:pt>
                <c:pt idx="61">
                  <c:v>268.37301635742188</c:v>
                </c:pt>
                <c:pt idx="62">
                  <c:v>268.50592041015625</c:v>
                </c:pt>
                <c:pt idx="63">
                  <c:v>268.6387939453125</c:v>
                </c:pt>
                <c:pt idx="64">
                  <c:v>268.77169799804688</c:v>
                </c:pt>
                <c:pt idx="65">
                  <c:v>268.90460205078125</c:v>
                </c:pt>
                <c:pt idx="66">
                  <c:v>269.03750610351563</c:v>
                </c:pt>
                <c:pt idx="67">
                  <c:v>269.17041015625</c:v>
                </c:pt>
                <c:pt idx="68">
                  <c:v>269.30328369140625</c:v>
                </c:pt>
                <c:pt idx="69">
                  <c:v>269.43618774414063</c:v>
                </c:pt>
                <c:pt idx="70">
                  <c:v>269.569091796875</c:v>
                </c:pt>
                <c:pt idx="71">
                  <c:v>270.371337890625</c:v>
                </c:pt>
                <c:pt idx="72">
                  <c:v>271.17355346679688</c:v>
                </c:pt>
                <c:pt idx="73">
                  <c:v>271.97576904296875</c:v>
                </c:pt>
                <c:pt idx="74">
                  <c:v>272.77801513671875</c:v>
                </c:pt>
                <c:pt idx="75">
                  <c:v>273.58026123046875</c:v>
                </c:pt>
                <c:pt idx="76">
                  <c:v>274.38247680664063</c:v>
                </c:pt>
                <c:pt idx="77">
                  <c:v>275.1846923828125</c:v>
                </c:pt>
                <c:pt idx="78">
                  <c:v>275.9869384765625</c:v>
                </c:pt>
                <c:pt idx="79">
                  <c:v>276.7891845703125</c:v>
                </c:pt>
                <c:pt idx="80">
                  <c:v>277.59140014648438</c:v>
                </c:pt>
                <c:pt idx="81">
                  <c:v>279.47219848632813</c:v>
                </c:pt>
                <c:pt idx="82">
                  <c:v>281.35302734375</c:v>
                </c:pt>
                <c:pt idx="83">
                  <c:v>283.23382568359375</c:v>
                </c:pt>
                <c:pt idx="84">
                  <c:v>285.11465454101563</c:v>
                </c:pt>
                <c:pt idx="85">
                  <c:v>286.99545288085938</c:v>
                </c:pt>
                <c:pt idx="86">
                  <c:v>288.87625122070313</c:v>
                </c:pt>
                <c:pt idx="87">
                  <c:v>290.757080078125</c:v>
                </c:pt>
                <c:pt idx="88">
                  <c:v>292.63787841796875</c:v>
                </c:pt>
                <c:pt idx="89">
                  <c:v>294.51870727539063</c:v>
                </c:pt>
                <c:pt idx="90">
                  <c:v>296.39950561523438</c:v>
                </c:pt>
                <c:pt idx="91">
                  <c:v>300.02352905273438</c:v>
                </c:pt>
                <c:pt idx="92">
                  <c:v>303.64755249023438</c:v>
                </c:pt>
                <c:pt idx="93">
                  <c:v>307.27157592773438</c:v>
                </c:pt>
                <c:pt idx="94">
                  <c:v>310.89559936523438</c:v>
                </c:pt>
                <c:pt idx="95">
                  <c:v>314.51959228515625</c:v>
                </c:pt>
                <c:pt idx="96">
                  <c:v>318.14361572265625</c:v>
                </c:pt>
                <c:pt idx="97">
                  <c:v>321.76763916015625</c:v>
                </c:pt>
                <c:pt idx="98">
                  <c:v>325.39166259765625</c:v>
                </c:pt>
                <c:pt idx="99">
                  <c:v>329.01568603515625</c:v>
                </c:pt>
                <c:pt idx="100">
                  <c:v>332.63970947265625</c:v>
                </c:pt>
                <c:pt idx="101">
                  <c:v>336.30657958984375</c:v>
                </c:pt>
                <c:pt idx="102">
                  <c:v>339.97344970703125</c:v>
                </c:pt>
                <c:pt idx="103">
                  <c:v>343.64031982421875</c:v>
                </c:pt>
                <c:pt idx="104">
                  <c:v>347.30718994140625</c:v>
                </c:pt>
                <c:pt idx="105">
                  <c:v>350.97406005859375</c:v>
                </c:pt>
                <c:pt idx="106">
                  <c:v>354.64093017578125</c:v>
                </c:pt>
                <c:pt idx="107">
                  <c:v>358.30780029296875</c:v>
                </c:pt>
                <c:pt idx="108">
                  <c:v>361.97467041015625</c:v>
                </c:pt>
                <c:pt idx="109">
                  <c:v>365.64154052734375</c:v>
                </c:pt>
                <c:pt idx="110">
                  <c:v>369.30841064453125</c:v>
                </c:pt>
              </c:numCache>
            </c:numRef>
          </c:yVal>
          <c:smooth val="0"/>
          <c:extLst>
            <c:ext xmlns:c16="http://schemas.microsoft.com/office/drawing/2014/chart" uri="{C3380CC4-5D6E-409C-BE32-E72D297353CC}">
              <c16:uniqueId val="{00000009-CFD7-ED4C-B81C-7FE64246915A}"/>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124.3624267578125</c:v>
                </c:pt>
                <c:pt idx="16">
                  <c:v>128.14189147949219</c:v>
                </c:pt>
                <c:pt idx="17">
                  <c:v>131.92137145996094</c:v>
                </c:pt>
                <c:pt idx="18">
                  <c:v>135.70083618164063</c:v>
                </c:pt>
                <c:pt idx="19">
                  <c:v>139.48031616210938</c:v>
                </c:pt>
                <c:pt idx="20">
                  <c:v>143.25978088378906</c:v>
                </c:pt>
                <c:pt idx="21">
                  <c:v>149.06733703613281</c:v>
                </c:pt>
                <c:pt idx="22">
                  <c:v>154.87490844726563</c:v>
                </c:pt>
                <c:pt idx="23">
                  <c:v>160.68246459960938</c:v>
                </c:pt>
                <c:pt idx="24">
                  <c:v>166.49003601074219</c:v>
                </c:pt>
                <c:pt idx="25">
                  <c:v>172.29759216308594</c:v>
                </c:pt>
                <c:pt idx="26">
                  <c:v>178.10514831542969</c:v>
                </c:pt>
                <c:pt idx="27">
                  <c:v>183.9127197265625</c:v>
                </c:pt>
                <c:pt idx="28">
                  <c:v>189.72027587890625</c:v>
                </c:pt>
                <c:pt idx="29">
                  <c:v>195.52784729003906</c:v>
                </c:pt>
                <c:pt idx="30">
                  <c:v>201.33540344238281</c:v>
                </c:pt>
                <c:pt idx="31">
                  <c:v>207.7606201171875</c:v>
                </c:pt>
                <c:pt idx="32">
                  <c:v>214.18585205078125</c:v>
                </c:pt>
                <c:pt idx="33">
                  <c:v>220.611083984375</c:v>
                </c:pt>
                <c:pt idx="34">
                  <c:v>227.03630065917969</c:v>
                </c:pt>
                <c:pt idx="35">
                  <c:v>233.46151733398438</c:v>
                </c:pt>
                <c:pt idx="36">
                  <c:v>239.88674926757813</c:v>
                </c:pt>
                <c:pt idx="37">
                  <c:v>246.31198120117188</c:v>
                </c:pt>
                <c:pt idx="38">
                  <c:v>252.73719787597656</c:v>
                </c:pt>
                <c:pt idx="39">
                  <c:v>259.16241455078125</c:v>
                </c:pt>
                <c:pt idx="40">
                  <c:v>265.587646484375</c:v>
                </c:pt>
                <c:pt idx="41">
                  <c:v>270.06756591796875</c:v>
                </c:pt>
                <c:pt idx="42">
                  <c:v>274.54745483398438</c:v>
                </c:pt>
                <c:pt idx="43">
                  <c:v>279.02734375</c:v>
                </c:pt>
                <c:pt idx="44">
                  <c:v>283.50726318359375</c:v>
                </c:pt>
                <c:pt idx="45">
                  <c:v>287.9871826171875</c:v>
                </c:pt>
                <c:pt idx="46">
                  <c:v>292.46707153320313</c:v>
                </c:pt>
                <c:pt idx="47">
                  <c:v>296.94696044921875</c:v>
                </c:pt>
                <c:pt idx="48">
                  <c:v>301.4268798828125</c:v>
                </c:pt>
                <c:pt idx="49">
                  <c:v>305.90679931640625</c:v>
                </c:pt>
                <c:pt idx="50">
                  <c:v>310.38668823242188</c:v>
                </c:pt>
                <c:pt idx="51">
                  <c:v>313.96768188476563</c:v>
                </c:pt>
                <c:pt idx="52">
                  <c:v>317.5487060546875</c:v>
                </c:pt>
                <c:pt idx="53">
                  <c:v>321.12969970703125</c:v>
                </c:pt>
                <c:pt idx="54">
                  <c:v>324.71072387695313</c:v>
                </c:pt>
                <c:pt idx="55">
                  <c:v>328.29171752929688</c:v>
                </c:pt>
                <c:pt idx="56">
                  <c:v>331.87271118164063</c:v>
                </c:pt>
                <c:pt idx="57">
                  <c:v>335.4537353515625</c:v>
                </c:pt>
                <c:pt idx="58">
                  <c:v>339.03472900390625</c:v>
                </c:pt>
                <c:pt idx="59">
                  <c:v>342.61575317382813</c:v>
                </c:pt>
                <c:pt idx="60">
                  <c:v>346.19674682617188</c:v>
                </c:pt>
                <c:pt idx="61">
                  <c:v>350.7623291015625</c:v>
                </c:pt>
                <c:pt idx="62">
                  <c:v>355.32791137695313</c:v>
                </c:pt>
                <c:pt idx="63">
                  <c:v>359.89352416992188</c:v>
                </c:pt>
                <c:pt idx="64">
                  <c:v>364.4591064453125</c:v>
                </c:pt>
                <c:pt idx="65">
                  <c:v>369.02468872070313</c:v>
                </c:pt>
                <c:pt idx="66">
                  <c:v>373.59027099609375</c:v>
                </c:pt>
                <c:pt idx="67">
                  <c:v>378.15585327148438</c:v>
                </c:pt>
                <c:pt idx="68">
                  <c:v>382.72146606445313</c:v>
                </c:pt>
                <c:pt idx="69">
                  <c:v>387.28704833984375</c:v>
                </c:pt>
                <c:pt idx="70">
                  <c:v>391.85263061523438</c:v>
                </c:pt>
                <c:pt idx="71">
                  <c:v>394.92138671875</c:v>
                </c:pt>
                <c:pt idx="72">
                  <c:v>397.99014282226563</c:v>
                </c:pt>
                <c:pt idx="73">
                  <c:v>401.05886840820313</c:v>
                </c:pt>
                <c:pt idx="74">
                  <c:v>404.12762451171875</c:v>
                </c:pt>
                <c:pt idx="75">
                  <c:v>407.19638061523438</c:v>
                </c:pt>
                <c:pt idx="76">
                  <c:v>410.26513671875</c:v>
                </c:pt>
                <c:pt idx="77">
                  <c:v>413.33389282226563</c:v>
                </c:pt>
                <c:pt idx="78">
                  <c:v>416.40261840820313</c:v>
                </c:pt>
                <c:pt idx="79">
                  <c:v>419.47137451171875</c:v>
                </c:pt>
                <c:pt idx="80">
                  <c:v>422.54013061523438</c:v>
                </c:pt>
                <c:pt idx="81">
                  <c:v>422.82928466796875</c:v>
                </c:pt>
                <c:pt idx="82">
                  <c:v>423.11843872070313</c:v>
                </c:pt>
                <c:pt idx="83">
                  <c:v>423.40756225585938</c:v>
                </c:pt>
                <c:pt idx="84">
                  <c:v>423.69671630859375</c:v>
                </c:pt>
                <c:pt idx="85">
                  <c:v>423.98587036132813</c:v>
                </c:pt>
                <c:pt idx="86">
                  <c:v>424.2750244140625</c:v>
                </c:pt>
                <c:pt idx="87">
                  <c:v>424.56417846679688</c:v>
                </c:pt>
                <c:pt idx="88">
                  <c:v>424.85330200195313</c:v>
                </c:pt>
                <c:pt idx="89">
                  <c:v>425.1424560546875</c:v>
                </c:pt>
                <c:pt idx="90">
                  <c:v>425.43161010742188</c:v>
                </c:pt>
                <c:pt idx="91">
                  <c:v>425.54324340820313</c:v>
                </c:pt>
                <c:pt idx="92">
                  <c:v>425.65487670898438</c:v>
                </c:pt>
                <c:pt idx="93">
                  <c:v>425.76654052734375</c:v>
                </c:pt>
                <c:pt idx="94">
                  <c:v>425.878173828125</c:v>
                </c:pt>
                <c:pt idx="95">
                  <c:v>425.98980712890625</c:v>
                </c:pt>
                <c:pt idx="96">
                  <c:v>426.1014404296875</c:v>
                </c:pt>
                <c:pt idx="97">
                  <c:v>426.21307373046875</c:v>
                </c:pt>
                <c:pt idx="98">
                  <c:v>426.32473754882813</c:v>
                </c:pt>
                <c:pt idx="99">
                  <c:v>426.43637084960938</c:v>
                </c:pt>
                <c:pt idx="100">
                  <c:v>426.54800415039063</c:v>
                </c:pt>
                <c:pt idx="101">
                  <c:v>427.01739501953125</c:v>
                </c:pt>
                <c:pt idx="102">
                  <c:v>427.48675537109375</c:v>
                </c:pt>
                <c:pt idx="103">
                  <c:v>427.95611572265625</c:v>
                </c:pt>
                <c:pt idx="104">
                  <c:v>428.42550659179688</c:v>
                </c:pt>
                <c:pt idx="105">
                  <c:v>428.8948974609375</c:v>
                </c:pt>
                <c:pt idx="106">
                  <c:v>429.3642578125</c:v>
                </c:pt>
                <c:pt idx="107">
                  <c:v>429.8336181640625</c:v>
                </c:pt>
                <c:pt idx="108">
                  <c:v>430.30300903320313</c:v>
                </c:pt>
                <c:pt idx="109">
                  <c:v>430.77239990234375</c:v>
                </c:pt>
                <c:pt idx="110">
                  <c:v>431.24176025390625</c:v>
                </c:pt>
              </c:numCache>
            </c:numRef>
          </c:yVal>
          <c:smooth val="0"/>
          <c:extLst>
            <c:ext xmlns:c16="http://schemas.microsoft.com/office/drawing/2014/chart" uri="{C3380CC4-5D6E-409C-BE32-E72D297353CC}">
              <c16:uniqueId val="{0000000A-CFD7-ED4C-B81C-7FE64246915A}"/>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122.19999694824219</c:v>
                </c:pt>
                <c:pt idx="16">
                  <c:v>125.79999542236328</c:v>
                </c:pt>
                <c:pt idx="17">
                  <c:v>129.39999389648438</c:v>
                </c:pt>
                <c:pt idx="18">
                  <c:v>133</c:v>
                </c:pt>
                <c:pt idx="19">
                  <c:v>136.59999084472656</c:v>
                </c:pt>
                <c:pt idx="20">
                  <c:v>140.19999694824219</c:v>
                </c:pt>
                <c:pt idx="21">
                  <c:v>144.42999267578125</c:v>
                </c:pt>
                <c:pt idx="22">
                  <c:v>148.66000366210938</c:v>
                </c:pt>
                <c:pt idx="23">
                  <c:v>152.88999938964844</c:v>
                </c:pt>
                <c:pt idx="24">
                  <c:v>157.1199951171875</c:v>
                </c:pt>
                <c:pt idx="25">
                  <c:v>161.35000610351563</c:v>
                </c:pt>
                <c:pt idx="26">
                  <c:v>165.58000183105469</c:v>
                </c:pt>
                <c:pt idx="27">
                  <c:v>169.80999755859375</c:v>
                </c:pt>
                <c:pt idx="28">
                  <c:v>174.03999328613281</c:v>
                </c:pt>
                <c:pt idx="29">
                  <c:v>178.27000427246094</c:v>
                </c:pt>
                <c:pt idx="30">
                  <c:v>182.5</c:v>
                </c:pt>
                <c:pt idx="31">
                  <c:v>185.46000671386719</c:v>
                </c:pt>
                <c:pt idx="32">
                  <c:v>188.41999816894531</c:v>
                </c:pt>
                <c:pt idx="33">
                  <c:v>191.3800048828125</c:v>
                </c:pt>
                <c:pt idx="34">
                  <c:v>194.33999633789063</c:v>
                </c:pt>
                <c:pt idx="35">
                  <c:v>197.30000305175781</c:v>
                </c:pt>
                <c:pt idx="36">
                  <c:v>200.260009765625</c:v>
                </c:pt>
                <c:pt idx="37">
                  <c:v>203.22000122070313</c:v>
                </c:pt>
                <c:pt idx="38">
                  <c:v>206.18000793457031</c:v>
                </c:pt>
                <c:pt idx="39">
                  <c:v>209.13999938964844</c:v>
                </c:pt>
                <c:pt idx="40">
                  <c:v>212.10000610351563</c:v>
                </c:pt>
                <c:pt idx="41">
                  <c:v>214.96000671386719</c:v>
                </c:pt>
                <c:pt idx="42">
                  <c:v>217.82000732421875</c:v>
                </c:pt>
                <c:pt idx="43">
                  <c:v>220.68000793457031</c:v>
                </c:pt>
                <c:pt idx="44">
                  <c:v>223.54000854492188</c:v>
                </c:pt>
                <c:pt idx="45">
                  <c:v>226.39999389648438</c:v>
                </c:pt>
                <c:pt idx="46">
                  <c:v>229.25999450683594</c:v>
                </c:pt>
                <c:pt idx="47">
                  <c:v>232.1199951171875</c:v>
                </c:pt>
                <c:pt idx="48">
                  <c:v>234.97999572753906</c:v>
                </c:pt>
                <c:pt idx="49">
                  <c:v>237.83999633789063</c:v>
                </c:pt>
                <c:pt idx="50">
                  <c:v>240.69999694824219</c:v>
                </c:pt>
                <c:pt idx="51">
                  <c:v>246.17999267578125</c:v>
                </c:pt>
                <c:pt idx="52">
                  <c:v>251.66000366210938</c:v>
                </c:pt>
                <c:pt idx="53">
                  <c:v>257.13998413085938</c:v>
                </c:pt>
                <c:pt idx="54">
                  <c:v>262.6199951171875</c:v>
                </c:pt>
                <c:pt idx="55">
                  <c:v>268.10000610351563</c:v>
                </c:pt>
                <c:pt idx="56">
                  <c:v>273.57998657226563</c:v>
                </c:pt>
                <c:pt idx="57">
                  <c:v>279.05999755859375</c:v>
                </c:pt>
                <c:pt idx="58">
                  <c:v>284.54000854492188</c:v>
                </c:pt>
                <c:pt idx="59">
                  <c:v>290.01998901367188</c:v>
                </c:pt>
                <c:pt idx="60">
                  <c:v>295.5</c:v>
                </c:pt>
                <c:pt idx="61">
                  <c:v>302.47000122070313</c:v>
                </c:pt>
                <c:pt idx="62">
                  <c:v>309.44000244140625</c:v>
                </c:pt>
                <c:pt idx="63">
                  <c:v>316.41000366210938</c:v>
                </c:pt>
                <c:pt idx="64">
                  <c:v>323.3800048828125</c:v>
                </c:pt>
                <c:pt idx="65">
                  <c:v>330.35000610351563</c:v>
                </c:pt>
                <c:pt idx="66">
                  <c:v>337.32000732421875</c:v>
                </c:pt>
                <c:pt idx="67">
                  <c:v>344.29000854492188</c:v>
                </c:pt>
                <c:pt idx="68">
                  <c:v>351.260009765625</c:v>
                </c:pt>
                <c:pt idx="69">
                  <c:v>358.23001098632813</c:v>
                </c:pt>
                <c:pt idx="70">
                  <c:v>365.20001220703125</c:v>
                </c:pt>
                <c:pt idx="71">
                  <c:v>372.16000366210938</c:v>
                </c:pt>
                <c:pt idx="72">
                  <c:v>379.1199951171875</c:v>
                </c:pt>
                <c:pt idx="73">
                  <c:v>386.08001708984375</c:v>
                </c:pt>
                <c:pt idx="74">
                  <c:v>393.04000854492188</c:v>
                </c:pt>
                <c:pt idx="75">
                  <c:v>400</c:v>
                </c:pt>
                <c:pt idx="76">
                  <c:v>406.95999145507813</c:v>
                </c:pt>
                <c:pt idx="77">
                  <c:v>413.91998291015625</c:v>
                </c:pt>
                <c:pt idx="78">
                  <c:v>420.8800048828125</c:v>
                </c:pt>
                <c:pt idx="79">
                  <c:v>427.83999633789063</c:v>
                </c:pt>
                <c:pt idx="80">
                  <c:v>434.79998779296875</c:v>
                </c:pt>
                <c:pt idx="81">
                  <c:v>440.1099853515625</c:v>
                </c:pt>
                <c:pt idx="82">
                  <c:v>445.41998291015625</c:v>
                </c:pt>
                <c:pt idx="83">
                  <c:v>450.72998046875</c:v>
                </c:pt>
                <c:pt idx="84">
                  <c:v>456.03997802734375</c:v>
                </c:pt>
                <c:pt idx="85">
                  <c:v>461.3499755859375</c:v>
                </c:pt>
                <c:pt idx="86">
                  <c:v>466.66000366210938</c:v>
                </c:pt>
                <c:pt idx="87">
                  <c:v>471.97000122070313</c:v>
                </c:pt>
                <c:pt idx="88">
                  <c:v>477.27999877929688</c:v>
                </c:pt>
                <c:pt idx="89">
                  <c:v>482.58999633789063</c:v>
                </c:pt>
                <c:pt idx="90">
                  <c:v>487.89999389648438</c:v>
                </c:pt>
                <c:pt idx="91">
                  <c:v>487.27999877929688</c:v>
                </c:pt>
                <c:pt idx="92">
                  <c:v>486.66000366210938</c:v>
                </c:pt>
                <c:pt idx="93">
                  <c:v>486.04000854492188</c:v>
                </c:pt>
                <c:pt idx="94">
                  <c:v>485.42001342773438</c:v>
                </c:pt>
                <c:pt idx="95">
                  <c:v>484.79998779296875</c:v>
                </c:pt>
                <c:pt idx="96">
                  <c:v>484.17999267578125</c:v>
                </c:pt>
                <c:pt idx="97">
                  <c:v>483.55999755859375</c:v>
                </c:pt>
                <c:pt idx="98">
                  <c:v>482.94000244140625</c:v>
                </c:pt>
                <c:pt idx="99">
                  <c:v>482.32000732421875</c:v>
                </c:pt>
                <c:pt idx="100">
                  <c:v>481.70001220703125</c:v>
                </c:pt>
                <c:pt idx="101">
                  <c:v>475.46002197265625</c:v>
                </c:pt>
                <c:pt idx="102">
                  <c:v>469.22000122070313</c:v>
                </c:pt>
                <c:pt idx="103">
                  <c:v>462.98001098632813</c:v>
                </c:pt>
                <c:pt idx="104">
                  <c:v>456.739990234375</c:v>
                </c:pt>
                <c:pt idx="105">
                  <c:v>450.5</c:v>
                </c:pt>
                <c:pt idx="106">
                  <c:v>444.260009765625</c:v>
                </c:pt>
                <c:pt idx="107">
                  <c:v>438.01998901367188</c:v>
                </c:pt>
                <c:pt idx="108">
                  <c:v>431.77999877929688</c:v>
                </c:pt>
                <c:pt idx="109">
                  <c:v>425.53997802734375</c:v>
                </c:pt>
                <c:pt idx="110">
                  <c:v>419.29998779296875</c:v>
                </c:pt>
              </c:numCache>
            </c:numRef>
          </c:yVal>
          <c:smooth val="0"/>
          <c:extLst>
            <c:ext xmlns:c16="http://schemas.microsoft.com/office/drawing/2014/chart" uri="{C3380CC4-5D6E-409C-BE32-E72D297353CC}">
              <c16:uniqueId val="{0000000B-CFD7-ED4C-B81C-7FE64246915A}"/>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121.68052673339844</c:v>
                </c:pt>
                <c:pt idx="16">
                  <c:v>124.03797149658203</c:v>
                </c:pt>
                <c:pt idx="17">
                  <c:v>126.39541625976563</c:v>
                </c:pt>
                <c:pt idx="18">
                  <c:v>128.75286865234375</c:v>
                </c:pt>
                <c:pt idx="19">
                  <c:v>131.11030578613281</c:v>
                </c:pt>
                <c:pt idx="20">
                  <c:v>133.46775817871094</c:v>
                </c:pt>
                <c:pt idx="21">
                  <c:v>136.81059265136719</c:v>
                </c:pt>
                <c:pt idx="22">
                  <c:v>140.15342712402344</c:v>
                </c:pt>
                <c:pt idx="23">
                  <c:v>143.49627685546875</c:v>
                </c:pt>
                <c:pt idx="24">
                  <c:v>146.839111328125</c:v>
                </c:pt>
                <c:pt idx="25">
                  <c:v>150.18194580078125</c:v>
                </c:pt>
                <c:pt idx="26">
                  <c:v>153.5247802734375</c:v>
                </c:pt>
                <c:pt idx="27">
                  <c:v>156.86761474609375</c:v>
                </c:pt>
                <c:pt idx="28">
                  <c:v>160.21046447753906</c:v>
                </c:pt>
                <c:pt idx="29">
                  <c:v>163.55329895019531</c:v>
                </c:pt>
                <c:pt idx="30">
                  <c:v>166.89613342285156</c:v>
                </c:pt>
                <c:pt idx="31">
                  <c:v>170.57952880859375</c:v>
                </c:pt>
                <c:pt idx="32">
                  <c:v>174.26290893554688</c:v>
                </c:pt>
                <c:pt idx="33">
                  <c:v>177.94630432128906</c:v>
                </c:pt>
                <c:pt idx="34">
                  <c:v>181.62969970703125</c:v>
                </c:pt>
                <c:pt idx="35">
                  <c:v>185.31307983398438</c:v>
                </c:pt>
                <c:pt idx="36">
                  <c:v>188.99647521972656</c:v>
                </c:pt>
                <c:pt idx="37">
                  <c:v>192.67987060546875</c:v>
                </c:pt>
                <c:pt idx="38">
                  <c:v>196.36326599121094</c:v>
                </c:pt>
                <c:pt idx="39">
                  <c:v>200.04664611816406</c:v>
                </c:pt>
                <c:pt idx="40">
                  <c:v>203.73004150390625</c:v>
                </c:pt>
                <c:pt idx="41">
                  <c:v>206.19390869140625</c:v>
                </c:pt>
                <c:pt idx="42">
                  <c:v>208.65776062011719</c:v>
                </c:pt>
                <c:pt idx="43">
                  <c:v>211.12162780761719</c:v>
                </c:pt>
                <c:pt idx="44">
                  <c:v>213.58547973632813</c:v>
                </c:pt>
                <c:pt idx="45">
                  <c:v>216.04934692382813</c:v>
                </c:pt>
                <c:pt idx="46">
                  <c:v>218.51321411132813</c:v>
                </c:pt>
                <c:pt idx="47">
                  <c:v>220.97706604003906</c:v>
                </c:pt>
                <c:pt idx="48">
                  <c:v>223.44093322753906</c:v>
                </c:pt>
                <c:pt idx="49">
                  <c:v>225.90478515625</c:v>
                </c:pt>
                <c:pt idx="50">
                  <c:v>228.36865234375</c:v>
                </c:pt>
                <c:pt idx="51">
                  <c:v>229.90008544921875</c:v>
                </c:pt>
                <c:pt idx="52">
                  <c:v>231.43150329589844</c:v>
                </c:pt>
                <c:pt idx="53">
                  <c:v>232.96293640136719</c:v>
                </c:pt>
                <c:pt idx="54">
                  <c:v>234.49436950683594</c:v>
                </c:pt>
                <c:pt idx="55">
                  <c:v>236.02578735351563</c:v>
                </c:pt>
                <c:pt idx="56">
                  <c:v>237.55722045898438</c:v>
                </c:pt>
                <c:pt idx="57">
                  <c:v>239.08865356445313</c:v>
                </c:pt>
                <c:pt idx="58">
                  <c:v>240.62008666992188</c:v>
                </c:pt>
                <c:pt idx="59">
                  <c:v>242.15150451660156</c:v>
                </c:pt>
                <c:pt idx="60">
                  <c:v>243.68293762207031</c:v>
                </c:pt>
                <c:pt idx="61">
                  <c:v>244.45585632324219</c:v>
                </c:pt>
                <c:pt idx="62">
                  <c:v>245.228759765625</c:v>
                </c:pt>
                <c:pt idx="63">
                  <c:v>246.00167846679688</c:v>
                </c:pt>
                <c:pt idx="64">
                  <c:v>246.77458190917969</c:v>
                </c:pt>
                <c:pt idx="65">
                  <c:v>247.54750061035156</c:v>
                </c:pt>
                <c:pt idx="66">
                  <c:v>248.32041931152344</c:v>
                </c:pt>
                <c:pt idx="67">
                  <c:v>249.09332275390625</c:v>
                </c:pt>
                <c:pt idx="68">
                  <c:v>249.86624145507813</c:v>
                </c:pt>
                <c:pt idx="69">
                  <c:v>250.63914489746094</c:v>
                </c:pt>
                <c:pt idx="70">
                  <c:v>251.41206359863281</c:v>
                </c:pt>
                <c:pt idx="71">
                  <c:v>252.00761413574219</c:v>
                </c:pt>
                <c:pt idx="72">
                  <c:v>252.6031494140625</c:v>
                </c:pt>
                <c:pt idx="73">
                  <c:v>253.19869995117188</c:v>
                </c:pt>
                <c:pt idx="74">
                  <c:v>253.79425048828125</c:v>
                </c:pt>
                <c:pt idx="75">
                  <c:v>254.38980102539063</c:v>
                </c:pt>
                <c:pt idx="76">
                  <c:v>254.98533630371094</c:v>
                </c:pt>
                <c:pt idx="77">
                  <c:v>255.58088684082031</c:v>
                </c:pt>
                <c:pt idx="78">
                  <c:v>256.17642211914063</c:v>
                </c:pt>
                <c:pt idx="79">
                  <c:v>256.77197265625</c:v>
                </c:pt>
                <c:pt idx="80">
                  <c:v>257.36752319335938</c:v>
                </c:pt>
                <c:pt idx="81">
                  <c:v>257.38851928710938</c:v>
                </c:pt>
                <c:pt idx="82">
                  <c:v>257.4095458984375</c:v>
                </c:pt>
                <c:pt idx="83">
                  <c:v>257.4305419921875</c:v>
                </c:pt>
                <c:pt idx="84">
                  <c:v>257.45156860351563</c:v>
                </c:pt>
                <c:pt idx="85">
                  <c:v>257.47256469726563</c:v>
                </c:pt>
                <c:pt idx="86">
                  <c:v>257.49356079101563</c:v>
                </c:pt>
                <c:pt idx="87">
                  <c:v>257.51458740234375</c:v>
                </c:pt>
                <c:pt idx="88">
                  <c:v>257.53558349609375</c:v>
                </c:pt>
                <c:pt idx="89">
                  <c:v>257.55661010742188</c:v>
                </c:pt>
                <c:pt idx="90">
                  <c:v>257.57760620117188</c:v>
                </c:pt>
                <c:pt idx="91">
                  <c:v>257.10025024414063</c:v>
                </c:pt>
                <c:pt idx="92">
                  <c:v>256.6229248046875</c:v>
                </c:pt>
                <c:pt idx="93">
                  <c:v>256.14556884765625</c:v>
                </c:pt>
                <c:pt idx="94">
                  <c:v>255.668212890625</c:v>
                </c:pt>
                <c:pt idx="95">
                  <c:v>255.19085693359375</c:v>
                </c:pt>
                <c:pt idx="96">
                  <c:v>254.71351623535156</c:v>
                </c:pt>
                <c:pt idx="97">
                  <c:v>254.23617553710938</c:v>
                </c:pt>
                <c:pt idx="98">
                  <c:v>253.75881958007813</c:v>
                </c:pt>
                <c:pt idx="99">
                  <c:v>253.28146362304688</c:v>
                </c:pt>
                <c:pt idx="100">
                  <c:v>252.80412292480469</c:v>
                </c:pt>
                <c:pt idx="101">
                  <c:v>250.99554443359375</c:v>
                </c:pt>
                <c:pt idx="102">
                  <c:v>249.18696594238281</c:v>
                </c:pt>
                <c:pt idx="103">
                  <c:v>247.37840270996094</c:v>
                </c:pt>
                <c:pt idx="104">
                  <c:v>245.56982421875</c:v>
                </c:pt>
                <c:pt idx="105">
                  <c:v>243.76124572753906</c:v>
                </c:pt>
                <c:pt idx="106">
                  <c:v>241.95266723632813</c:v>
                </c:pt>
                <c:pt idx="107">
                  <c:v>240.14408874511719</c:v>
                </c:pt>
                <c:pt idx="108">
                  <c:v>238.33552551269531</c:v>
                </c:pt>
                <c:pt idx="109">
                  <c:v>236.52694702148438</c:v>
                </c:pt>
                <c:pt idx="110">
                  <c:v>234.71836853027344</c:v>
                </c:pt>
              </c:numCache>
            </c:numRef>
          </c:yVal>
          <c:smooth val="0"/>
          <c:extLst>
            <c:ext xmlns:c16="http://schemas.microsoft.com/office/drawing/2014/chart" uri="{C3380CC4-5D6E-409C-BE32-E72D297353CC}">
              <c16:uniqueId val="{0000000C-CFD7-ED4C-B81C-7FE64246915A}"/>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Exajoules</a:t>
                </a:r>
                <a:r>
                  <a:rPr lang="en-US" sz="900" baseline="0" dirty="0"/>
                  <a:t> per Year</a:t>
                </a:r>
                <a:endParaRPr lang="en-US" sz="900" dirty="0"/>
              </a:p>
            </c:rich>
          </c:tx>
          <c:layout>
            <c:manualLayout>
              <c:xMode val="edge"/>
              <c:yMode val="edge"/>
              <c:x val="3.2197312665242117E-2"/>
              <c:y val="0.20760487828799704"/>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Oil</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135.53228759765625</c:v>
                </c:pt>
                <c:pt idx="1">
                  <c:v>135.66545104980469</c:v>
                </c:pt>
                <c:pt idx="2">
                  <c:v>135.3798828125</c:v>
                </c:pt>
                <c:pt idx="3">
                  <c:v>135.57394409179688</c:v>
                </c:pt>
                <c:pt idx="4">
                  <c:v>136.06204223632813</c:v>
                </c:pt>
                <c:pt idx="5">
                  <c:v>136.97663879394531</c:v>
                </c:pt>
                <c:pt idx="6">
                  <c:v>138.32858276367188</c:v>
                </c:pt>
                <c:pt idx="7">
                  <c:v>140.16297912597656</c:v>
                </c:pt>
                <c:pt idx="8">
                  <c:v>142.25750732421875</c:v>
                </c:pt>
                <c:pt idx="9">
                  <c:v>144.32025146484375</c:v>
                </c:pt>
                <c:pt idx="10">
                  <c:v>146.78657531738281</c:v>
                </c:pt>
                <c:pt idx="11">
                  <c:v>149.862548828125</c:v>
                </c:pt>
                <c:pt idx="12">
                  <c:v>152.53125</c:v>
                </c:pt>
                <c:pt idx="13">
                  <c:v>154.8955078125</c:v>
                </c:pt>
                <c:pt idx="14">
                  <c:v>157.6983642578125</c:v>
                </c:pt>
                <c:pt idx="15">
                  <c:v>161.236572265625</c:v>
                </c:pt>
                <c:pt idx="16">
                  <c:v>165.37638854980469</c:v>
                </c:pt>
                <c:pt idx="17">
                  <c:v>169.71633911132813</c:v>
                </c:pt>
                <c:pt idx="18">
                  <c:v>174.07247924804688</c:v>
                </c:pt>
                <c:pt idx="19">
                  <c:v>177.73222351074219</c:v>
                </c:pt>
                <c:pt idx="20">
                  <c:v>179.95980834960938</c:v>
                </c:pt>
                <c:pt idx="21">
                  <c:v>182.29345703125</c:v>
                </c:pt>
                <c:pt idx="22">
                  <c:v>184.72792053222656</c:v>
                </c:pt>
                <c:pt idx="23">
                  <c:v>187.72767639160156</c:v>
                </c:pt>
                <c:pt idx="24">
                  <c:v>191.17730712890625</c:v>
                </c:pt>
                <c:pt idx="25">
                  <c:v>194.75926208496094</c:v>
                </c:pt>
                <c:pt idx="26">
                  <c:v>198.3155517578125</c:v>
                </c:pt>
                <c:pt idx="27">
                  <c:v>201.54013061523438</c:v>
                </c:pt>
                <c:pt idx="28">
                  <c:v>204.72419738769531</c:v>
                </c:pt>
                <c:pt idx="29">
                  <c:v>208.35881042480469</c:v>
                </c:pt>
                <c:pt idx="30">
                  <c:v>212.28721618652344</c:v>
                </c:pt>
                <c:pt idx="31">
                  <c:v>216.35139465332031</c:v>
                </c:pt>
                <c:pt idx="32">
                  <c:v>220.50408935546875</c:v>
                </c:pt>
                <c:pt idx="33">
                  <c:v>224.69227600097656</c:v>
                </c:pt>
                <c:pt idx="34">
                  <c:v>228.87425231933594</c:v>
                </c:pt>
                <c:pt idx="35">
                  <c:v>233.01846313476563</c:v>
                </c:pt>
                <c:pt idx="36">
                  <c:v>237.08760070800781</c:v>
                </c:pt>
                <c:pt idx="37">
                  <c:v>241.07057189941406</c:v>
                </c:pt>
                <c:pt idx="38">
                  <c:v>244.97117614746094</c:v>
                </c:pt>
                <c:pt idx="39">
                  <c:v>248.79208374023438</c:v>
                </c:pt>
                <c:pt idx="40">
                  <c:v>252.53779602050781</c:v>
                </c:pt>
                <c:pt idx="41">
                  <c:v>256.18524169921875</c:v>
                </c:pt>
                <c:pt idx="42">
                  <c:v>259.75173950195313</c:v>
                </c:pt>
                <c:pt idx="43">
                  <c:v>263.25930786132813</c:v>
                </c:pt>
                <c:pt idx="44">
                  <c:v>266.71316528320313</c:v>
                </c:pt>
                <c:pt idx="45">
                  <c:v>270.11578369140625</c:v>
                </c:pt>
                <c:pt idx="46">
                  <c:v>273.48953247070313</c:v>
                </c:pt>
                <c:pt idx="47">
                  <c:v>276.82406616210938</c:v>
                </c:pt>
                <c:pt idx="48">
                  <c:v>280.10311889648438</c:v>
                </c:pt>
                <c:pt idx="49">
                  <c:v>283.31912231445313</c:v>
                </c:pt>
                <c:pt idx="50">
                  <c:v>286.46246337890625</c:v>
                </c:pt>
                <c:pt idx="51">
                  <c:v>289.5791015625</c:v>
                </c:pt>
                <c:pt idx="52">
                  <c:v>292.6380615234375</c:v>
                </c:pt>
                <c:pt idx="53">
                  <c:v>295.59628295898438</c:v>
                </c:pt>
                <c:pt idx="54">
                  <c:v>298.4404296875</c:v>
                </c:pt>
                <c:pt idx="55">
                  <c:v>301.15884399414063</c:v>
                </c:pt>
                <c:pt idx="56">
                  <c:v>303.74093627929688</c:v>
                </c:pt>
                <c:pt idx="57">
                  <c:v>306.17791748046875</c:v>
                </c:pt>
                <c:pt idx="58">
                  <c:v>308.46133422851563</c:v>
                </c:pt>
                <c:pt idx="59">
                  <c:v>310.584228515625</c:v>
                </c:pt>
                <c:pt idx="60">
                  <c:v>312.54266357421875</c:v>
                </c:pt>
                <c:pt idx="61">
                  <c:v>314.33489990234375</c:v>
                </c:pt>
                <c:pt idx="62">
                  <c:v>315.9608154296875</c:v>
                </c:pt>
                <c:pt idx="63">
                  <c:v>317.42138671875</c:v>
                </c:pt>
                <c:pt idx="64">
                  <c:v>318.7186279296875</c:v>
                </c:pt>
                <c:pt idx="65">
                  <c:v>319.85537719726563</c:v>
                </c:pt>
                <c:pt idx="66">
                  <c:v>320.83517456054688</c:v>
                </c:pt>
                <c:pt idx="67">
                  <c:v>321.6619873046875</c:v>
                </c:pt>
                <c:pt idx="68">
                  <c:v>322.34042358398438</c:v>
                </c:pt>
                <c:pt idx="69">
                  <c:v>322.8751220703125</c:v>
                </c:pt>
                <c:pt idx="70">
                  <c:v>323.26922607421875</c:v>
                </c:pt>
                <c:pt idx="71">
                  <c:v>323.52572631835938</c:v>
                </c:pt>
                <c:pt idx="72">
                  <c:v>323.64910888671875</c:v>
                </c:pt>
                <c:pt idx="73">
                  <c:v>323.6451416015625</c:v>
                </c:pt>
                <c:pt idx="74">
                  <c:v>323.52069091796875</c:v>
                </c:pt>
                <c:pt idx="75">
                  <c:v>323.28314208984375</c:v>
                </c:pt>
                <c:pt idx="76">
                  <c:v>322.94009399414063</c:v>
                </c:pt>
                <c:pt idx="77">
                  <c:v>322.49911499023438</c:v>
                </c:pt>
                <c:pt idx="78">
                  <c:v>321.96762084960938</c:v>
                </c:pt>
                <c:pt idx="79">
                  <c:v>321.35281372070313</c:v>
                </c:pt>
                <c:pt idx="80">
                  <c:v>320.66162109375</c:v>
                </c:pt>
                <c:pt idx="81">
                  <c:v>319.90090942382813</c:v>
                </c:pt>
                <c:pt idx="82">
                  <c:v>319.0775146484375</c:v>
                </c:pt>
                <c:pt idx="83">
                  <c:v>318.19821166992188</c:v>
                </c:pt>
                <c:pt idx="84">
                  <c:v>317.26950073242188</c:v>
                </c:pt>
                <c:pt idx="85">
                  <c:v>316.2977294921875</c:v>
                </c:pt>
                <c:pt idx="86">
                  <c:v>315.2889404296875</c:v>
                </c:pt>
                <c:pt idx="87">
                  <c:v>314.24893188476563</c:v>
                </c:pt>
                <c:pt idx="88">
                  <c:v>313.1832275390625</c:v>
                </c:pt>
                <c:pt idx="89">
                  <c:v>312.09695434570313</c:v>
                </c:pt>
                <c:pt idx="90">
                  <c:v>310.9949951171875</c:v>
                </c:pt>
                <c:pt idx="91">
                  <c:v>309.88186645507813</c:v>
                </c:pt>
                <c:pt idx="92">
                  <c:v>308.76165771484375</c:v>
                </c:pt>
                <c:pt idx="93">
                  <c:v>307.63833618164063</c:v>
                </c:pt>
                <c:pt idx="94">
                  <c:v>306.51559448242188</c:v>
                </c:pt>
                <c:pt idx="95">
                  <c:v>305.39700317382813</c:v>
                </c:pt>
                <c:pt idx="96">
                  <c:v>304.28579711914063</c:v>
                </c:pt>
                <c:pt idx="97">
                  <c:v>303.18466186523438</c:v>
                </c:pt>
                <c:pt idx="98">
                  <c:v>302.09600830078125</c:v>
                </c:pt>
                <c:pt idx="99">
                  <c:v>301.02236938476563</c:v>
                </c:pt>
                <c:pt idx="100">
                  <c:v>299.96737670898438</c:v>
                </c:pt>
                <c:pt idx="101">
                  <c:v>298.93280029296875</c:v>
                </c:pt>
                <c:pt idx="102">
                  <c:v>297.91973876953125</c:v>
                </c:pt>
                <c:pt idx="103">
                  <c:v>296.92898559570313</c:v>
                </c:pt>
                <c:pt idx="104">
                  <c:v>295.96099853515625</c:v>
                </c:pt>
                <c:pt idx="105">
                  <c:v>295.01602172851563</c:v>
                </c:pt>
                <c:pt idx="106">
                  <c:v>294.09393310546875</c:v>
                </c:pt>
                <c:pt idx="107">
                  <c:v>293.1944580078125</c:v>
                </c:pt>
                <c:pt idx="108">
                  <c:v>292.31707763671875</c:v>
                </c:pt>
                <c:pt idx="109">
                  <c:v>291.46099853515625</c:v>
                </c:pt>
                <c:pt idx="110">
                  <c:v>290.625</c:v>
                </c:pt>
              </c:numCache>
            </c:numRef>
          </c:yVal>
          <c:smooth val="0"/>
          <c:extLst>
            <c:ext xmlns:c16="http://schemas.microsoft.com/office/drawing/2014/chart" uri="{C3380CC4-5D6E-409C-BE32-E72D297353CC}">
              <c16:uniqueId val="{00000000-9B19-0643-8647-9E9C7E580778}"/>
            </c:ext>
          </c:extLst>
        </c:ser>
        <c:ser>
          <c:idx val="1"/>
          <c:order val="1"/>
          <c:tx>
            <c:strRef>
              <c:f>Output!$AD$1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135.5318603515625</c:v>
                </c:pt>
                <c:pt idx="10">
                  <c:v>153.44161987304688</c:v>
                </c:pt>
                <c:pt idx="11">
                  <c:v>155.15611267089844</c:v>
                </c:pt>
                <c:pt idx="12">
                  <c:v>156.54403686523438</c:v>
                </c:pt>
                <c:pt idx="13">
                  <c:v>159.89933776855469</c:v>
                </c:pt>
                <c:pt idx="14">
                  <c:v>166.32733154296875</c:v>
                </c:pt>
                <c:pt idx="15">
                  <c:v>167.41966247558594</c:v>
                </c:pt>
                <c:pt idx="16">
                  <c:v>169.80865478515625</c:v>
                </c:pt>
                <c:pt idx="17">
                  <c:v>170.92527770996094</c:v>
                </c:pt>
                <c:pt idx="18">
                  <c:v>170.79841613769531</c:v>
                </c:pt>
                <c:pt idx="19">
                  <c:v>167.53773498535156</c:v>
                </c:pt>
                <c:pt idx="20">
                  <c:v>173.0333251953125</c:v>
                </c:pt>
                <c:pt idx="21">
                  <c:v>172.586181640625</c:v>
                </c:pt>
                <c:pt idx="22">
                  <c:v>175.82843017578125</c:v>
                </c:pt>
                <c:pt idx="23">
                  <c:v>175.79493713378906</c:v>
                </c:pt>
                <c:pt idx="24">
                  <c:v>178.56158447265625</c:v>
                </c:pt>
                <c:pt idx="25">
                  <c:v>181.00666809082031</c:v>
                </c:pt>
                <c:pt idx="26">
                  <c:v>182.72283935546875</c:v>
                </c:pt>
                <c:pt idx="27">
                  <c:v>185.69755554199219</c:v>
                </c:pt>
              </c:numCache>
            </c:numRef>
          </c:yVal>
          <c:smooth val="0"/>
          <c:extLst>
            <c:ext xmlns:c16="http://schemas.microsoft.com/office/drawing/2014/chart" uri="{C3380CC4-5D6E-409C-BE32-E72D297353CC}">
              <c16:uniqueId val="{00000001-9B19-0643-8647-9E9C7E580778}"/>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9B19-0643-8647-9E9C7E580778}"/>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205.23526000976563</c:v>
                </c:pt>
                <c:pt idx="9">
                  <c:v>214.71961975097656</c:v>
                </c:pt>
                <c:pt idx="14">
                  <c:v>223.11038208007813</c:v>
                </c:pt>
                <c:pt idx="19">
                  <c:v>233.21731567382813</c:v>
                </c:pt>
              </c:numCache>
            </c:numRef>
          </c:yVal>
          <c:smooth val="0"/>
          <c:extLst>
            <c:ext xmlns:c16="http://schemas.microsoft.com/office/drawing/2014/chart" uri="{C3380CC4-5D6E-409C-BE32-E72D297353CC}">
              <c16:uniqueId val="{00000003-9B19-0643-8647-9E9C7E580778}"/>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136.28132629394531</c:v>
                </c:pt>
                <c:pt idx="1">
                  <c:v>136.37594604492188</c:v>
                </c:pt>
                <c:pt idx="2">
                  <c:v>138.75721740722656</c:v>
                </c:pt>
                <c:pt idx="3">
                  <c:v>137.87925720214844</c:v>
                </c:pt>
                <c:pt idx="4">
                  <c:v>140.92138671875</c:v>
                </c:pt>
                <c:pt idx="5">
                  <c:v>142.8485107421875</c:v>
                </c:pt>
                <c:pt idx="6">
                  <c:v>146.18807983398438</c:v>
                </c:pt>
                <c:pt idx="7">
                  <c:v>150.03236389160156</c:v>
                </c:pt>
                <c:pt idx="8">
                  <c:v>150.84062194824219</c:v>
                </c:pt>
                <c:pt idx="9">
                  <c:v>153.51882934570313</c:v>
                </c:pt>
                <c:pt idx="10">
                  <c:v>155.42752075195313</c:v>
                </c:pt>
                <c:pt idx="11">
                  <c:v>156.80882263183594</c:v>
                </c:pt>
                <c:pt idx="12">
                  <c:v>158.1646728515625</c:v>
                </c:pt>
                <c:pt idx="13">
                  <c:v>161.80007934570313</c:v>
                </c:pt>
                <c:pt idx="14">
                  <c:v>167.94210815429688</c:v>
                </c:pt>
                <c:pt idx="15">
                  <c:v>170.15138244628906</c:v>
                </c:pt>
                <c:pt idx="16">
                  <c:v>172.377685546875</c:v>
                </c:pt>
                <c:pt idx="17">
                  <c:v>175.04840087890625</c:v>
                </c:pt>
                <c:pt idx="18">
                  <c:v>174.24996948242188</c:v>
                </c:pt>
                <c:pt idx="19">
                  <c:v>171.25877380371094</c:v>
                </c:pt>
                <c:pt idx="20">
                  <c:v>176.77458190917969</c:v>
                </c:pt>
                <c:pt idx="21">
                  <c:v>178.60029602050781</c:v>
                </c:pt>
                <c:pt idx="22">
                  <c:v>180.80537414550781</c:v>
                </c:pt>
                <c:pt idx="23">
                  <c:v>183.08961486816406</c:v>
                </c:pt>
                <c:pt idx="24">
                  <c:v>184.57600402832031</c:v>
                </c:pt>
                <c:pt idx="25">
                  <c:v>187.98258972167969</c:v>
                </c:pt>
                <c:pt idx="26">
                  <c:v>191.40829467773438</c:v>
                </c:pt>
                <c:pt idx="27">
                  <c:v>194.1182861328125</c:v>
                </c:pt>
              </c:numCache>
            </c:numRef>
          </c:yVal>
          <c:smooth val="0"/>
          <c:extLst>
            <c:ext xmlns:c16="http://schemas.microsoft.com/office/drawing/2014/chart" uri="{C3380CC4-5D6E-409C-BE32-E72D297353CC}">
              <c16:uniqueId val="{00000004-9B19-0643-8647-9E9C7E580778}"/>
            </c:ext>
          </c:extLst>
        </c:ser>
        <c:ser>
          <c:idx val="3"/>
          <c:order val="4"/>
          <c:tx>
            <c:strRef>
              <c:f>Output!$AE$1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136.2637939453125</c:v>
                </c:pt>
                <c:pt idx="5">
                  <c:v>141.69659423828125</c:v>
                </c:pt>
                <c:pt idx="10">
                  <c:v>153.65873718261719</c:v>
                </c:pt>
                <c:pt idx="15">
                  <c:v>168.37626647949219</c:v>
                </c:pt>
                <c:pt idx="20">
                  <c:v>173.99822998046875</c:v>
                </c:pt>
                <c:pt idx="25">
                  <c:v>182.29351806640625</c:v>
                </c:pt>
              </c:numCache>
            </c:numRef>
          </c:yVal>
          <c:smooth val="0"/>
          <c:extLst>
            <c:ext xmlns:c16="http://schemas.microsoft.com/office/drawing/2014/chart" uri="{C3380CC4-5D6E-409C-BE32-E72D297353CC}">
              <c16:uniqueId val="{00000005-9B19-0643-8647-9E9C7E580778}"/>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190.19999694824219</c:v>
                </c:pt>
                <c:pt idx="10">
                  <c:v>199.60000610351563</c:v>
                </c:pt>
                <c:pt idx="20">
                  <c:v>188.69999694824219</c:v>
                </c:pt>
                <c:pt idx="30">
                  <c:v>160.5</c:v>
                </c:pt>
                <c:pt idx="40">
                  <c:v>132.39999389648438</c:v>
                </c:pt>
              </c:numCache>
            </c:numRef>
          </c:yVal>
          <c:smooth val="0"/>
          <c:extLst>
            <c:ext xmlns:c16="http://schemas.microsoft.com/office/drawing/2014/chart" uri="{C3380CC4-5D6E-409C-BE32-E72D297353CC}">
              <c16:uniqueId val="{00000006-9B19-0643-8647-9E9C7E580778}"/>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173.66209411621094</c:v>
                </c:pt>
                <c:pt idx="16">
                  <c:v>173.04815673828125</c:v>
                </c:pt>
                <c:pt idx="17">
                  <c:v>172.43421936035156</c:v>
                </c:pt>
                <c:pt idx="18">
                  <c:v>171.82028198242188</c:v>
                </c:pt>
                <c:pt idx="19">
                  <c:v>171.20634460449219</c:v>
                </c:pt>
                <c:pt idx="20">
                  <c:v>170.5924072265625</c:v>
                </c:pt>
                <c:pt idx="21">
                  <c:v>171.02853393554688</c:v>
                </c:pt>
                <c:pt idx="22">
                  <c:v>171.46466064453125</c:v>
                </c:pt>
                <c:pt idx="23">
                  <c:v>171.90080261230469</c:v>
                </c:pt>
                <c:pt idx="24">
                  <c:v>172.33692932128906</c:v>
                </c:pt>
                <c:pt idx="25">
                  <c:v>172.77305603027344</c:v>
                </c:pt>
                <c:pt idx="26">
                  <c:v>173.20918273925781</c:v>
                </c:pt>
                <c:pt idx="27">
                  <c:v>173.64530944824219</c:v>
                </c:pt>
                <c:pt idx="28">
                  <c:v>174.08145141601563</c:v>
                </c:pt>
                <c:pt idx="29">
                  <c:v>174.517578125</c:v>
                </c:pt>
                <c:pt idx="30">
                  <c:v>174.95370483398438</c:v>
                </c:pt>
                <c:pt idx="31">
                  <c:v>173.8612060546875</c:v>
                </c:pt>
                <c:pt idx="32">
                  <c:v>172.76872253417969</c:v>
                </c:pt>
                <c:pt idx="33">
                  <c:v>171.67623901367188</c:v>
                </c:pt>
                <c:pt idx="34">
                  <c:v>170.583740234375</c:v>
                </c:pt>
                <c:pt idx="35">
                  <c:v>169.49124145507813</c:v>
                </c:pt>
                <c:pt idx="36">
                  <c:v>168.39875793457031</c:v>
                </c:pt>
                <c:pt idx="37">
                  <c:v>167.3062744140625</c:v>
                </c:pt>
                <c:pt idx="38">
                  <c:v>166.21377563476563</c:v>
                </c:pt>
                <c:pt idx="39">
                  <c:v>165.12127685546875</c:v>
                </c:pt>
                <c:pt idx="40">
                  <c:v>164.02879333496094</c:v>
                </c:pt>
                <c:pt idx="41">
                  <c:v>163.37347412109375</c:v>
                </c:pt>
                <c:pt idx="42">
                  <c:v>162.71815490722656</c:v>
                </c:pt>
                <c:pt idx="43">
                  <c:v>162.06283569335938</c:v>
                </c:pt>
                <c:pt idx="44">
                  <c:v>161.40751647949219</c:v>
                </c:pt>
                <c:pt idx="45">
                  <c:v>160.752197265625</c:v>
                </c:pt>
                <c:pt idx="46">
                  <c:v>160.09687805175781</c:v>
                </c:pt>
                <c:pt idx="47">
                  <c:v>159.44155883789063</c:v>
                </c:pt>
                <c:pt idx="48">
                  <c:v>158.78623962402344</c:v>
                </c:pt>
                <c:pt idx="49">
                  <c:v>158.13092041015625</c:v>
                </c:pt>
                <c:pt idx="50">
                  <c:v>157.47560119628906</c:v>
                </c:pt>
                <c:pt idx="51">
                  <c:v>159.0322265625</c:v>
                </c:pt>
                <c:pt idx="52">
                  <c:v>160.5888671875</c:v>
                </c:pt>
                <c:pt idx="53">
                  <c:v>162.14549255371094</c:v>
                </c:pt>
                <c:pt idx="54">
                  <c:v>163.70211791992188</c:v>
                </c:pt>
                <c:pt idx="55">
                  <c:v>165.25875854492188</c:v>
                </c:pt>
                <c:pt idx="56">
                  <c:v>166.81538391113281</c:v>
                </c:pt>
                <c:pt idx="57">
                  <c:v>168.37200927734375</c:v>
                </c:pt>
                <c:pt idx="58">
                  <c:v>169.92863464355469</c:v>
                </c:pt>
                <c:pt idx="59">
                  <c:v>171.48527526855469</c:v>
                </c:pt>
                <c:pt idx="60">
                  <c:v>173.04190063476563</c:v>
                </c:pt>
                <c:pt idx="61">
                  <c:v>175.60177612304688</c:v>
                </c:pt>
                <c:pt idx="62">
                  <c:v>178.16163635253906</c:v>
                </c:pt>
                <c:pt idx="63">
                  <c:v>180.72151184082031</c:v>
                </c:pt>
                <c:pt idx="64">
                  <c:v>183.2813720703125</c:v>
                </c:pt>
                <c:pt idx="65">
                  <c:v>185.84124755859375</c:v>
                </c:pt>
                <c:pt idx="66">
                  <c:v>188.401123046875</c:v>
                </c:pt>
                <c:pt idx="67">
                  <c:v>190.96098327636719</c:v>
                </c:pt>
                <c:pt idx="68">
                  <c:v>193.52085876464844</c:v>
                </c:pt>
                <c:pt idx="69">
                  <c:v>196.08071899414063</c:v>
                </c:pt>
                <c:pt idx="70">
                  <c:v>198.64059448242188</c:v>
                </c:pt>
                <c:pt idx="71">
                  <c:v>199.07171630859375</c:v>
                </c:pt>
                <c:pt idx="72">
                  <c:v>199.50283813476563</c:v>
                </c:pt>
                <c:pt idx="73">
                  <c:v>199.9339599609375</c:v>
                </c:pt>
                <c:pt idx="74">
                  <c:v>200.36508178710938</c:v>
                </c:pt>
                <c:pt idx="75">
                  <c:v>200.79620361328125</c:v>
                </c:pt>
                <c:pt idx="76">
                  <c:v>201.22731018066406</c:v>
                </c:pt>
                <c:pt idx="77">
                  <c:v>201.65843200683594</c:v>
                </c:pt>
                <c:pt idx="78">
                  <c:v>202.08955383300781</c:v>
                </c:pt>
                <c:pt idx="79">
                  <c:v>202.52067565917969</c:v>
                </c:pt>
                <c:pt idx="80">
                  <c:v>202.95179748535156</c:v>
                </c:pt>
                <c:pt idx="81">
                  <c:v>201.86466979980469</c:v>
                </c:pt>
                <c:pt idx="82">
                  <c:v>200.77754211425781</c:v>
                </c:pt>
                <c:pt idx="83">
                  <c:v>199.69041442871094</c:v>
                </c:pt>
                <c:pt idx="84">
                  <c:v>198.60328674316406</c:v>
                </c:pt>
                <c:pt idx="85">
                  <c:v>197.51614379882813</c:v>
                </c:pt>
                <c:pt idx="86">
                  <c:v>196.42901611328125</c:v>
                </c:pt>
                <c:pt idx="87">
                  <c:v>195.34188842773438</c:v>
                </c:pt>
                <c:pt idx="88">
                  <c:v>194.2547607421875</c:v>
                </c:pt>
                <c:pt idx="89">
                  <c:v>193.16763305664063</c:v>
                </c:pt>
                <c:pt idx="90">
                  <c:v>192.08050537109375</c:v>
                </c:pt>
                <c:pt idx="91">
                  <c:v>191.64657592773438</c:v>
                </c:pt>
                <c:pt idx="92">
                  <c:v>191.212646484375</c:v>
                </c:pt>
                <c:pt idx="93">
                  <c:v>190.77871704101563</c:v>
                </c:pt>
                <c:pt idx="94">
                  <c:v>190.34478759765625</c:v>
                </c:pt>
                <c:pt idx="95">
                  <c:v>189.91085815429688</c:v>
                </c:pt>
                <c:pt idx="96">
                  <c:v>189.47691345214844</c:v>
                </c:pt>
                <c:pt idx="97">
                  <c:v>189.04298400878906</c:v>
                </c:pt>
                <c:pt idx="98">
                  <c:v>188.60905456542969</c:v>
                </c:pt>
                <c:pt idx="99">
                  <c:v>188.17512512207031</c:v>
                </c:pt>
                <c:pt idx="100">
                  <c:v>187.74119567871094</c:v>
                </c:pt>
                <c:pt idx="101">
                  <c:v>187.02200317382813</c:v>
                </c:pt>
                <c:pt idx="102">
                  <c:v>186.30281066894531</c:v>
                </c:pt>
                <c:pt idx="103">
                  <c:v>185.58363342285156</c:v>
                </c:pt>
                <c:pt idx="104">
                  <c:v>184.86444091796875</c:v>
                </c:pt>
                <c:pt idx="105">
                  <c:v>184.14524841308594</c:v>
                </c:pt>
                <c:pt idx="106">
                  <c:v>183.42605590820313</c:v>
                </c:pt>
                <c:pt idx="107">
                  <c:v>182.70686340332031</c:v>
                </c:pt>
                <c:pt idx="108">
                  <c:v>181.98768615722656</c:v>
                </c:pt>
                <c:pt idx="109">
                  <c:v>181.26849365234375</c:v>
                </c:pt>
                <c:pt idx="110">
                  <c:v>180.54930114746094</c:v>
                </c:pt>
              </c:numCache>
            </c:numRef>
          </c:yVal>
          <c:smooth val="0"/>
          <c:extLst>
            <c:ext xmlns:c16="http://schemas.microsoft.com/office/drawing/2014/chart" uri="{C3380CC4-5D6E-409C-BE32-E72D297353CC}">
              <c16:uniqueId val="{00000007-9B19-0643-8647-9E9C7E580778}"/>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172.61199951171875</c:v>
                </c:pt>
                <c:pt idx="16">
                  <c:v>172.71359252929688</c:v>
                </c:pt>
                <c:pt idx="17">
                  <c:v>172.81520080566406</c:v>
                </c:pt>
                <c:pt idx="18">
                  <c:v>172.91679382324219</c:v>
                </c:pt>
                <c:pt idx="19">
                  <c:v>173.01840209960938</c:v>
                </c:pt>
                <c:pt idx="20">
                  <c:v>173.1199951171875</c:v>
                </c:pt>
                <c:pt idx="21">
                  <c:v>176.53419494628906</c:v>
                </c:pt>
                <c:pt idx="22">
                  <c:v>179.94839477539063</c:v>
                </c:pt>
                <c:pt idx="23">
                  <c:v>183.36259460449219</c:v>
                </c:pt>
                <c:pt idx="24">
                  <c:v>186.77679443359375</c:v>
                </c:pt>
                <c:pt idx="25">
                  <c:v>190.19099426269531</c:v>
                </c:pt>
                <c:pt idx="26">
                  <c:v>193.60519409179688</c:v>
                </c:pt>
                <c:pt idx="27">
                  <c:v>197.01939392089844</c:v>
                </c:pt>
                <c:pt idx="28">
                  <c:v>200.43359375</c:v>
                </c:pt>
                <c:pt idx="29">
                  <c:v>203.84779357910156</c:v>
                </c:pt>
                <c:pt idx="30">
                  <c:v>207.26199340820313</c:v>
                </c:pt>
                <c:pt idx="31">
                  <c:v>209.11158752441406</c:v>
                </c:pt>
                <c:pt idx="32">
                  <c:v>210.96119689941406</c:v>
                </c:pt>
                <c:pt idx="33">
                  <c:v>212.810791015625</c:v>
                </c:pt>
                <c:pt idx="34">
                  <c:v>214.660400390625</c:v>
                </c:pt>
                <c:pt idx="35">
                  <c:v>216.50999450683594</c:v>
                </c:pt>
                <c:pt idx="36">
                  <c:v>218.35958862304688</c:v>
                </c:pt>
                <c:pt idx="37">
                  <c:v>220.20919799804688</c:v>
                </c:pt>
                <c:pt idx="38">
                  <c:v>222.05879211425781</c:v>
                </c:pt>
                <c:pt idx="39">
                  <c:v>223.90840148925781</c:v>
                </c:pt>
                <c:pt idx="40">
                  <c:v>225.75799560546875</c:v>
                </c:pt>
                <c:pt idx="41">
                  <c:v>227.25209045410156</c:v>
                </c:pt>
                <c:pt idx="42">
                  <c:v>228.74620056152344</c:v>
                </c:pt>
                <c:pt idx="43">
                  <c:v>230.24029541015625</c:v>
                </c:pt>
                <c:pt idx="44">
                  <c:v>231.73440551757813</c:v>
                </c:pt>
                <c:pt idx="45">
                  <c:v>233.22850036621094</c:v>
                </c:pt>
                <c:pt idx="46">
                  <c:v>234.72259521484375</c:v>
                </c:pt>
                <c:pt idx="47">
                  <c:v>236.21670532226563</c:v>
                </c:pt>
                <c:pt idx="48">
                  <c:v>237.71080017089844</c:v>
                </c:pt>
                <c:pt idx="49">
                  <c:v>239.20491027832031</c:v>
                </c:pt>
                <c:pt idx="50">
                  <c:v>240.69900512695313</c:v>
                </c:pt>
                <c:pt idx="51">
                  <c:v>241.23789978027344</c:v>
                </c:pt>
                <c:pt idx="52">
                  <c:v>241.77680969238281</c:v>
                </c:pt>
                <c:pt idx="53">
                  <c:v>242.31570434570313</c:v>
                </c:pt>
                <c:pt idx="54">
                  <c:v>242.85459899902344</c:v>
                </c:pt>
                <c:pt idx="55">
                  <c:v>243.39349365234375</c:v>
                </c:pt>
                <c:pt idx="56">
                  <c:v>243.93240356445313</c:v>
                </c:pt>
                <c:pt idx="57">
                  <c:v>244.47129821777344</c:v>
                </c:pt>
                <c:pt idx="58">
                  <c:v>245.01019287109375</c:v>
                </c:pt>
                <c:pt idx="59">
                  <c:v>245.54910278320313</c:v>
                </c:pt>
                <c:pt idx="60">
                  <c:v>246.08799743652344</c:v>
                </c:pt>
                <c:pt idx="61">
                  <c:v>244.20439147949219</c:v>
                </c:pt>
                <c:pt idx="62">
                  <c:v>242.32080078125</c:v>
                </c:pt>
                <c:pt idx="63">
                  <c:v>240.43719482421875</c:v>
                </c:pt>
                <c:pt idx="64">
                  <c:v>238.55360412597656</c:v>
                </c:pt>
                <c:pt idx="65">
                  <c:v>236.66999816894531</c:v>
                </c:pt>
                <c:pt idx="66">
                  <c:v>234.78639221191406</c:v>
                </c:pt>
                <c:pt idx="67">
                  <c:v>232.90280151367188</c:v>
                </c:pt>
                <c:pt idx="68">
                  <c:v>231.01919555664063</c:v>
                </c:pt>
                <c:pt idx="69">
                  <c:v>229.13560485839844</c:v>
                </c:pt>
                <c:pt idx="70">
                  <c:v>227.25199890136719</c:v>
                </c:pt>
                <c:pt idx="71">
                  <c:v>225.32929992675781</c:v>
                </c:pt>
                <c:pt idx="72">
                  <c:v>223.40660095214844</c:v>
                </c:pt>
                <c:pt idx="73">
                  <c:v>221.48390197753906</c:v>
                </c:pt>
                <c:pt idx="74">
                  <c:v>219.56120300292969</c:v>
                </c:pt>
                <c:pt idx="75">
                  <c:v>217.63848876953125</c:v>
                </c:pt>
                <c:pt idx="76">
                  <c:v>215.71578979492188</c:v>
                </c:pt>
                <c:pt idx="77">
                  <c:v>213.7930908203125</c:v>
                </c:pt>
                <c:pt idx="78">
                  <c:v>211.87039184570313</c:v>
                </c:pt>
                <c:pt idx="79">
                  <c:v>209.94769287109375</c:v>
                </c:pt>
                <c:pt idx="80">
                  <c:v>208.02499389648438</c:v>
                </c:pt>
                <c:pt idx="81">
                  <c:v>210.49659729003906</c:v>
                </c:pt>
                <c:pt idx="82">
                  <c:v>212.96820068359375</c:v>
                </c:pt>
                <c:pt idx="83">
                  <c:v>215.43978881835938</c:v>
                </c:pt>
                <c:pt idx="84">
                  <c:v>217.91139221191406</c:v>
                </c:pt>
                <c:pt idx="85">
                  <c:v>220.38299560546875</c:v>
                </c:pt>
                <c:pt idx="86">
                  <c:v>222.85459899902344</c:v>
                </c:pt>
                <c:pt idx="87">
                  <c:v>225.32620239257813</c:v>
                </c:pt>
                <c:pt idx="88">
                  <c:v>227.79779052734375</c:v>
                </c:pt>
                <c:pt idx="89">
                  <c:v>230.26939392089844</c:v>
                </c:pt>
                <c:pt idx="90">
                  <c:v>232.74099731445313</c:v>
                </c:pt>
                <c:pt idx="91">
                  <c:v>236.47279357910156</c:v>
                </c:pt>
                <c:pt idx="92">
                  <c:v>240.20458984375</c:v>
                </c:pt>
                <c:pt idx="93">
                  <c:v>243.9364013671875</c:v>
                </c:pt>
                <c:pt idx="94">
                  <c:v>247.66819763183594</c:v>
                </c:pt>
                <c:pt idx="95">
                  <c:v>251.39999389648438</c:v>
                </c:pt>
                <c:pt idx="96">
                  <c:v>255.13179016113281</c:v>
                </c:pt>
                <c:pt idx="97">
                  <c:v>258.86358642578125</c:v>
                </c:pt>
                <c:pt idx="98">
                  <c:v>262.59539794921875</c:v>
                </c:pt>
                <c:pt idx="99">
                  <c:v>266.32717895507813</c:v>
                </c:pt>
                <c:pt idx="100">
                  <c:v>270.05899047851563</c:v>
                </c:pt>
                <c:pt idx="101">
                  <c:v>272.91400146484375</c:v>
                </c:pt>
                <c:pt idx="102">
                  <c:v>275.76898193359375</c:v>
                </c:pt>
                <c:pt idx="103">
                  <c:v>278.62399291992188</c:v>
                </c:pt>
                <c:pt idx="104">
                  <c:v>281.47900390625</c:v>
                </c:pt>
                <c:pt idx="105">
                  <c:v>284.333984375</c:v>
                </c:pt>
                <c:pt idx="106">
                  <c:v>287.18899536132813</c:v>
                </c:pt>
                <c:pt idx="107">
                  <c:v>290.04400634765625</c:v>
                </c:pt>
                <c:pt idx="108">
                  <c:v>292.89901733398438</c:v>
                </c:pt>
                <c:pt idx="109">
                  <c:v>295.75399780273438</c:v>
                </c:pt>
                <c:pt idx="110">
                  <c:v>298.6090087890625</c:v>
                </c:pt>
              </c:numCache>
            </c:numRef>
          </c:yVal>
          <c:smooth val="0"/>
          <c:extLst>
            <c:ext xmlns:c16="http://schemas.microsoft.com/office/drawing/2014/chart" uri="{C3380CC4-5D6E-409C-BE32-E72D297353CC}">
              <c16:uniqueId val="{00000008-9B19-0643-8647-9E9C7E580778}"/>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164.25149536132813</c:v>
                </c:pt>
                <c:pt idx="16">
                  <c:v>166.66127014160156</c:v>
                </c:pt>
                <c:pt idx="17">
                  <c:v>169.07106018066406</c:v>
                </c:pt>
                <c:pt idx="18">
                  <c:v>171.4808349609375</c:v>
                </c:pt>
                <c:pt idx="19">
                  <c:v>173.890625</c:v>
                </c:pt>
                <c:pt idx="20">
                  <c:v>176.30039978027344</c:v>
                </c:pt>
                <c:pt idx="21">
                  <c:v>179.90945434570313</c:v>
                </c:pt>
                <c:pt idx="22">
                  <c:v>183.51852416992188</c:v>
                </c:pt>
                <c:pt idx="23">
                  <c:v>187.12757873535156</c:v>
                </c:pt>
                <c:pt idx="24">
                  <c:v>190.73664855957031</c:v>
                </c:pt>
                <c:pt idx="25">
                  <c:v>194.345703125</c:v>
                </c:pt>
                <c:pt idx="26">
                  <c:v>197.95475769042969</c:v>
                </c:pt>
                <c:pt idx="27">
                  <c:v>201.56382751464844</c:v>
                </c:pt>
                <c:pt idx="28">
                  <c:v>205.17288208007813</c:v>
                </c:pt>
                <c:pt idx="29">
                  <c:v>208.78195190429688</c:v>
                </c:pt>
                <c:pt idx="30">
                  <c:v>212.39100646972656</c:v>
                </c:pt>
                <c:pt idx="31">
                  <c:v>215.65103149414063</c:v>
                </c:pt>
                <c:pt idx="32">
                  <c:v>218.91107177734375</c:v>
                </c:pt>
                <c:pt idx="33">
                  <c:v>222.17109680175781</c:v>
                </c:pt>
                <c:pt idx="34">
                  <c:v>225.43112182617188</c:v>
                </c:pt>
                <c:pt idx="35">
                  <c:v>228.691162109375</c:v>
                </c:pt>
                <c:pt idx="36">
                  <c:v>231.95118713378906</c:v>
                </c:pt>
                <c:pt idx="37">
                  <c:v>235.21121215820313</c:v>
                </c:pt>
                <c:pt idx="38">
                  <c:v>238.47123718261719</c:v>
                </c:pt>
                <c:pt idx="39">
                  <c:v>241.73127746582031</c:v>
                </c:pt>
                <c:pt idx="40">
                  <c:v>244.99130249023438</c:v>
                </c:pt>
                <c:pt idx="41">
                  <c:v>247.52247619628906</c:v>
                </c:pt>
                <c:pt idx="42">
                  <c:v>250.05364990234375</c:v>
                </c:pt>
                <c:pt idx="43">
                  <c:v>252.58480834960938</c:v>
                </c:pt>
                <c:pt idx="44">
                  <c:v>255.11598205566406</c:v>
                </c:pt>
                <c:pt idx="45">
                  <c:v>257.64715576171875</c:v>
                </c:pt>
                <c:pt idx="46">
                  <c:v>260.17831420898438</c:v>
                </c:pt>
                <c:pt idx="47">
                  <c:v>262.70950317382813</c:v>
                </c:pt>
                <c:pt idx="48">
                  <c:v>265.24066162109375</c:v>
                </c:pt>
                <c:pt idx="49">
                  <c:v>267.7718505859375</c:v>
                </c:pt>
                <c:pt idx="50">
                  <c:v>270.30300903320313</c:v>
                </c:pt>
                <c:pt idx="51">
                  <c:v>271.570068359375</c:v>
                </c:pt>
                <c:pt idx="52">
                  <c:v>272.83709716796875</c:v>
                </c:pt>
                <c:pt idx="53">
                  <c:v>274.10415649414063</c:v>
                </c:pt>
                <c:pt idx="54">
                  <c:v>275.3712158203125</c:v>
                </c:pt>
                <c:pt idx="55">
                  <c:v>276.63824462890625</c:v>
                </c:pt>
                <c:pt idx="56">
                  <c:v>277.90530395507813</c:v>
                </c:pt>
                <c:pt idx="57">
                  <c:v>279.17236328125</c:v>
                </c:pt>
                <c:pt idx="58">
                  <c:v>280.43942260742188</c:v>
                </c:pt>
                <c:pt idx="59">
                  <c:v>281.70645141601563</c:v>
                </c:pt>
                <c:pt idx="60">
                  <c:v>282.9735107421875</c:v>
                </c:pt>
                <c:pt idx="61">
                  <c:v>284.02365112304688</c:v>
                </c:pt>
                <c:pt idx="62">
                  <c:v>285.07379150390625</c:v>
                </c:pt>
                <c:pt idx="63">
                  <c:v>286.12393188476563</c:v>
                </c:pt>
                <c:pt idx="64">
                  <c:v>287.174072265625</c:v>
                </c:pt>
                <c:pt idx="65">
                  <c:v>288.22421264648438</c:v>
                </c:pt>
                <c:pt idx="66">
                  <c:v>289.27435302734375</c:v>
                </c:pt>
                <c:pt idx="67">
                  <c:v>290.32449340820313</c:v>
                </c:pt>
                <c:pt idx="68">
                  <c:v>291.3746337890625</c:v>
                </c:pt>
                <c:pt idx="69">
                  <c:v>292.42477416992188</c:v>
                </c:pt>
                <c:pt idx="70">
                  <c:v>293.47491455078125</c:v>
                </c:pt>
                <c:pt idx="71">
                  <c:v>294.3409423828125</c:v>
                </c:pt>
                <c:pt idx="72">
                  <c:v>295.20697021484375</c:v>
                </c:pt>
                <c:pt idx="73">
                  <c:v>296.072998046875</c:v>
                </c:pt>
                <c:pt idx="74">
                  <c:v>296.93902587890625</c:v>
                </c:pt>
                <c:pt idx="75">
                  <c:v>297.8050537109375</c:v>
                </c:pt>
                <c:pt idx="76">
                  <c:v>298.67108154296875</c:v>
                </c:pt>
                <c:pt idx="77">
                  <c:v>299.537109375</c:v>
                </c:pt>
                <c:pt idx="78">
                  <c:v>300.40313720703125</c:v>
                </c:pt>
                <c:pt idx="79">
                  <c:v>301.2691650390625</c:v>
                </c:pt>
                <c:pt idx="80">
                  <c:v>302.13519287109375</c:v>
                </c:pt>
                <c:pt idx="81">
                  <c:v>302.086181640625</c:v>
                </c:pt>
                <c:pt idx="82">
                  <c:v>302.03713989257813</c:v>
                </c:pt>
                <c:pt idx="83">
                  <c:v>301.98812866210938</c:v>
                </c:pt>
                <c:pt idx="84">
                  <c:v>301.93911743164063</c:v>
                </c:pt>
                <c:pt idx="85">
                  <c:v>301.89007568359375</c:v>
                </c:pt>
                <c:pt idx="86">
                  <c:v>301.841064453125</c:v>
                </c:pt>
                <c:pt idx="87">
                  <c:v>301.79205322265625</c:v>
                </c:pt>
                <c:pt idx="88">
                  <c:v>301.7430419921875</c:v>
                </c:pt>
                <c:pt idx="89">
                  <c:v>301.69400024414063</c:v>
                </c:pt>
                <c:pt idx="90">
                  <c:v>301.64498901367188</c:v>
                </c:pt>
                <c:pt idx="91">
                  <c:v>300.66961669921875</c:v>
                </c:pt>
                <c:pt idx="92">
                  <c:v>299.69424438476563</c:v>
                </c:pt>
                <c:pt idx="93">
                  <c:v>298.71884155273438</c:v>
                </c:pt>
                <c:pt idx="94">
                  <c:v>297.74346923828125</c:v>
                </c:pt>
                <c:pt idx="95">
                  <c:v>296.76809692382813</c:v>
                </c:pt>
                <c:pt idx="96">
                  <c:v>295.792724609375</c:v>
                </c:pt>
                <c:pt idx="97">
                  <c:v>294.81735229492188</c:v>
                </c:pt>
                <c:pt idx="98">
                  <c:v>293.84194946289063</c:v>
                </c:pt>
                <c:pt idx="99">
                  <c:v>292.8665771484375</c:v>
                </c:pt>
                <c:pt idx="100">
                  <c:v>291.89120483398438</c:v>
                </c:pt>
                <c:pt idx="101">
                  <c:v>290.0228271484375</c:v>
                </c:pt>
                <c:pt idx="102">
                  <c:v>288.15444946289063</c:v>
                </c:pt>
                <c:pt idx="103">
                  <c:v>286.28607177734375</c:v>
                </c:pt>
                <c:pt idx="104">
                  <c:v>284.41769409179688</c:v>
                </c:pt>
                <c:pt idx="105">
                  <c:v>282.54931640625</c:v>
                </c:pt>
                <c:pt idx="106">
                  <c:v>280.680908203125</c:v>
                </c:pt>
                <c:pt idx="107">
                  <c:v>278.81253051757813</c:v>
                </c:pt>
                <c:pt idx="108">
                  <c:v>276.94415283203125</c:v>
                </c:pt>
                <c:pt idx="109">
                  <c:v>275.07577514648438</c:v>
                </c:pt>
                <c:pt idx="110">
                  <c:v>273.2073974609375</c:v>
                </c:pt>
              </c:numCache>
            </c:numRef>
          </c:yVal>
          <c:smooth val="0"/>
          <c:extLst>
            <c:ext xmlns:c16="http://schemas.microsoft.com/office/drawing/2014/chart" uri="{C3380CC4-5D6E-409C-BE32-E72D297353CC}">
              <c16:uniqueId val="{00000009-9B19-0643-8647-9E9C7E580778}"/>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170.45877075195313</c:v>
                </c:pt>
                <c:pt idx="16">
                  <c:v>171.58277893066406</c:v>
                </c:pt>
                <c:pt idx="17">
                  <c:v>172.70680236816406</c:v>
                </c:pt>
                <c:pt idx="18">
                  <c:v>173.830810546875</c:v>
                </c:pt>
                <c:pt idx="19">
                  <c:v>174.954833984375</c:v>
                </c:pt>
                <c:pt idx="20">
                  <c:v>176.07884216308594</c:v>
                </c:pt>
                <c:pt idx="21">
                  <c:v>177.72727966308594</c:v>
                </c:pt>
                <c:pt idx="22">
                  <c:v>179.37571716308594</c:v>
                </c:pt>
                <c:pt idx="23">
                  <c:v>181.02413940429688</c:v>
                </c:pt>
                <c:pt idx="24">
                  <c:v>182.67257690429688</c:v>
                </c:pt>
                <c:pt idx="25">
                  <c:v>184.32101440429688</c:v>
                </c:pt>
                <c:pt idx="26">
                  <c:v>185.96945190429688</c:v>
                </c:pt>
                <c:pt idx="27">
                  <c:v>187.61788940429688</c:v>
                </c:pt>
                <c:pt idx="28">
                  <c:v>189.26631164550781</c:v>
                </c:pt>
                <c:pt idx="29">
                  <c:v>190.91474914550781</c:v>
                </c:pt>
                <c:pt idx="30">
                  <c:v>192.56318664550781</c:v>
                </c:pt>
                <c:pt idx="31">
                  <c:v>192.37806701660156</c:v>
                </c:pt>
                <c:pt idx="32">
                  <c:v>192.19294738769531</c:v>
                </c:pt>
                <c:pt idx="33">
                  <c:v>192.00784301757813</c:v>
                </c:pt>
                <c:pt idx="34">
                  <c:v>191.82272338867188</c:v>
                </c:pt>
                <c:pt idx="35">
                  <c:v>191.63760375976563</c:v>
                </c:pt>
                <c:pt idx="36">
                  <c:v>191.45248413085938</c:v>
                </c:pt>
                <c:pt idx="37">
                  <c:v>191.26736450195313</c:v>
                </c:pt>
                <c:pt idx="38">
                  <c:v>191.08226013183594</c:v>
                </c:pt>
                <c:pt idx="39">
                  <c:v>190.89714050292969</c:v>
                </c:pt>
                <c:pt idx="40">
                  <c:v>190.71202087402344</c:v>
                </c:pt>
                <c:pt idx="41">
                  <c:v>190.89363098144531</c:v>
                </c:pt>
                <c:pt idx="42">
                  <c:v>191.07525634765625</c:v>
                </c:pt>
                <c:pt idx="43">
                  <c:v>191.25686645507813</c:v>
                </c:pt>
                <c:pt idx="44">
                  <c:v>191.4384765625</c:v>
                </c:pt>
                <c:pt idx="45">
                  <c:v>191.62008666992188</c:v>
                </c:pt>
                <c:pt idx="46">
                  <c:v>191.80171203613281</c:v>
                </c:pt>
                <c:pt idx="47">
                  <c:v>191.98332214355469</c:v>
                </c:pt>
                <c:pt idx="48">
                  <c:v>192.16493225097656</c:v>
                </c:pt>
                <c:pt idx="49">
                  <c:v>192.3465576171875</c:v>
                </c:pt>
                <c:pt idx="50">
                  <c:v>192.52816772460938</c:v>
                </c:pt>
                <c:pt idx="51">
                  <c:v>193.4945068359375</c:v>
                </c:pt>
                <c:pt idx="52">
                  <c:v>194.46086120605469</c:v>
                </c:pt>
                <c:pt idx="53">
                  <c:v>195.42720031738281</c:v>
                </c:pt>
                <c:pt idx="54">
                  <c:v>196.39353942871094</c:v>
                </c:pt>
                <c:pt idx="55">
                  <c:v>197.35989379882813</c:v>
                </c:pt>
                <c:pt idx="56">
                  <c:v>198.32623291015625</c:v>
                </c:pt>
                <c:pt idx="57">
                  <c:v>199.29257202148438</c:v>
                </c:pt>
                <c:pt idx="58">
                  <c:v>200.2589111328125</c:v>
                </c:pt>
                <c:pt idx="59">
                  <c:v>201.22526550292969</c:v>
                </c:pt>
                <c:pt idx="60">
                  <c:v>202.19160461425781</c:v>
                </c:pt>
                <c:pt idx="61">
                  <c:v>203.46809387207031</c:v>
                </c:pt>
                <c:pt idx="62">
                  <c:v>204.74458312988281</c:v>
                </c:pt>
                <c:pt idx="63">
                  <c:v>206.02107238769531</c:v>
                </c:pt>
                <c:pt idx="64">
                  <c:v>207.29756164550781</c:v>
                </c:pt>
                <c:pt idx="65">
                  <c:v>208.57405090332031</c:v>
                </c:pt>
                <c:pt idx="66">
                  <c:v>209.85054016113281</c:v>
                </c:pt>
                <c:pt idx="67">
                  <c:v>211.12702941894531</c:v>
                </c:pt>
                <c:pt idx="68">
                  <c:v>212.40351867675781</c:v>
                </c:pt>
                <c:pt idx="69">
                  <c:v>213.68000793457031</c:v>
                </c:pt>
                <c:pt idx="70">
                  <c:v>214.95649719238281</c:v>
                </c:pt>
                <c:pt idx="71">
                  <c:v>218.23324584960938</c:v>
                </c:pt>
                <c:pt idx="72">
                  <c:v>221.510009765625</c:v>
                </c:pt>
                <c:pt idx="73">
                  <c:v>224.78675842285156</c:v>
                </c:pt>
                <c:pt idx="74">
                  <c:v>228.06350708007813</c:v>
                </c:pt>
                <c:pt idx="75">
                  <c:v>231.34027099609375</c:v>
                </c:pt>
                <c:pt idx="76">
                  <c:v>234.61701965332031</c:v>
                </c:pt>
                <c:pt idx="77">
                  <c:v>237.89376831054688</c:v>
                </c:pt>
                <c:pt idx="78">
                  <c:v>241.17051696777344</c:v>
                </c:pt>
                <c:pt idx="79">
                  <c:v>244.44728088378906</c:v>
                </c:pt>
                <c:pt idx="80">
                  <c:v>247.72402954101563</c:v>
                </c:pt>
                <c:pt idx="81">
                  <c:v>251.49687194824219</c:v>
                </c:pt>
                <c:pt idx="82">
                  <c:v>255.26969909667969</c:v>
                </c:pt>
                <c:pt idx="83">
                  <c:v>259.04254150390625</c:v>
                </c:pt>
                <c:pt idx="84">
                  <c:v>262.81536865234375</c:v>
                </c:pt>
                <c:pt idx="85">
                  <c:v>266.58819580078125</c:v>
                </c:pt>
                <c:pt idx="86">
                  <c:v>270.36105346679688</c:v>
                </c:pt>
                <c:pt idx="87">
                  <c:v>274.13388061523438</c:v>
                </c:pt>
                <c:pt idx="88">
                  <c:v>277.90670776367188</c:v>
                </c:pt>
                <c:pt idx="89">
                  <c:v>281.6795654296875</c:v>
                </c:pt>
                <c:pt idx="90">
                  <c:v>285.452392578125</c:v>
                </c:pt>
                <c:pt idx="91">
                  <c:v>288.98675537109375</c:v>
                </c:pt>
                <c:pt idx="92">
                  <c:v>292.5211181640625</c:v>
                </c:pt>
                <c:pt idx="93">
                  <c:v>296.05548095703125</c:v>
                </c:pt>
                <c:pt idx="94">
                  <c:v>299.58984375</c:v>
                </c:pt>
                <c:pt idx="95">
                  <c:v>303.12420654296875</c:v>
                </c:pt>
                <c:pt idx="96">
                  <c:v>306.65859985351563</c:v>
                </c:pt>
                <c:pt idx="97">
                  <c:v>310.19296264648438</c:v>
                </c:pt>
                <c:pt idx="98">
                  <c:v>313.72732543945313</c:v>
                </c:pt>
                <c:pt idx="99">
                  <c:v>317.26168823242188</c:v>
                </c:pt>
                <c:pt idx="100">
                  <c:v>320.79605102539063</c:v>
                </c:pt>
                <c:pt idx="101">
                  <c:v>323.69906616210938</c:v>
                </c:pt>
                <c:pt idx="102">
                  <c:v>326.60208129882813</c:v>
                </c:pt>
                <c:pt idx="103">
                  <c:v>329.50506591796875</c:v>
                </c:pt>
                <c:pt idx="104">
                  <c:v>332.4080810546875</c:v>
                </c:pt>
                <c:pt idx="105">
                  <c:v>335.31109619140625</c:v>
                </c:pt>
                <c:pt idx="106">
                  <c:v>338.214111328125</c:v>
                </c:pt>
                <c:pt idx="107">
                  <c:v>341.11712646484375</c:v>
                </c:pt>
                <c:pt idx="108">
                  <c:v>344.02011108398438</c:v>
                </c:pt>
                <c:pt idx="109">
                  <c:v>346.92312622070313</c:v>
                </c:pt>
                <c:pt idx="110">
                  <c:v>349.82614135742188</c:v>
                </c:pt>
              </c:numCache>
            </c:numRef>
          </c:yVal>
          <c:smooth val="0"/>
          <c:extLst>
            <c:ext xmlns:c16="http://schemas.microsoft.com/office/drawing/2014/chart" uri="{C3380CC4-5D6E-409C-BE32-E72D297353CC}">
              <c16:uniqueId val="{0000000A-9B19-0643-8647-9E9C7E580778}"/>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167.19999694824219</c:v>
                </c:pt>
                <c:pt idx="16">
                  <c:v>168.03999328613281</c:v>
                </c:pt>
                <c:pt idx="17">
                  <c:v>168.87998962402344</c:v>
                </c:pt>
                <c:pt idx="18">
                  <c:v>169.72000122070313</c:v>
                </c:pt>
                <c:pt idx="19">
                  <c:v>170.55999755859375</c:v>
                </c:pt>
                <c:pt idx="20">
                  <c:v>171.39999389648438</c:v>
                </c:pt>
                <c:pt idx="21">
                  <c:v>173.75999450683594</c:v>
                </c:pt>
                <c:pt idx="22">
                  <c:v>176.1199951171875</c:v>
                </c:pt>
                <c:pt idx="23">
                  <c:v>178.47999572753906</c:v>
                </c:pt>
                <c:pt idx="24">
                  <c:v>180.83999633789063</c:v>
                </c:pt>
                <c:pt idx="25">
                  <c:v>183.19999694824219</c:v>
                </c:pt>
                <c:pt idx="26">
                  <c:v>185.55999755859375</c:v>
                </c:pt>
                <c:pt idx="27">
                  <c:v>187.91999816894531</c:v>
                </c:pt>
                <c:pt idx="28">
                  <c:v>190.27999877929688</c:v>
                </c:pt>
                <c:pt idx="29">
                  <c:v>192.63999938964844</c:v>
                </c:pt>
                <c:pt idx="30">
                  <c:v>195</c:v>
                </c:pt>
                <c:pt idx="31">
                  <c:v>197.86000061035156</c:v>
                </c:pt>
                <c:pt idx="32">
                  <c:v>200.72000122070313</c:v>
                </c:pt>
                <c:pt idx="33">
                  <c:v>203.58000183105469</c:v>
                </c:pt>
                <c:pt idx="34">
                  <c:v>206.44000244140625</c:v>
                </c:pt>
                <c:pt idx="35">
                  <c:v>209.30000305175781</c:v>
                </c:pt>
                <c:pt idx="36">
                  <c:v>212.16000366210938</c:v>
                </c:pt>
                <c:pt idx="37">
                  <c:v>215.02000427246094</c:v>
                </c:pt>
                <c:pt idx="38">
                  <c:v>217.8800048828125</c:v>
                </c:pt>
                <c:pt idx="39">
                  <c:v>220.74000549316406</c:v>
                </c:pt>
                <c:pt idx="40">
                  <c:v>223.60000610351563</c:v>
                </c:pt>
                <c:pt idx="41">
                  <c:v>225.09001159667969</c:v>
                </c:pt>
                <c:pt idx="42">
                  <c:v>226.58000183105469</c:v>
                </c:pt>
                <c:pt idx="43">
                  <c:v>228.07000732421875</c:v>
                </c:pt>
                <c:pt idx="44">
                  <c:v>229.55999755859375</c:v>
                </c:pt>
                <c:pt idx="45">
                  <c:v>231.05000305175781</c:v>
                </c:pt>
                <c:pt idx="46">
                  <c:v>232.54000854492188</c:v>
                </c:pt>
                <c:pt idx="47">
                  <c:v>234.02999877929688</c:v>
                </c:pt>
                <c:pt idx="48">
                  <c:v>235.52000427246094</c:v>
                </c:pt>
                <c:pt idx="49">
                  <c:v>237.00999450683594</c:v>
                </c:pt>
                <c:pt idx="50">
                  <c:v>238.5</c:v>
                </c:pt>
                <c:pt idx="51">
                  <c:v>236.30999755859375</c:v>
                </c:pt>
                <c:pt idx="52">
                  <c:v>234.1199951171875</c:v>
                </c:pt>
                <c:pt idx="53">
                  <c:v>231.93000793457031</c:v>
                </c:pt>
                <c:pt idx="54">
                  <c:v>229.74000549316406</c:v>
                </c:pt>
                <c:pt idx="55">
                  <c:v>227.55000305175781</c:v>
                </c:pt>
                <c:pt idx="56">
                  <c:v>225.36000061035156</c:v>
                </c:pt>
                <c:pt idx="57">
                  <c:v>223.16999816894531</c:v>
                </c:pt>
                <c:pt idx="58">
                  <c:v>220.98001098632813</c:v>
                </c:pt>
                <c:pt idx="59">
                  <c:v>218.79000854492188</c:v>
                </c:pt>
                <c:pt idx="60">
                  <c:v>216.60000610351563</c:v>
                </c:pt>
                <c:pt idx="61">
                  <c:v>212.96000671386719</c:v>
                </c:pt>
                <c:pt idx="62">
                  <c:v>209.32000732421875</c:v>
                </c:pt>
                <c:pt idx="63">
                  <c:v>205.68000793457031</c:v>
                </c:pt>
                <c:pt idx="64">
                  <c:v>202.04000854492188</c:v>
                </c:pt>
                <c:pt idx="65">
                  <c:v>198.39999389648438</c:v>
                </c:pt>
                <c:pt idx="66">
                  <c:v>194.75999450683594</c:v>
                </c:pt>
                <c:pt idx="67">
                  <c:v>191.1199951171875</c:v>
                </c:pt>
                <c:pt idx="68">
                  <c:v>187.47999572753906</c:v>
                </c:pt>
                <c:pt idx="69">
                  <c:v>183.83999633789063</c:v>
                </c:pt>
                <c:pt idx="70">
                  <c:v>180.19999694824219</c:v>
                </c:pt>
                <c:pt idx="71">
                  <c:v>176.86000061035156</c:v>
                </c:pt>
                <c:pt idx="72">
                  <c:v>173.52000427246094</c:v>
                </c:pt>
                <c:pt idx="73">
                  <c:v>170.17999267578125</c:v>
                </c:pt>
                <c:pt idx="74">
                  <c:v>166.83999633789063</c:v>
                </c:pt>
                <c:pt idx="75">
                  <c:v>163.5</c:v>
                </c:pt>
                <c:pt idx="76">
                  <c:v>160.16000366210938</c:v>
                </c:pt>
                <c:pt idx="77">
                  <c:v>156.82000732421875</c:v>
                </c:pt>
                <c:pt idx="78">
                  <c:v>153.47999572753906</c:v>
                </c:pt>
                <c:pt idx="79">
                  <c:v>150.13999938964844</c:v>
                </c:pt>
                <c:pt idx="80">
                  <c:v>146.80000305175781</c:v>
                </c:pt>
                <c:pt idx="81">
                  <c:v>144.3699951171875</c:v>
                </c:pt>
                <c:pt idx="82">
                  <c:v>141.94000244140625</c:v>
                </c:pt>
                <c:pt idx="83">
                  <c:v>139.510009765625</c:v>
                </c:pt>
                <c:pt idx="84">
                  <c:v>137.08000183105469</c:v>
                </c:pt>
                <c:pt idx="85">
                  <c:v>134.64999389648438</c:v>
                </c:pt>
                <c:pt idx="86">
                  <c:v>132.22000122070313</c:v>
                </c:pt>
                <c:pt idx="87">
                  <c:v>129.79000854492188</c:v>
                </c:pt>
                <c:pt idx="88">
                  <c:v>127.36000061035156</c:v>
                </c:pt>
                <c:pt idx="89">
                  <c:v>124.93000030517578</c:v>
                </c:pt>
                <c:pt idx="90">
                  <c:v>122.5</c:v>
                </c:pt>
                <c:pt idx="91">
                  <c:v>120.84999847412109</c:v>
                </c:pt>
                <c:pt idx="92">
                  <c:v>119.19999694824219</c:v>
                </c:pt>
                <c:pt idx="93">
                  <c:v>117.55000305175781</c:v>
                </c:pt>
                <c:pt idx="94">
                  <c:v>115.90000152587891</c:v>
                </c:pt>
                <c:pt idx="95">
                  <c:v>114.25</c:v>
                </c:pt>
                <c:pt idx="96">
                  <c:v>112.59999847412109</c:v>
                </c:pt>
                <c:pt idx="97">
                  <c:v>110.94999694824219</c:v>
                </c:pt>
                <c:pt idx="98">
                  <c:v>109.30000305175781</c:v>
                </c:pt>
                <c:pt idx="99">
                  <c:v>107.65000152587891</c:v>
                </c:pt>
                <c:pt idx="100">
                  <c:v>106</c:v>
                </c:pt>
                <c:pt idx="101">
                  <c:v>107.87999725341797</c:v>
                </c:pt>
                <c:pt idx="102">
                  <c:v>109.76000213623047</c:v>
                </c:pt>
                <c:pt idx="103">
                  <c:v>111.63999938964844</c:v>
                </c:pt>
                <c:pt idx="104">
                  <c:v>113.52000427246094</c:v>
                </c:pt>
                <c:pt idx="105">
                  <c:v>115.40000152587891</c:v>
                </c:pt>
                <c:pt idx="106">
                  <c:v>117.27999877929688</c:v>
                </c:pt>
                <c:pt idx="107">
                  <c:v>119.16000366210938</c:v>
                </c:pt>
                <c:pt idx="108">
                  <c:v>121.04000091552734</c:v>
                </c:pt>
                <c:pt idx="109">
                  <c:v>122.92000579833984</c:v>
                </c:pt>
                <c:pt idx="110">
                  <c:v>124.80000305175781</c:v>
                </c:pt>
              </c:numCache>
            </c:numRef>
          </c:yVal>
          <c:smooth val="0"/>
          <c:extLst>
            <c:ext xmlns:c16="http://schemas.microsoft.com/office/drawing/2014/chart" uri="{C3380CC4-5D6E-409C-BE32-E72D297353CC}">
              <c16:uniqueId val="{0000000B-9B19-0643-8647-9E9C7E580778}"/>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159.5626220703125</c:v>
                </c:pt>
                <c:pt idx="16">
                  <c:v>163.52372741699219</c:v>
                </c:pt>
                <c:pt idx="17">
                  <c:v>167.48483276367188</c:v>
                </c:pt>
                <c:pt idx="18">
                  <c:v>171.44593811035156</c:v>
                </c:pt>
                <c:pt idx="19">
                  <c:v>175.40704345703125</c:v>
                </c:pt>
                <c:pt idx="20">
                  <c:v>179.36814880371094</c:v>
                </c:pt>
                <c:pt idx="21">
                  <c:v>184.45269775390625</c:v>
                </c:pt>
                <c:pt idx="22">
                  <c:v>189.53724670410156</c:v>
                </c:pt>
                <c:pt idx="23">
                  <c:v>194.62179565429688</c:v>
                </c:pt>
                <c:pt idx="24">
                  <c:v>199.70634460449219</c:v>
                </c:pt>
                <c:pt idx="25">
                  <c:v>204.7908935546875</c:v>
                </c:pt>
                <c:pt idx="26">
                  <c:v>209.87542724609375</c:v>
                </c:pt>
                <c:pt idx="27">
                  <c:v>214.95997619628906</c:v>
                </c:pt>
                <c:pt idx="28">
                  <c:v>220.04452514648438</c:v>
                </c:pt>
                <c:pt idx="29">
                  <c:v>225.12907409667969</c:v>
                </c:pt>
                <c:pt idx="30">
                  <c:v>230.213623046875</c:v>
                </c:pt>
                <c:pt idx="31">
                  <c:v>234.650390625</c:v>
                </c:pt>
                <c:pt idx="32">
                  <c:v>239.08714294433594</c:v>
                </c:pt>
                <c:pt idx="33">
                  <c:v>243.52391052246094</c:v>
                </c:pt>
                <c:pt idx="34">
                  <c:v>247.96066284179688</c:v>
                </c:pt>
                <c:pt idx="35">
                  <c:v>252.39743041992188</c:v>
                </c:pt>
                <c:pt idx="36">
                  <c:v>256.83419799804688</c:v>
                </c:pt>
                <c:pt idx="37">
                  <c:v>261.27096557617188</c:v>
                </c:pt>
                <c:pt idx="38">
                  <c:v>265.70770263671875</c:v>
                </c:pt>
                <c:pt idx="39">
                  <c:v>270.14447021484375</c:v>
                </c:pt>
                <c:pt idx="40">
                  <c:v>274.58123779296875</c:v>
                </c:pt>
                <c:pt idx="41">
                  <c:v>278.08251953125</c:v>
                </c:pt>
                <c:pt idx="42">
                  <c:v>281.58380126953125</c:v>
                </c:pt>
                <c:pt idx="43">
                  <c:v>285.08505249023438</c:v>
                </c:pt>
                <c:pt idx="44">
                  <c:v>288.58633422851563</c:v>
                </c:pt>
                <c:pt idx="45">
                  <c:v>292.08761596679688</c:v>
                </c:pt>
                <c:pt idx="46">
                  <c:v>295.58889770507813</c:v>
                </c:pt>
                <c:pt idx="47">
                  <c:v>299.09017944335938</c:v>
                </c:pt>
                <c:pt idx="48">
                  <c:v>302.5914306640625</c:v>
                </c:pt>
                <c:pt idx="49">
                  <c:v>306.09271240234375</c:v>
                </c:pt>
                <c:pt idx="50">
                  <c:v>309.593994140625</c:v>
                </c:pt>
                <c:pt idx="51">
                  <c:v>312.4677734375</c:v>
                </c:pt>
                <c:pt idx="52">
                  <c:v>315.341552734375</c:v>
                </c:pt>
                <c:pt idx="53">
                  <c:v>318.21533203125</c:v>
                </c:pt>
                <c:pt idx="54">
                  <c:v>321.089111328125</c:v>
                </c:pt>
                <c:pt idx="55">
                  <c:v>323.962890625</c:v>
                </c:pt>
                <c:pt idx="56">
                  <c:v>326.836669921875</c:v>
                </c:pt>
                <c:pt idx="57">
                  <c:v>329.71044921875</c:v>
                </c:pt>
                <c:pt idx="58">
                  <c:v>332.584228515625</c:v>
                </c:pt>
                <c:pt idx="59">
                  <c:v>335.4580078125</c:v>
                </c:pt>
                <c:pt idx="60">
                  <c:v>338.331787109375</c:v>
                </c:pt>
                <c:pt idx="61">
                  <c:v>340.9912109375</c:v>
                </c:pt>
                <c:pt idx="62">
                  <c:v>343.65066528320313</c:v>
                </c:pt>
                <c:pt idx="63">
                  <c:v>346.31011962890625</c:v>
                </c:pt>
                <c:pt idx="64">
                  <c:v>348.96954345703125</c:v>
                </c:pt>
                <c:pt idx="65">
                  <c:v>351.62896728515625</c:v>
                </c:pt>
                <c:pt idx="66">
                  <c:v>354.28842163085938</c:v>
                </c:pt>
                <c:pt idx="67">
                  <c:v>356.9478759765625</c:v>
                </c:pt>
                <c:pt idx="68">
                  <c:v>359.6072998046875</c:v>
                </c:pt>
                <c:pt idx="69">
                  <c:v>362.2667236328125</c:v>
                </c:pt>
                <c:pt idx="70">
                  <c:v>364.92617797851563</c:v>
                </c:pt>
                <c:pt idx="71">
                  <c:v>366.80224609375</c:v>
                </c:pt>
                <c:pt idx="72">
                  <c:v>368.67831420898438</c:v>
                </c:pt>
                <c:pt idx="73">
                  <c:v>370.55438232421875</c:v>
                </c:pt>
                <c:pt idx="74">
                  <c:v>372.43045043945313</c:v>
                </c:pt>
                <c:pt idx="75">
                  <c:v>374.3065185546875</c:v>
                </c:pt>
                <c:pt idx="76">
                  <c:v>376.1826171875</c:v>
                </c:pt>
                <c:pt idx="77">
                  <c:v>378.05868530273438</c:v>
                </c:pt>
                <c:pt idx="78">
                  <c:v>379.93475341796875</c:v>
                </c:pt>
                <c:pt idx="79">
                  <c:v>381.81082153320313</c:v>
                </c:pt>
                <c:pt idx="80">
                  <c:v>383.6868896484375</c:v>
                </c:pt>
                <c:pt idx="81">
                  <c:v>384.25216674804688</c:v>
                </c:pt>
                <c:pt idx="82">
                  <c:v>384.81741333007813</c:v>
                </c:pt>
                <c:pt idx="83">
                  <c:v>385.3826904296875</c:v>
                </c:pt>
                <c:pt idx="84">
                  <c:v>385.94796752929688</c:v>
                </c:pt>
                <c:pt idx="85">
                  <c:v>386.51324462890625</c:v>
                </c:pt>
                <c:pt idx="86">
                  <c:v>387.0784912109375</c:v>
                </c:pt>
                <c:pt idx="87">
                  <c:v>387.64376831054688</c:v>
                </c:pt>
                <c:pt idx="88">
                  <c:v>388.20904541015625</c:v>
                </c:pt>
                <c:pt idx="89">
                  <c:v>388.7742919921875</c:v>
                </c:pt>
                <c:pt idx="90">
                  <c:v>389.33956909179688</c:v>
                </c:pt>
                <c:pt idx="91">
                  <c:v>389.9132080078125</c:v>
                </c:pt>
                <c:pt idx="92">
                  <c:v>390.48684692382813</c:v>
                </c:pt>
                <c:pt idx="93">
                  <c:v>391.06045532226563</c:v>
                </c:pt>
                <c:pt idx="94">
                  <c:v>391.63409423828125</c:v>
                </c:pt>
                <c:pt idx="95">
                  <c:v>392.20773315429688</c:v>
                </c:pt>
                <c:pt idx="96">
                  <c:v>392.7813720703125</c:v>
                </c:pt>
                <c:pt idx="97">
                  <c:v>393.35501098632813</c:v>
                </c:pt>
                <c:pt idx="98">
                  <c:v>393.92861938476563</c:v>
                </c:pt>
                <c:pt idx="99">
                  <c:v>394.50225830078125</c:v>
                </c:pt>
                <c:pt idx="100">
                  <c:v>395.07589721679688</c:v>
                </c:pt>
                <c:pt idx="101">
                  <c:v>391.57510375976563</c:v>
                </c:pt>
                <c:pt idx="102">
                  <c:v>388.0743408203125</c:v>
                </c:pt>
                <c:pt idx="103">
                  <c:v>384.57354736328125</c:v>
                </c:pt>
                <c:pt idx="104">
                  <c:v>381.07278442382813</c:v>
                </c:pt>
                <c:pt idx="105">
                  <c:v>377.57199096679688</c:v>
                </c:pt>
                <c:pt idx="106">
                  <c:v>374.07119750976563</c:v>
                </c:pt>
                <c:pt idx="107">
                  <c:v>370.5704345703125</c:v>
                </c:pt>
                <c:pt idx="108">
                  <c:v>367.06964111328125</c:v>
                </c:pt>
                <c:pt idx="109">
                  <c:v>363.56887817382813</c:v>
                </c:pt>
                <c:pt idx="110">
                  <c:v>360.06808471679688</c:v>
                </c:pt>
              </c:numCache>
            </c:numRef>
          </c:yVal>
          <c:smooth val="0"/>
          <c:extLst>
            <c:ext xmlns:c16="http://schemas.microsoft.com/office/drawing/2014/chart" uri="{C3380CC4-5D6E-409C-BE32-E72D297353CC}">
              <c16:uniqueId val="{0000000C-9B19-0643-8647-9E9C7E580778}"/>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2.7597696570207525E-2"/>
              <c:y val="0.22863704596871678"/>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Gas</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69.606727600097656</c:v>
                </c:pt>
                <c:pt idx="1">
                  <c:v>71.453346252441406</c:v>
                </c:pt>
                <c:pt idx="2">
                  <c:v>71.881050109863281</c:v>
                </c:pt>
                <c:pt idx="3">
                  <c:v>72.3585205078125</c:v>
                </c:pt>
                <c:pt idx="4">
                  <c:v>72.959953308105469</c:v>
                </c:pt>
                <c:pt idx="5">
                  <c:v>73.899330139160156</c:v>
                </c:pt>
                <c:pt idx="6">
                  <c:v>75.260948181152344</c:v>
                </c:pt>
                <c:pt idx="7">
                  <c:v>77.074325561523438</c:v>
                </c:pt>
                <c:pt idx="8">
                  <c:v>79.196334838867188</c:v>
                </c:pt>
                <c:pt idx="9">
                  <c:v>81.489234924316406</c:v>
                </c:pt>
                <c:pt idx="10">
                  <c:v>84.197639465332031</c:v>
                </c:pt>
                <c:pt idx="11">
                  <c:v>87.062690734863281</c:v>
                </c:pt>
                <c:pt idx="12">
                  <c:v>89.3702392578125</c:v>
                </c:pt>
                <c:pt idx="13">
                  <c:v>91.5833740234375</c:v>
                </c:pt>
                <c:pt idx="14">
                  <c:v>93.797096252441406</c:v>
                </c:pt>
                <c:pt idx="15">
                  <c:v>96.288352966308594</c:v>
                </c:pt>
                <c:pt idx="16">
                  <c:v>99.121200561523438</c:v>
                </c:pt>
                <c:pt idx="17">
                  <c:v>101.92682647705078</c:v>
                </c:pt>
                <c:pt idx="18">
                  <c:v>105.13127136230469</c:v>
                </c:pt>
                <c:pt idx="19">
                  <c:v>108.8060302734375</c:v>
                </c:pt>
                <c:pt idx="20">
                  <c:v>111.17246246337891</c:v>
                </c:pt>
                <c:pt idx="21">
                  <c:v>113.80316925048828</c:v>
                </c:pt>
                <c:pt idx="22">
                  <c:v>116.86756134033203</c:v>
                </c:pt>
                <c:pt idx="23">
                  <c:v>120.12631988525391</c:v>
                </c:pt>
                <c:pt idx="24">
                  <c:v>123.47940063476563</c:v>
                </c:pt>
                <c:pt idx="25">
                  <c:v>125.31074523925781</c:v>
                </c:pt>
                <c:pt idx="26">
                  <c:v>126.3746337890625</c:v>
                </c:pt>
                <c:pt idx="27">
                  <c:v>128.26089477539063</c:v>
                </c:pt>
                <c:pt idx="28">
                  <c:v>130.8487548828125</c:v>
                </c:pt>
                <c:pt idx="29">
                  <c:v>133.87924194335938</c:v>
                </c:pt>
                <c:pt idx="30">
                  <c:v>137.17619323730469</c:v>
                </c:pt>
                <c:pt idx="31">
                  <c:v>140.63046264648438</c:v>
                </c:pt>
                <c:pt idx="32">
                  <c:v>144.23759460449219</c:v>
                </c:pt>
                <c:pt idx="33">
                  <c:v>147.87117004394531</c:v>
                </c:pt>
                <c:pt idx="34">
                  <c:v>151.43759155273438</c:v>
                </c:pt>
                <c:pt idx="35">
                  <c:v>154.88021850585938</c:v>
                </c:pt>
                <c:pt idx="36">
                  <c:v>158.16383361816406</c:v>
                </c:pt>
                <c:pt idx="37">
                  <c:v>161.27983093261719</c:v>
                </c:pt>
                <c:pt idx="38">
                  <c:v>164.24691772460938</c:v>
                </c:pt>
                <c:pt idx="39">
                  <c:v>167.0950927734375</c:v>
                </c:pt>
                <c:pt idx="40">
                  <c:v>169.85813903808594</c:v>
                </c:pt>
                <c:pt idx="41">
                  <c:v>172.62222290039063</c:v>
                </c:pt>
                <c:pt idx="42">
                  <c:v>175.40292358398438</c:v>
                </c:pt>
                <c:pt idx="43">
                  <c:v>178.20549011230469</c:v>
                </c:pt>
                <c:pt idx="44">
                  <c:v>181.05349731445313</c:v>
                </c:pt>
                <c:pt idx="45">
                  <c:v>183.96298217773438</c:v>
                </c:pt>
                <c:pt idx="46">
                  <c:v>186.9443359375</c:v>
                </c:pt>
                <c:pt idx="47">
                  <c:v>189.99400329589844</c:v>
                </c:pt>
                <c:pt idx="48">
                  <c:v>193.100830078125</c:v>
                </c:pt>
                <c:pt idx="49">
                  <c:v>196.24795532226563</c:v>
                </c:pt>
                <c:pt idx="50">
                  <c:v>199.41290283203125</c:v>
                </c:pt>
                <c:pt idx="51">
                  <c:v>202.55088806152344</c:v>
                </c:pt>
                <c:pt idx="52">
                  <c:v>205.64393615722656</c:v>
                </c:pt>
                <c:pt idx="53">
                  <c:v>208.67945861816406</c:v>
                </c:pt>
                <c:pt idx="54">
                  <c:v>211.6405029296875</c:v>
                </c:pt>
                <c:pt idx="55">
                  <c:v>214.51612854003906</c:v>
                </c:pt>
                <c:pt idx="56">
                  <c:v>217.30213928222656</c:v>
                </c:pt>
                <c:pt idx="57">
                  <c:v>220.00099182128906</c:v>
                </c:pt>
                <c:pt idx="58">
                  <c:v>222.62104797363281</c:v>
                </c:pt>
                <c:pt idx="59">
                  <c:v>225.17535400390625</c:v>
                </c:pt>
                <c:pt idx="60">
                  <c:v>227.68009948730469</c:v>
                </c:pt>
                <c:pt idx="61">
                  <c:v>230.15293884277344</c:v>
                </c:pt>
                <c:pt idx="62">
                  <c:v>232.61112976074219</c:v>
                </c:pt>
                <c:pt idx="63">
                  <c:v>235.06983947753906</c:v>
                </c:pt>
                <c:pt idx="64">
                  <c:v>237.54090881347656</c:v>
                </c:pt>
                <c:pt idx="65">
                  <c:v>240.03181457519531</c:v>
                </c:pt>
                <c:pt idx="66">
                  <c:v>242.54524230957031</c:v>
                </c:pt>
                <c:pt idx="67">
                  <c:v>245.07907104492188</c:v>
                </c:pt>
                <c:pt idx="68">
                  <c:v>247.62686157226563</c:v>
                </c:pt>
                <c:pt idx="69">
                  <c:v>250.17881774902344</c:v>
                </c:pt>
                <c:pt idx="70">
                  <c:v>252.72282409667969</c:v>
                </c:pt>
                <c:pt idx="71">
                  <c:v>255.24557495117188</c:v>
                </c:pt>
                <c:pt idx="72">
                  <c:v>257.73370361328125</c:v>
                </c:pt>
                <c:pt idx="73">
                  <c:v>260.175048828125</c:v>
                </c:pt>
                <c:pt idx="74">
                  <c:v>262.55960083007813</c:v>
                </c:pt>
                <c:pt idx="75">
                  <c:v>264.8802490234375</c:v>
                </c:pt>
                <c:pt idx="76">
                  <c:v>267.13320922851563</c:v>
                </c:pt>
                <c:pt idx="77">
                  <c:v>269.31802368164063</c:v>
                </c:pt>
                <c:pt idx="78">
                  <c:v>271.43722534179688</c:v>
                </c:pt>
                <c:pt idx="79">
                  <c:v>273.49575805664063</c:v>
                </c:pt>
                <c:pt idx="80">
                  <c:v>275.5003662109375</c:v>
                </c:pt>
                <c:pt idx="81">
                  <c:v>277.45867919921875</c:v>
                </c:pt>
                <c:pt idx="82">
                  <c:v>279.37863159179688</c:v>
                </c:pt>
                <c:pt idx="83">
                  <c:v>281.26748657226563</c:v>
                </c:pt>
                <c:pt idx="84">
                  <c:v>283.13116455078125</c:v>
                </c:pt>
                <c:pt idx="85">
                  <c:v>284.97372436523438</c:v>
                </c:pt>
                <c:pt idx="86">
                  <c:v>286.79714965820313</c:v>
                </c:pt>
                <c:pt idx="87">
                  <c:v>288.60128784179688</c:v>
                </c:pt>
                <c:pt idx="88">
                  <c:v>290.384033203125</c:v>
                </c:pt>
                <c:pt idx="89">
                  <c:v>292.14163208007813</c:v>
                </c:pt>
                <c:pt idx="90">
                  <c:v>293.86923217773438</c:v>
                </c:pt>
                <c:pt idx="91">
                  <c:v>295.56137084960938</c:v>
                </c:pt>
                <c:pt idx="92">
                  <c:v>297.21258544921875</c:v>
                </c:pt>
                <c:pt idx="93">
                  <c:v>298.818115234375</c:v>
                </c:pt>
                <c:pt idx="94">
                  <c:v>300.37448120117188</c:v>
                </c:pt>
                <c:pt idx="95">
                  <c:v>301.879638671875</c:v>
                </c:pt>
                <c:pt idx="96">
                  <c:v>303.33309936523438</c:v>
                </c:pt>
                <c:pt idx="97">
                  <c:v>304.73568725585938</c:v>
                </c:pt>
                <c:pt idx="98">
                  <c:v>306.08932495117188</c:v>
                </c:pt>
                <c:pt idx="99">
                  <c:v>307.39791870117188</c:v>
                </c:pt>
                <c:pt idx="100">
                  <c:v>308.66842651367188</c:v>
                </c:pt>
                <c:pt idx="101">
                  <c:v>309.90567016601563</c:v>
                </c:pt>
                <c:pt idx="102">
                  <c:v>311.11337280273438</c:v>
                </c:pt>
                <c:pt idx="103">
                  <c:v>312.29449462890625</c:v>
                </c:pt>
                <c:pt idx="104">
                  <c:v>313.45028686523438</c:v>
                </c:pt>
                <c:pt idx="105">
                  <c:v>314.5799560546875</c:v>
                </c:pt>
                <c:pt idx="106">
                  <c:v>315.68222045898438</c:v>
                </c:pt>
                <c:pt idx="107">
                  <c:v>316.7552490234375</c:v>
                </c:pt>
                <c:pt idx="108">
                  <c:v>317.79653930664063</c:v>
                </c:pt>
                <c:pt idx="109">
                  <c:v>318.80316162109375</c:v>
                </c:pt>
                <c:pt idx="110">
                  <c:v>319.77203369140625</c:v>
                </c:pt>
              </c:numCache>
            </c:numRef>
          </c:yVal>
          <c:smooth val="0"/>
          <c:extLst>
            <c:ext xmlns:c16="http://schemas.microsoft.com/office/drawing/2014/chart" uri="{C3380CC4-5D6E-409C-BE32-E72D297353CC}">
              <c16:uniqueId val="{00000000-BC06-3E4E-8112-231C1097C7C1}"/>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69.60675048828125</c:v>
                </c:pt>
                <c:pt idx="10">
                  <c:v>86.723701477050781</c:v>
                </c:pt>
                <c:pt idx="11">
                  <c:v>87.319061279296875</c:v>
                </c:pt>
                <c:pt idx="12">
                  <c:v>90.273689270019531</c:v>
                </c:pt>
                <c:pt idx="13">
                  <c:v>93.559066772460938</c:v>
                </c:pt>
                <c:pt idx="14">
                  <c:v>95.851760864257813</c:v>
                </c:pt>
                <c:pt idx="15">
                  <c:v>98.691246032714844</c:v>
                </c:pt>
                <c:pt idx="16">
                  <c:v>101.22844696044922</c:v>
                </c:pt>
                <c:pt idx="17">
                  <c:v>105.77489471435547</c:v>
                </c:pt>
                <c:pt idx="18">
                  <c:v>108.34475708007813</c:v>
                </c:pt>
                <c:pt idx="19">
                  <c:v>105.98590850830078</c:v>
                </c:pt>
                <c:pt idx="20">
                  <c:v>114.35658264160156</c:v>
                </c:pt>
                <c:pt idx="21">
                  <c:v>116.70746612548828</c:v>
                </c:pt>
                <c:pt idx="22">
                  <c:v>118.80924224853516</c:v>
                </c:pt>
                <c:pt idx="23">
                  <c:v>120.94367218017578</c:v>
                </c:pt>
                <c:pt idx="24">
                  <c:v>121.68264007568359</c:v>
                </c:pt>
                <c:pt idx="25">
                  <c:v>122.80680084228516</c:v>
                </c:pt>
                <c:pt idx="26">
                  <c:v>126.54267883300781</c:v>
                </c:pt>
                <c:pt idx="27">
                  <c:v>130.08805847167969</c:v>
                </c:pt>
              </c:numCache>
            </c:numRef>
          </c:yVal>
          <c:smooth val="0"/>
          <c:extLst>
            <c:ext xmlns:c16="http://schemas.microsoft.com/office/drawing/2014/chart" uri="{C3380CC4-5D6E-409C-BE32-E72D297353CC}">
              <c16:uniqueId val="{00000001-BC06-3E4E-8112-231C1097C7C1}"/>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BC06-3E4E-8112-231C1097C7C1}"/>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151.40473937988281</c:v>
                </c:pt>
                <c:pt idx="9">
                  <c:v>167.469482421875</c:v>
                </c:pt>
                <c:pt idx="14">
                  <c:v>184.73417663574219</c:v>
                </c:pt>
                <c:pt idx="19">
                  <c:v>201.14810180664063</c:v>
                </c:pt>
              </c:numCache>
            </c:numRef>
          </c:yVal>
          <c:smooth val="0"/>
          <c:extLst>
            <c:ext xmlns:c16="http://schemas.microsoft.com/office/drawing/2014/chart" uri="{C3380CC4-5D6E-409C-BE32-E72D297353CC}">
              <c16:uniqueId val="{00000003-BC06-3E4E-8112-231C1097C7C1}"/>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70.373100280761719</c:v>
                </c:pt>
                <c:pt idx="1">
                  <c:v>72.171340942382813</c:v>
                </c:pt>
                <c:pt idx="2">
                  <c:v>72.504791259765625</c:v>
                </c:pt>
                <c:pt idx="3">
                  <c:v>73.220466613769531</c:v>
                </c:pt>
                <c:pt idx="4">
                  <c:v>73.690910339355469</c:v>
                </c:pt>
                <c:pt idx="5">
                  <c:v>76.278175354003906</c:v>
                </c:pt>
                <c:pt idx="6">
                  <c:v>79.967636108398438</c:v>
                </c:pt>
                <c:pt idx="7">
                  <c:v>79.746025085449219</c:v>
                </c:pt>
                <c:pt idx="8">
                  <c:v>81.204597473144531</c:v>
                </c:pt>
                <c:pt idx="9">
                  <c:v>83.449531555175781</c:v>
                </c:pt>
                <c:pt idx="10">
                  <c:v>86.744239807128906</c:v>
                </c:pt>
                <c:pt idx="11">
                  <c:v>87.9981689453125</c:v>
                </c:pt>
                <c:pt idx="12">
                  <c:v>90.674240112304688</c:v>
                </c:pt>
                <c:pt idx="13">
                  <c:v>93.061515808105469</c:v>
                </c:pt>
                <c:pt idx="14">
                  <c:v>96.611442565917969</c:v>
                </c:pt>
                <c:pt idx="15">
                  <c:v>99.446075439453125</c:v>
                </c:pt>
                <c:pt idx="16">
                  <c:v>102.37303161621094</c:v>
                </c:pt>
                <c:pt idx="17">
                  <c:v>106.82464599609375</c:v>
                </c:pt>
                <c:pt idx="18">
                  <c:v>109.50111389160156</c:v>
                </c:pt>
                <c:pt idx="19">
                  <c:v>106.45511627197266</c:v>
                </c:pt>
                <c:pt idx="20">
                  <c:v>114.69331359863281</c:v>
                </c:pt>
                <c:pt idx="21">
                  <c:v>117.04547882080078</c:v>
                </c:pt>
                <c:pt idx="22">
                  <c:v>120.15155029296875</c:v>
                </c:pt>
                <c:pt idx="23">
                  <c:v>121.75647735595703</c:v>
                </c:pt>
                <c:pt idx="24">
                  <c:v>122.7384033203125</c:v>
                </c:pt>
                <c:pt idx="25">
                  <c:v>125.46510314941406</c:v>
                </c:pt>
                <c:pt idx="26">
                  <c:v>129.07626342773438</c:v>
                </c:pt>
                <c:pt idx="27">
                  <c:v>132.55087280273438</c:v>
                </c:pt>
              </c:numCache>
            </c:numRef>
          </c:yVal>
          <c:smooth val="0"/>
          <c:extLst>
            <c:ext xmlns:c16="http://schemas.microsoft.com/office/drawing/2014/chart" uri="{C3380CC4-5D6E-409C-BE32-E72D297353CC}">
              <c16:uniqueId val="{00000004-BC06-3E4E-8112-231C1097C7C1}"/>
            </c:ext>
          </c:extLst>
        </c:ser>
        <c:ser>
          <c:idx val="3"/>
          <c:order val="4"/>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70.292366027832031</c:v>
                </c:pt>
                <c:pt idx="5">
                  <c:v>75.820442199707031</c:v>
                </c:pt>
                <c:pt idx="10">
                  <c:v>87.217330932617188</c:v>
                </c:pt>
                <c:pt idx="15">
                  <c:v>99.320030212402344</c:v>
                </c:pt>
                <c:pt idx="20">
                  <c:v>115.13811492919922</c:v>
                </c:pt>
                <c:pt idx="25">
                  <c:v>123.75028991699219</c:v>
                </c:pt>
              </c:numCache>
            </c:numRef>
          </c:yVal>
          <c:smooth val="0"/>
          <c:extLst>
            <c:ext xmlns:c16="http://schemas.microsoft.com/office/drawing/2014/chart" uri="{C3380CC4-5D6E-409C-BE32-E72D297353CC}">
              <c16:uniqueId val="{00000005-BC06-3E4E-8112-231C1097C7C1}"/>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149.69999694824219</c:v>
                </c:pt>
                <c:pt idx="10">
                  <c:v>188.80000305175781</c:v>
                </c:pt>
                <c:pt idx="20">
                  <c:v>226.19999694824219</c:v>
                </c:pt>
                <c:pt idx="30">
                  <c:v>237.69999694824219</c:v>
                </c:pt>
                <c:pt idx="40">
                  <c:v>234.80000305175781</c:v>
                </c:pt>
              </c:numCache>
            </c:numRef>
          </c:yVal>
          <c:smooth val="0"/>
          <c:extLst>
            <c:ext xmlns:c16="http://schemas.microsoft.com/office/drawing/2014/chart" uri="{C3380CC4-5D6E-409C-BE32-E72D297353CC}">
              <c16:uniqueId val="{00000006-BC06-3E4E-8112-231C1097C7C1}"/>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102.98029327392578</c:v>
                </c:pt>
                <c:pt idx="16">
                  <c:v>105.17375183105469</c:v>
                </c:pt>
                <c:pt idx="17">
                  <c:v>107.36721801757813</c:v>
                </c:pt>
                <c:pt idx="18">
                  <c:v>109.56067657470703</c:v>
                </c:pt>
                <c:pt idx="19">
                  <c:v>111.75414276123047</c:v>
                </c:pt>
                <c:pt idx="20">
                  <c:v>113.94760131835938</c:v>
                </c:pt>
                <c:pt idx="21">
                  <c:v>117.84268951416016</c:v>
                </c:pt>
                <c:pt idx="22">
                  <c:v>121.73777770996094</c:v>
                </c:pt>
                <c:pt idx="23">
                  <c:v>125.63287353515625</c:v>
                </c:pt>
                <c:pt idx="24">
                  <c:v>129.5279541015625</c:v>
                </c:pt>
                <c:pt idx="25">
                  <c:v>133.42304992675781</c:v>
                </c:pt>
                <c:pt idx="26">
                  <c:v>137.31814575195313</c:v>
                </c:pt>
                <c:pt idx="27">
                  <c:v>141.21322631835938</c:v>
                </c:pt>
                <c:pt idx="28">
                  <c:v>145.10832214355469</c:v>
                </c:pt>
                <c:pt idx="29">
                  <c:v>149.00340270996094</c:v>
                </c:pt>
                <c:pt idx="30">
                  <c:v>152.89849853515625</c:v>
                </c:pt>
                <c:pt idx="31">
                  <c:v>156.381591796875</c:v>
                </c:pt>
                <c:pt idx="32">
                  <c:v>159.86468505859375</c:v>
                </c:pt>
                <c:pt idx="33">
                  <c:v>163.34776306152344</c:v>
                </c:pt>
                <c:pt idx="34">
                  <c:v>166.83085632324219</c:v>
                </c:pt>
                <c:pt idx="35">
                  <c:v>170.31394958496094</c:v>
                </c:pt>
                <c:pt idx="36">
                  <c:v>173.79704284667969</c:v>
                </c:pt>
                <c:pt idx="37">
                  <c:v>177.28013610839844</c:v>
                </c:pt>
                <c:pt idx="38">
                  <c:v>180.76321411132813</c:v>
                </c:pt>
                <c:pt idx="39">
                  <c:v>184.24630737304688</c:v>
                </c:pt>
                <c:pt idx="40">
                  <c:v>187.72940063476563</c:v>
                </c:pt>
                <c:pt idx="41">
                  <c:v>190.55183410644531</c:v>
                </c:pt>
                <c:pt idx="42">
                  <c:v>193.37428283691406</c:v>
                </c:pt>
                <c:pt idx="43">
                  <c:v>196.19671630859375</c:v>
                </c:pt>
                <c:pt idx="44">
                  <c:v>199.0191650390625</c:v>
                </c:pt>
                <c:pt idx="45">
                  <c:v>201.84159851074219</c:v>
                </c:pt>
                <c:pt idx="46">
                  <c:v>204.66403198242188</c:v>
                </c:pt>
                <c:pt idx="47">
                  <c:v>207.48648071289063</c:v>
                </c:pt>
                <c:pt idx="48">
                  <c:v>210.30891418457031</c:v>
                </c:pt>
                <c:pt idx="49">
                  <c:v>213.13136291503906</c:v>
                </c:pt>
                <c:pt idx="50">
                  <c:v>215.95379638671875</c:v>
                </c:pt>
                <c:pt idx="51">
                  <c:v>217.80650329589844</c:v>
                </c:pt>
                <c:pt idx="52">
                  <c:v>219.65922546386719</c:v>
                </c:pt>
                <c:pt idx="53">
                  <c:v>221.51193237304688</c:v>
                </c:pt>
                <c:pt idx="54">
                  <c:v>223.36463928222656</c:v>
                </c:pt>
                <c:pt idx="55">
                  <c:v>225.21734619140625</c:v>
                </c:pt>
                <c:pt idx="56">
                  <c:v>227.070068359375</c:v>
                </c:pt>
                <c:pt idx="57">
                  <c:v>228.92277526855469</c:v>
                </c:pt>
                <c:pt idx="58">
                  <c:v>230.77548217773438</c:v>
                </c:pt>
                <c:pt idx="59">
                  <c:v>232.62820434570313</c:v>
                </c:pt>
                <c:pt idx="60">
                  <c:v>234.48091125488281</c:v>
                </c:pt>
                <c:pt idx="61">
                  <c:v>236.917724609375</c:v>
                </c:pt>
                <c:pt idx="62">
                  <c:v>239.35452270507813</c:v>
                </c:pt>
                <c:pt idx="63">
                  <c:v>241.79133605957031</c:v>
                </c:pt>
                <c:pt idx="64">
                  <c:v>244.2281494140625</c:v>
                </c:pt>
                <c:pt idx="65">
                  <c:v>246.66494750976563</c:v>
                </c:pt>
                <c:pt idx="66">
                  <c:v>249.10176086425781</c:v>
                </c:pt>
                <c:pt idx="67">
                  <c:v>251.53857421875</c:v>
                </c:pt>
                <c:pt idx="68">
                  <c:v>253.97538757324219</c:v>
                </c:pt>
                <c:pt idx="69">
                  <c:v>256.41220092773438</c:v>
                </c:pt>
                <c:pt idx="70">
                  <c:v>258.8489990234375</c:v>
                </c:pt>
                <c:pt idx="71">
                  <c:v>259.78271484375</c:v>
                </c:pt>
                <c:pt idx="72">
                  <c:v>260.7164306640625</c:v>
                </c:pt>
                <c:pt idx="73">
                  <c:v>261.650146484375</c:v>
                </c:pt>
                <c:pt idx="74">
                  <c:v>262.5838623046875</c:v>
                </c:pt>
                <c:pt idx="75">
                  <c:v>263.517578125</c:v>
                </c:pt>
                <c:pt idx="76">
                  <c:v>264.45132446289063</c:v>
                </c:pt>
                <c:pt idx="77">
                  <c:v>265.38504028320313</c:v>
                </c:pt>
                <c:pt idx="78">
                  <c:v>266.31875610351563</c:v>
                </c:pt>
                <c:pt idx="79">
                  <c:v>267.25247192382813</c:v>
                </c:pt>
                <c:pt idx="80">
                  <c:v>268.18618774414063</c:v>
                </c:pt>
                <c:pt idx="81">
                  <c:v>268.215576171875</c:v>
                </c:pt>
                <c:pt idx="82">
                  <c:v>268.2449951171875</c:v>
                </c:pt>
                <c:pt idx="83">
                  <c:v>268.27438354492188</c:v>
                </c:pt>
                <c:pt idx="84">
                  <c:v>268.30380249023438</c:v>
                </c:pt>
                <c:pt idx="85">
                  <c:v>268.33319091796875</c:v>
                </c:pt>
                <c:pt idx="86">
                  <c:v>268.36257934570313</c:v>
                </c:pt>
                <c:pt idx="87">
                  <c:v>268.39199829101563</c:v>
                </c:pt>
                <c:pt idx="88">
                  <c:v>268.42138671875</c:v>
                </c:pt>
                <c:pt idx="89">
                  <c:v>268.4508056640625</c:v>
                </c:pt>
                <c:pt idx="90">
                  <c:v>268.48019409179688</c:v>
                </c:pt>
                <c:pt idx="91">
                  <c:v>266.139404296875</c:v>
                </c:pt>
                <c:pt idx="92">
                  <c:v>263.79861450195313</c:v>
                </c:pt>
                <c:pt idx="93">
                  <c:v>261.45782470703125</c:v>
                </c:pt>
                <c:pt idx="94">
                  <c:v>259.11703491210938</c:v>
                </c:pt>
                <c:pt idx="95">
                  <c:v>256.7762451171875</c:v>
                </c:pt>
                <c:pt idx="96">
                  <c:v>254.43545532226563</c:v>
                </c:pt>
                <c:pt idx="97">
                  <c:v>252.09466552734375</c:v>
                </c:pt>
                <c:pt idx="98">
                  <c:v>249.75387573242188</c:v>
                </c:pt>
                <c:pt idx="99">
                  <c:v>247.4130859375</c:v>
                </c:pt>
                <c:pt idx="100">
                  <c:v>245.07229614257813</c:v>
                </c:pt>
                <c:pt idx="101">
                  <c:v>242.11000061035156</c:v>
                </c:pt>
                <c:pt idx="102">
                  <c:v>239.14772033691406</c:v>
                </c:pt>
                <c:pt idx="103">
                  <c:v>236.1854248046875</c:v>
                </c:pt>
                <c:pt idx="104">
                  <c:v>233.22314453125</c:v>
                </c:pt>
                <c:pt idx="105">
                  <c:v>230.26084899902344</c:v>
                </c:pt>
                <c:pt idx="106">
                  <c:v>227.29855346679688</c:v>
                </c:pt>
                <c:pt idx="107">
                  <c:v>224.33627319335938</c:v>
                </c:pt>
                <c:pt idx="108">
                  <c:v>221.37397766113281</c:v>
                </c:pt>
                <c:pt idx="109">
                  <c:v>218.41169738769531</c:v>
                </c:pt>
                <c:pt idx="110">
                  <c:v>215.44940185546875</c:v>
                </c:pt>
              </c:numCache>
            </c:numRef>
          </c:yVal>
          <c:smooth val="0"/>
          <c:extLst>
            <c:ext xmlns:c16="http://schemas.microsoft.com/office/drawing/2014/chart" uri="{C3380CC4-5D6E-409C-BE32-E72D297353CC}">
              <c16:uniqueId val="{00000007-BC06-3E4E-8112-231C1097C7C1}"/>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100.45800018310547</c:v>
                </c:pt>
                <c:pt idx="16">
                  <c:v>101.50540161132813</c:v>
                </c:pt>
                <c:pt idx="17">
                  <c:v>102.55280303955078</c:v>
                </c:pt>
                <c:pt idx="18">
                  <c:v>103.60019683837891</c:v>
                </c:pt>
                <c:pt idx="19">
                  <c:v>104.64759826660156</c:v>
                </c:pt>
                <c:pt idx="20">
                  <c:v>105.69499969482422</c:v>
                </c:pt>
                <c:pt idx="21">
                  <c:v>107.46700286865234</c:v>
                </c:pt>
                <c:pt idx="22">
                  <c:v>109.23899841308594</c:v>
                </c:pt>
                <c:pt idx="23">
                  <c:v>111.01100158691406</c:v>
                </c:pt>
                <c:pt idx="24">
                  <c:v>112.78299713134766</c:v>
                </c:pt>
                <c:pt idx="25">
                  <c:v>114.55500030517578</c:v>
                </c:pt>
                <c:pt idx="26">
                  <c:v>116.32700347900391</c:v>
                </c:pt>
                <c:pt idx="27">
                  <c:v>118.0989990234375</c:v>
                </c:pt>
                <c:pt idx="28">
                  <c:v>119.87100219726563</c:v>
                </c:pt>
                <c:pt idx="29">
                  <c:v>121.64299774169922</c:v>
                </c:pt>
                <c:pt idx="30">
                  <c:v>123.41500091552734</c:v>
                </c:pt>
                <c:pt idx="31">
                  <c:v>126.56999969482422</c:v>
                </c:pt>
                <c:pt idx="32">
                  <c:v>129.72500610351563</c:v>
                </c:pt>
                <c:pt idx="33">
                  <c:v>132.8800048828125</c:v>
                </c:pt>
                <c:pt idx="34">
                  <c:v>136.03500366210938</c:v>
                </c:pt>
                <c:pt idx="35">
                  <c:v>139.19000244140625</c:v>
                </c:pt>
                <c:pt idx="36">
                  <c:v>142.34500122070313</c:v>
                </c:pt>
                <c:pt idx="37">
                  <c:v>145.5</c:v>
                </c:pt>
                <c:pt idx="38">
                  <c:v>148.65499877929688</c:v>
                </c:pt>
                <c:pt idx="39">
                  <c:v>151.80999755859375</c:v>
                </c:pt>
                <c:pt idx="40">
                  <c:v>154.96499633789063</c:v>
                </c:pt>
                <c:pt idx="41">
                  <c:v>159.14009094238281</c:v>
                </c:pt>
                <c:pt idx="42">
                  <c:v>163.31520080566406</c:v>
                </c:pt>
                <c:pt idx="43">
                  <c:v>167.49029541015625</c:v>
                </c:pt>
                <c:pt idx="44">
                  <c:v>171.6654052734375</c:v>
                </c:pt>
                <c:pt idx="45">
                  <c:v>175.84049987792969</c:v>
                </c:pt>
                <c:pt idx="46">
                  <c:v>180.01559448242188</c:v>
                </c:pt>
                <c:pt idx="47">
                  <c:v>184.19070434570313</c:v>
                </c:pt>
                <c:pt idx="48">
                  <c:v>188.36579895019531</c:v>
                </c:pt>
                <c:pt idx="49">
                  <c:v>192.54090881347656</c:v>
                </c:pt>
                <c:pt idx="50">
                  <c:v>196.71600341796875</c:v>
                </c:pt>
                <c:pt idx="51">
                  <c:v>201.16239929199219</c:v>
                </c:pt>
                <c:pt idx="52">
                  <c:v>205.60879516601563</c:v>
                </c:pt>
                <c:pt idx="53">
                  <c:v>210.05520629882813</c:v>
                </c:pt>
                <c:pt idx="54">
                  <c:v>214.50160217285156</c:v>
                </c:pt>
                <c:pt idx="55">
                  <c:v>218.947998046875</c:v>
                </c:pt>
                <c:pt idx="56">
                  <c:v>223.39439392089844</c:v>
                </c:pt>
                <c:pt idx="57">
                  <c:v>227.84078979492188</c:v>
                </c:pt>
                <c:pt idx="58">
                  <c:v>232.28720092773438</c:v>
                </c:pt>
                <c:pt idx="59">
                  <c:v>236.73359680175781</c:v>
                </c:pt>
                <c:pt idx="60">
                  <c:v>241.17999267578125</c:v>
                </c:pt>
                <c:pt idx="61">
                  <c:v>244.86698913574219</c:v>
                </c:pt>
                <c:pt idx="62">
                  <c:v>248.55398559570313</c:v>
                </c:pt>
                <c:pt idx="63">
                  <c:v>252.24099731445313</c:v>
                </c:pt>
                <c:pt idx="64">
                  <c:v>255.92799377441406</c:v>
                </c:pt>
                <c:pt idx="65">
                  <c:v>259.614990234375</c:v>
                </c:pt>
                <c:pt idx="66">
                  <c:v>263.302001953125</c:v>
                </c:pt>
                <c:pt idx="67">
                  <c:v>266.98898315429688</c:v>
                </c:pt>
                <c:pt idx="68">
                  <c:v>270.67599487304688</c:v>
                </c:pt>
                <c:pt idx="69">
                  <c:v>274.36297607421875</c:v>
                </c:pt>
                <c:pt idx="70">
                  <c:v>278.04998779296875</c:v>
                </c:pt>
                <c:pt idx="71">
                  <c:v>281.131591796875</c:v>
                </c:pt>
                <c:pt idx="72">
                  <c:v>284.21319580078125</c:v>
                </c:pt>
                <c:pt idx="73">
                  <c:v>287.2947998046875</c:v>
                </c:pt>
                <c:pt idx="74">
                  <c:v>290.37640380859375</c:v>
                </c:pt>
                <c:pt idx="75">
                  <c:v>293.4580078125</c:v>
                </c:pt>
                <c:pt idx="76">
                  <c:v>296.53958129882813</c:v>
                </c:pt>
                <c:pt idx="77">
                  <c:v>299.62118530273438</c:v>
                </c:pt>
                <c:pt idx="78">
                  <c:v>302.70278930664063</c:v>
                </c:pt>
                <c:pt idx="79">
                  <c:v>305.78439331054688</c:v>
                </c:pt>
                <c:pt idx="80">
                  <c:v>308.86599731445313</c:v>
                </c:pt>
                <c:pt idx="81">
                  <c:v>310.13400268554688</c:v>
                </c:pt>
                <c:pt idx="82">
                  <c:v>311.40200805664063</c:v>
                </c:pt>
                <c:pt idx="83">
                  <c:v>312.66998291015625</c:v>
                </c:pt>
                <c:pt idx="84">
                  <c:v>313.93798828125</c:v>
                </c:pt>
                <c:pt idx="85">
                  <c:v>315.20599365234375</c:v>
                </c:pt>
                <c:pt idx="86">
                  <c:v>316.4739990234375</c:v>
                </c:pt>
                <c:pt idx="87">
                  <c:v>317.74200439453125</c:v>
                </c:pt>
                <c:pt idx="88">
                  <c:v>319.00997924804688</c:v>
                </c:pt>
                <c:pt idx="89">
                  <c:v>320.27798461914063</c:v>
                </c:pt>
                <c:pt idx="90">
                  <c:v>321.54598999023438</c:v>
                </c:pt>
                <c:pt idx="91">
                  <c:v>322.02328491210938</c:v>
                </c:pt>
                <c:pt idx="92">
                  <c:v>322.50057983398438</c:v>
                </c:pt>
                <c:pt idx="93">
                  <c:v>322.9779052734375</c:v>
                </c:pt>
                <c:pt idx="94">
                  <c:v>323.4552001953125</c:v>
                </c:pt>
                <c:pt idx="95">
                  <c:v>323.9324951171875</c:v>
                </c:pt>
                <c:pt idx="96">
                  <c:v>324.4097900390625</c:v>
                </c:pt>
                <c:pt idx="97">
                  <c:v>324.8870849609375</c:v>
                </c:pt>
                <c:pt idx="98">
                  <c:v>325.36441040039063</c:v>
                </c:pt>
                <c:pt idx="99">
                  <c:v>325.84170532226563</c:v>
                </c:pt>
                <c:pt idx="100">
                  <c:v>326.31900024414063</c:v>
                </c:pt>
                <c:pt idx="101">
                  <c:v>328.40960693359375</c:v>
                </c:pt>
                <c:pt idx="102">
                  <c:v>330.50021362304688</c:v>
                </c:pt>
                <c:pt idx="103">
                  <c:v>332.59078979492188</c:v>
                </c:pt>
                <c:pt idx="104">
                  <c:v>334.681396484375</c:v>
                </c:pt>
                <c:pt idx="105">
                  <c:v>336.77200317382813</c:v>
                </c:pt>
                <c:pt idx="106">
                  <c:v>338.86260986328125</c:v>
                </c:pt>
                <c:pt idx="107">
                  <c:v>340.95321655273438</c:v>
                </c:pt>
                <c:pt idx="108">
                  <c:v>343.04379272460938</c:v>
                </c:pt>
                <c:pt idx="109">
                  <c:v>345.1343994140625</c:v>
                </c:pt>
                <c:pt idx="110">
                  <c:v>347.22500610351563</c:v>
                </c:pt>
              </c:numCache>
            </c:numRef>
          </c:yVal>
          <c:smooth val="0"/>
          <c:extLst>
            <c:ext xmlns:c16="http://schemas.microsoft.com/office/drawing/2014/chart" uri="{C3380CC4-5D6E-409C-BE32-E72D297353CC}">
              <c16:uniqueId val="{00000008-BC06-3E4E-8112-231C1097C7C1}"/>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98.723602294921875</c:v>
                </c:pt>
                <c:pt idx="16">
                  <c:v>100.23704528808594</c:v>
                </c:pt>
                <c:pt idx="17">
                  <c:v>101.75048065185547</c:v>
                </c:pt>
                <c:pt idx="18">
                  <c:v>103.26392364501953</c:v>
                </c:pt>
                <c:pt idx="19">
                  <c:v>104.77735900878906</c:v>
                </c:pt>
                <c:pt idx="20">
                  <c:v>106.29080200195313</c:v>
                </c:pt>
                <c:pt idx="21">
                  <c:v>108.51456451416016</c:v>
                </c:pt>
                <c:pt idx="22">
                  <c:v>110.73831939697266</c:v>
                </c:pt>
                <c:pt idx="23">
                  <c:v>112.96208190917969</c:v>
                </c:pt>
                <c:pt idx="24">
                  <c:v>115.18583679199219</c:v>
                </c:pt>
                <c:pt idx="25">
                  <c:v>117.40959930419922</c:v>
                </c:pt>
                <c:pt idx="26">
                  <c:v>119.63336181640625</c:v>
                </c:pt>
                <c:pt idx="27">
                  <c:v>121.85711669921875</c:v>
                </c:pt>
                <c:pt idx="28">
                  <c:v>124.08087921142578</c:v>
                </c:pt>
                <c:pt idx="29">
                  <c:v>126.30463409423828</c:v>
                </c:pt>
                <c:pt idx="30">
                  <c:v>128.52839660644531</c:v>
                </c:pt>
                <c:pt idx="31">
                  <c:v>130.77153015136719</c:v>
                </c:pt>
                <c:pt idx="32">
                  <c:v>133.01467895507813</c:v>
                </c:pt>
                <c:pt idx="33">
                  <c:v>135.2578125</c:v>
                </c:pt>
                <c:pt idx="34">
                  <c:v>137.50096130371094</c:v>
                </c:pt>
                <c:pt idx="35">
                  <c:v>139.74409484863281</c:v>
                </c:pt>
                <c:pt idx="36">
                  <c:v>141.98722839355469</c:v>
                </c:pt>
                <c:pt idx="37">
                  <c:v>144.23037719726563</c:v>
                </c:pt>
                <c:pt idx="38">
                  <c:v>146.4735107421875</c:v>
                </c:pt>
                <c:pt idx="39">
                  <c:v>148.71665954589844</c:v>
                </c:pt>
                <c:pt idx="40">
                  <c:v>150.95979309082031</c:v>
                </c:pt>
                <c:pt idx="41">
                  <c:v>152.73507690429688</c:v>
                </c:pt>
                <c:pt idx="42">
                  <c:v>154.51036071777344</c:v>
                </c:pt>
                <c:pt idx="43">
                  <c:v>156.28562927246094</c:v>
                </c:pt>
                <c:pt idx="44">
                  <c:v>158.0609130859375</c:v>
                </c:pt>
                <c:pt idx="45">
                  <c:v>159.83619689941406</c:v>
                </c:pt>
                <c:pt idx="46">
                  <c:v>161.61148071289063</c:v>
                </c:pt>
                <c:pt idx="47">
                  <c:v>163.38676452636719</c:v>
                </c:pt>
                <c:pt idx="48">
                  <c:v>165.16203308105469</c:v>
                </c:pt>
                <c:pt idx="49">
                  <c:v>166.93731689453125</c:v>
                </c:pt>
                <c:pt idx="50">
                  <c:v>168.71260070800781</c:v>
                </c:pt>
                <c:pt idx="51">
                  <c:v>170.08323669433594</c:v>
                </c:pt>
                <c:pt idx="52">
                  <c:v>171.453857421875</c:v>
                </c:pt>
                <c:pt idx="53">
                  <c:v>172.82449340820313</c:v>
                </c:pt>
                <c:pt idx="54">
                  <c:v>174.19511413574219</c:v>
                </c:pt>
                <c:pt idx="55">
                  <c:v>175.56575012207031</c:v>
                </c:pt>
                <c:pt idx="56">
                  <c:v>176.93638610839844</c:v>
                </c:pt>
                <c:pt idx="57">
                  <c:v>178.3070068359375</c:v>
                </c:pt>
                <c:pt idx="58">
                  <c:v>179.67764282226563</c:v>
                </c:pt>
                <c:pt idx="59">
                  <c:v>181.04826354980469</c:v>
                </c:pt>
                <c:pt idx="60">
                  <c:v>182.41889953613281</c:v>
                </c:pt>
                <c:pt idx="61">
                  <c:v>184.20257568359375</c:v>
                </c:pt>
                <c:pt idx="62">
                  <c:v>185.98623657226563</c:v>
                </c:pt>
                <c:pt idx="63">
                  <c:v>187.76991271972656</c:v>
                </c:pt>
                <c:pt idx="64">
                  <c:v>189.55357360839844</c:v>
                </c:pt>
                <c:pt idx="65">
                  <c:v>191.33724975585938</c:v>
                </c:pt>
                <c:pt idx="66">
                  <c:v>193.12092590332031</c:v>
                </c:pt>
                <c:pt idx="67">
                  <c:v>194.90458679199219</c:v>
                </c:pt>
                <c:pt idx="68">
                  <c:v>196.68826293945313</c:v>
                </c:pt>
                <c:pt idx="69">
                  <c:v>198.471923828125</c:v>
                </c:pt>
                <c:pt idx="70">
                  <c:v>200.25559997558594</c:v>
                </c:pt>
                <c:pt idx="71">
                  <c:v>201.79891967773438</c:v>
                </c:pt>
                <c:pt idx="72">
                  <c:v>203.34223937988281</c:v>
                </c:pt>
                <c:pt idx="73">
                  <c:v>204.88555908203125</c:v>
                </c:pt>
                <c:pt idx="74">
                  <c:v>206.42887878417969</c:v>
                </c:pt>
                <c:pt idx="75">
                  <c:v>207.97219848632813</c:v>
                </c:pt>
                <c:pt idx="76">
                  <c:v>209.51551818847656</c:v>
                </c:pt>
                <c:pt idx="77">
                  <c:v>211.058837890625</c:v>
                </c:pt>
                <c:pt idx="78">
                  <c:v>212.60215759277344</c:v>
                </c:pt>
                <c:pt idx="79">
                  <c:v>214.14547729492188</c:v>
                </c:pt>
                <c:pt idx="80">
                  <c:v>215.68879699707031</c:v>
                </c:pt>
                <c:pt idx="81">
                  <c:v>216.79780578613281</c:v>
                </c:pt>
                <c:pt idx="82">
                  <c:v>217.90681457519531</c:v>
                </c:pt>
                <c:pt idx="83">
                  <c:v>219.01582336425781</c:v>
                </c:pt>
                <c:pt idx="84">
                  <c:v>220.12483215332031</c:v>
                </c:pt>
                <c:pt idx="85">
                  <c:v>221.23385620117188</c:v>
                </c:pt>
                <c:pt idx="86">
                  <c:v>222.34286499023438</c:v>
                </c:pt>
                <c:pt idx="87">
                  <c:v>223.45187377929688</c:v>
                </c:pt>
                <c:pt idx="88">
                  <c:v>224.56088256835938</c:v>
                </c:pt>
                <c:pt idx="89">
                  <c:v>225.66989135742188</c:v>
                </c:pt>
                <c:pt idx="90">
                  <c:v>226.77890014648438</c:v>
                </c:pt>
                <c:pt idx="91">
                  <c:v>227.41204833984375</c:v>
                </c:pt>
                <c:pt idx="92">
                  <c:v>228.04518127441406</c:v>
                </c:pt>
                <c:pt idx="93">
                  <c:v>228.67831420898438</c:v>
                </c:pt>
                <c:pt idx="94">
                  <c:v>229.31146240234375</c:v>
                </c:pt>
                <c:pt idx="95">
                  <c:v>229.94461059570313</c:v>
                </c:pt>
                <c:pt idx="96">
                  <c:v>230.57774353027344</c:v>
                </c:pt>
                <c:pt idx="97">
                  <c:v>231.21087646484375</c:v>
                </c:pt>
                <c:pt idx="98">
                  <c:v>231.84402465820313</c:v>
                </c:pt>
                <c:pt idx="99">
                  <c:v>232.4771728515625</c:v>
                </c:pt>
                <c:pt idx="100">
                  <c:v>233.11030578613281</c:v>
                </c:pt>
                <c:pt idx="101">
                  <c:v>234.07987976074219</c:v>
                </c:pt>
                <c:pt idx="102">
                  <c:v>235.04946899414063</c:v>
                </c:pt>
                <c:pt idx="103">
                  <c:v>236.01904296875</c:v>
                </c:pt>
                <c:pt idx="104">
                  <c:v>236.98863220214844</c:v>
                </c:pt>
                <c:pt idx="105">
                  <c:v>237.95820617675781</c:v>
                </c:pt>
                <c:pt idx="106">
                  <c:v>238.92778015136719</c:v>
                </c:pt>
                <c:pt idx="107">
                  <c:v>239.89736938476563</c:v>
                </c:pt>
                <c:pt idx="108">
                  <c:v>240.866943359375</c:v>
                </c:pt>
                <c:pt idx="109">
                  <c:v>241.83653259277344</c:v>
                </c:pt>
                <c:pt idx="110">
                  <c:v>242.80610656738281</c:v>
                </c:pt>
              </c:numCache>
            </c:numRef>
          </c:yVal>
          <c:smooth val="0"/>
          <c:extLst>
            <c:ext xmlns:c16="http://schemas.microsoft.com/office/drawing/2014/chart" uri="{C3380CC4-5D6E-409C-BE32-E72D297353CC}">
              <c16:uniqueId val="{00000009-BC06-3E4E-8112-231C1097C7C1}"/>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98.803726196289063</c:v>
                </c:pt>
                <c:pt idx="16">
                  <c:v>101.81193542480469</c:v>
                </c:pt>
                <c:pt idx="17">
                  <c:v>104.82015228271484</c:v>
                </c:pt>
                <c:pt idx="18">
                  <c:v>107.82836151123047</c:v>
                </c:pt>
                <c:pt idx="19">
                  <c:v>110.83657836914063</c:v>
                </c:pt>
                <c:pt idx="20">
                  <c:v>113.84478759765625</c:v>
                </c:pt>
                <c:pt idx="21">
                  <c:v>117.47286987304688</c:v>
                </c:pt>
                <c:pt idx="22">
                  <c:v>121.1009521484375</c:v>
                </c:pt>
                <c:pt idx="23">
                  <c:v>124.72904205322266</c:v>
                </c:pt>
                <c:pt idx="24">
                  <c:v>128.35711669921875</c:v>
                </c:pt>
                <c:pt idx="25">
                  <c:v>131.98519897460938</c:v>
                </c:pt>
                <c:pt idx="26">
                  <c:v>135.61329650878906</c:v>
                </c:pt>
                <c:pt idx="27">
                  <c:v>139.24137878417969</c:v>
                </c:pt>
                <c:pt idx="28">
                  <c:v>142.86946105957031</c:v>
                </c:pt>
                <c:pt idx="29">
                  <c:v>146.49754333496094</c:v>
                </c:pt>
                <c:pt idx="30">
                  <c:v>150.12562561035156</c:v>
                </c:pt>
                <c:pt idx="31">
                  <c:v>155.45429992675781</c:v>
                </c:pt>
                <c:pt idx="32">
                  <c:v>160.782958984375</c:v>
                </c:pt>
                <c:pt idx="33">
                  <c:v>166.11163330078125</c:v>
                </c:pt>
                <c:pt idx="34">
                  <c:v>171.4403076171875</c:v>
                </c:pt>
                <c:pt idx="35">
                  <c:v>176.76898193359375</c:v>
                </c:pt>
                <c:pt idx="36">
                  <c:v>182.09764099121094</c:v>
                </c:pt>
                <c:pt idx="37">
                  <c:v>187.42631530761719</c:v>
                </c:pt>
                <c:pt idx="38">
                  <c:v>192.75498962402344</c:v>
                </c:pt>
                <c:pt idx="39">
                  <c:v>198.08364868164063</c:v>
                </c:pt>
                <c:pt idx="40">
                  <c:v>203.41232299804688</c:v>
                </c:pt>
                <c:pt idx="41">
                  <c:v>207.00616455078125</c:v>
                </c:pt>
                <c:pt idx="42">
                  <c:v>210.59999084472656</c:v>
                </c:pt>
                <c:pt idx="43">
                  <c:v>214.19383239746094</c:v>
                </c:pt>
                <c:pt idx="44">
                  <c:v>217.78765869140625</c:v>
                </c:pt>
                <c:pt idx="45">
                  <c:v>221.38150024414063</c:v>
                </c:pt>
                <c:pt idx="46">
                  <c:v>224.975341796875</c:v>
                </c:pt>
                <c:pt idx="47">
                  <c:v>228.56916809082031</c:v>
                </c:pt>
                <c:pt idx="48">
                  <c:v>232.16300964355469</c:v>
                </c:pt>
                <c:pt idx="49">
                  <c:v>235.7568359375</c:v>
                </c:pt>
                <c:pt idx="50">
                  <c:v>239.35067749023438</c:v>
                </c:pt>
                <c:pt idx="51">
                  <c:v>241.41148376464844</c:v>
                </c:pt>
                <c:pt idx="52">
                  <c:v>243.4722900390625</c:v>
                </c:pt>
                <c:pt idx="53">
                  <c:v>245.53311157226563</c:v>
                </c:pt>
                <c:pt idx="54">
                  <c:v>247.59391784667969</c:v>
                </c:pt>
                <c:pt idx="55">
                  <c:v>249.65472412109375</c:v>
                </c:pt>
                <c:pt idx="56">
                  <c:v>251.71553039550781</c:v>
                </c:pt>
                <c:pt idx="57">
                  <c:v>253.77633666992188</c:v>
                </c:pt>
                <c:pt idx="58">
                  <c:v>255.837158203125</c:v>
                </c:pt>
                <c:pt idx="59">
                  <c:v>257.89794921875</c:v>
                </c:pt>
                <c:pt idx="60">
                  <c:v>259.95877075195313</c:v>
                </c:pt>
                <c:pt idx="61">
                  <c:v>260.09722900390625</c:v>
                </c:pt>
                <c:pt idx="62">
                  <c:v>260.23565673828125</c:v>
                </c:pt>
                <c:pt idx="63">
                  <c:v>260.37411499023438</c:v>
                </c:pt>
                <c:pt idx="64">
                  <c:v>260.51254272460938</c:v>
                </c:pt>
                <c:pt idx="65">
                  <c:v>260.6510009765625</c:v>
                </c:pt>
                <c:pt idx="66">
                  <c:v>260.78945922851563</c:v>
                </c:pt>
                <c:pt idx="67">
                  <c:v>260.92788696289063</c:v>
                </c:pt>
                <c:pt idx="68">
                  <c:v>261.06634521484375</c:v>
                </c:pt>
                <c:pt idx="69">
                  <c:v>261.20477294921875</c:v>
                </c:pt>
                <c:pt idx="70">
                  <c:v>261.34323120117188</c:v>
                </c:pt>
                <c:pt idx="71">
                  <c:v>259.80462646484375</c:v>
                </c:pt>
                <c:pt idx="72">
                  <c:v>258.26605224609375</c:v>
                </c:pt>
                <c:pt idx="73">
                  <c:v>256.72744750976563</c:v>
                </c:pt>
                <c:pt idx="74">
                  <c:v>255.18887329101563</c:v>
                </c:pt>
                <c:pt idx="75">
                  <c:v>253.6502685546875</c:v>
                </c:pt>
                <c:pt idx="76">
                  <c:v>252.11167907714844</c:v>
                </c:pt>
                <c:pt idx="77">
                  <c:v>250.57308959960938</c:v>
                </c:pt>
                <c:pt idx="78">
                  <c:v>249.03450012207031</c:v>
                </c:pt>
                <c:pt idx="79">
                  <c:v>247.49591064453125</c:v>
                </c:pt>
                <c:pt idx="80">
                  <c:v>245.95732116699219</c:v>
                </c:pt>
                <c:pt idx="81">
                  <c:v>244.37425231933594</c:v>
                </c:pt>
                <c:pt idx="82">
                  <c:v>242.79118347167969</c:v>
                </c:pt>
                <c:pt idx="83">
                  <c:v>241.20811462402344</c:v>
                </c:pt>
                <c:pt idx="84">
                  <c:v>239.62504577636719</c:v>
                </c:pt>
                <c:pt idx="85">
                  <c:v>238.0419921875</c:v>
                </c:pt>
                <c:pt idx="86">
                  <c:v>236.45892333984375</c:v>
                </c:pt>
                <c:pt idx="87">
                  <c:v>234.8758544921875</c:v>
                </c:pt>
                <c:pt idx="88">
                  <c:v>233.29278564453125</c:v>
                </c:pt>
                <c:pt idx="89">
                  <c:v>231.709716796875</c:v>
                </c:pt>
                <c:pt idx="90">
                  <c:v>230.12664794921875</c:v>
                </c:pt>
                <c:pt idx="91">
                  <c:v>229.02035522460938</c:v>
                </c:pt>
                <c:pt idx="92">
                  <c:v>227.91404724121094</c:v>
                </c:pt>
                <c:pt idx="93">
                  <c:v>226.80775451660156</c:v>
                </c:pt>
                <c:pt idx="94">
                  <c:v>225.70146179199219</c:v>
                </c:pt>
                <c:pt idx="95">
                  <c:v>224.59515380859375</c:v>
                </c:pt>
                <c:pt idx="96">
                  <c:v>223.48886108398438</c:v>
                </c:pt>
                <c:pt idx="97">
                  <c:v>222.382568359375</c:v>
                </c:pt>
                <c:pt idx="98">
                  <c:v>221.27627563476563</c:v>
                </c:pt>
                <c:pt idx="99">
                  <c:v>220.16996765136719</c:v>
                </c:pt>
                <c:pt idx="100">
                  <c:v>219.06367492675781</c:v>
                </c:pt>
                <c:pt idx="101">
                  <c:v>218.15196228027344</c:v>
                </c:pt>
                <c:pt idx="102">
                  <c:v>217.24026489257813</c:v>
                </c:pt>
                <c:pt idx="103">
                  <c:v>216.32855224609375</c:v>
                </c:pt>
                <c:pt idx="104">
                  <c:v>215.41683959960938</c:v>
                </c:pt>
                <c:pt idx="105">
                  <c:v>214.505126953125</c:v>
                </c:pt>
                <c:pt idx="106">
                  <c:v>213.59342956542969</c:v>
                </c:pt>
                <c:pt idx="107">
                  <c:v>212.68171691894531</c:v>
                </c:pt>
                <c:pt idx="108">
                  <c:v>211.77000427246094</c:v>
                </c:pt>
                <c:pt idx="109">
                  <c:v>210.85830688476563</c:v>
                </c:pt>
                <c:pt idx="110">
                  <c:v>209.94659423828125</c:v>
                </c:pt>
              </c:numCache>
            </c:numRef>
          </c:yVal>
          <c:smooth val="0"/>
          <c:extLst>
            <c:ext xmlns:c16="http://schemas.microsoft.com/office/drawing/2014/chart" uri="{C3380CC4-5D6E-409C-BE32-E72D297353CC}">
              <c16:uniqueId val="{0000000A-BC06-3E4E-8112-231C1097C7C1}"/>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98.080001831054688</c:v>
                </c:pt>
                <c:pt idx="16">
                  <c:v>98.964004516601563</c:v>
                </c:pt>
                <c:pt idx="17">
                  <c:v>99.847999572753906</c:v>
                </c:pt>
                <c:pt idx="18">
                  <c:v>100.73200225830078</c:v>
                </c:pt>
                <c:pt idx="19">
                  <c:v>101.61599731445313</c:v>
                </c:pt>
                <c:pt idx="20">
                  <c:v>102.5</c:v>
                </c:pt>
                <c:pt idx="21">
                  <c:v>105.33999633789063</c:v>
                </c:pt>
                <c:pt idx="22">
                  <c:v>108.18000030517578</c:v>
                </c:pt>
                <c:pt idx="23">
                  <c:v>111.01999664306641</c:v>
                </c:pt>
                <c:pt idx="24">
                  <c:v>113.86000061035156</c:v>
                </c:pt>
                <c:pt idx="25">
                  <c:v>116.69999694824219</c:v>
                </c:pt>
                <c:pt idx="26">
                  <c:v>119.53999328613281</c:v>
                </c:pt>
                <c:pt idx="27">
                  <c:v>122.37999725341797</c:v>
                </c:pt>
                <c:pt idx="28">
                  <c:v>125.21999359130859</c:v>
                </c:pt>
                <c:pt idx="29">
                  <c:v>128.05999755859375</c:v>
                </c:pt>
                <c:pt idx="30">
                  <c:v>130.89999389648438</c:v>
                </c:pt>
                <c:pt idx="31">
                  <c:v>134.33999633789063</c:v>
                </c:pt>
                <c:pt idx="32">
                  <c:v>137.77999877929688</c:v>
                </c:pt>
                <c:pt idx="33">
                  <c:v>141.22000122070313</c:v>
                </c:pt>
                <c:pt idx="34">
                  <c:v>144.66000366210938</c:v>
                </c:pt>
                <c:pt idx="35">
                  <c:v>148.10000610351563</c:v>
                </c:pt>
                <c:pt idx="36">
                  <c:v>151.53999328613281</c:v>
                </c:pt>
                <c:pt idx="37">
                  <c:v>154.97999572753906</c:v>
                </c:pt>
                <c:pt idx="38">
                  <c:v>158.41999816894531</c:v>
                </c:pt>
                <c:pt idx="39">
                  <c:v>161.86000061035156</c:v>
                </c:pt>
                <c:pt idx="40">
                  <c:v>165.30000305175781</c:v>
                </c:pt>
                <c:pt idx="41">
                  <c:v>169.38999938964844</c:v>
                </c:pt>
                <c:pt idx="42">
                  <c:v>173.47999572753906</c:v>
                </c:pt>
                <c:pt idx="43">
                  <c:v>177.57000732421875</c:v>
                </c:pt>
                <c:pt idx="44">
                  <c:v>181.66000366210938</c:v>
                </c:pt>
                <c:pt idx="45">
                  <c:v>185.75</c:v>
                </c:pt>
                <c:pt idx="46">
                  <c:v>189.83999633789063</c:v>
                </c:pt>
                <c:pt idx="47">
                  <c:v>193.92999267578125</c:v>
                </c:pt>
                <c:pt idx="48">
                  <c:v>198.02000427246094</c:v>
                </c:pt>
                <c:pt idx="49">
                  <c:v>202.11000061035156</c:v>
                </c:pt>
                <c:pt idx="50">
                  <c:v>206.19999694824219</c:v>
                </c:pt>
                <c:pt idx="51">
                  <c:v>210.77999877929688</c:v>
                </c:pt>
                <c:pt idx="52">
                  <c:v>215.36000061035156</c:v>
                </c:pt>
                <c:pt idx="53">
                  <c:v>219.94000244140625</c:v>
                </c:pt>
                <c:pt idx="54">
                  <c:v>224.52000427246094</c:v>
                </c:pt>
                <c:pt idx="55">
                  <c:v>229.10000610351563</c:v>
                </c:pt>
                <c:pt idx="56">
                  <c:v>233.67999267578125</c:v>
                </c:pt>
                <c:pt idx="57">
                  <c:v>238.25999450683594</c:v>
                </c:pt>
                <c:pt idx="58">
                  <c:v>242.83999633789063</c:v>
                </c:pt>
                <c:pt idx="59">
                  <c:v>247.41999816894531</c:v>
                </c:pt>
                <c:pt idx="60">
                  <c:v>252</c:v>
                </c:pt>
                <c:pt idx="61">
                  <c:v>254.49000549316406</c:v>
                </c:pt>
                <c:pt idx="62">
                  <c:v>256.98001098632813</c:v>
                </c:pt>
                <c:pt idx="63">
                  <c:v>259.47000122070313</c:v>
                </c:pt>
                <c:pt idx="64">
                  <c:v>261.95999145507813</c:v>
                </c:pt>
                <c:pt idx="65">
                  <c:v>264.45001220703125</c:v>
                </c:pt>
                <c:pt idx="66">
                  <c:v>266.94000244140625</c:v>
                </c:pt>
                <c:pt idx="67">
                  <c:v>269.42999267578125</c:v>
                </c:pt>
                <c:pt idx="68">
                  <c:v>271.91998291015625</c:v>
                </c:pt>
                <c:pt idx="69">
                  <c:v>274.41000366210938</c:v>
                </c:pt>
                <c:pt idx="70">
                  <c:v>276.89999389648438</c:v>
                </c:pt>
                <c:pt idx="71">
                  <c:v>277.64999389648438</c:v>
                </c:pt>
                <c:pt idx="72">
                  <c:v>278.39999389648438</c:v>
                </c:pt>
                <c:pt idx="73">
                  <c:v>279.14999389648438</c:v>
                </c:pt>
                <c:pt idx="74">
                  <c:v>279.89999389648438</c:v>
                </c:pt>
                <c:pt idx="75">
                  <c:v>280.64999389648438</c:v>
                </c:pt>
                <c:pt idx="76">
                  <c:v>281.39999389648438</c:v>
                </c:pt>
                <c:pt idx="77">
                  <c:v>282.14999389648438</c:v>
                </c:pt>
                <c:pt idx="78">
                  <c:v>282.89999389648438</c:v>
                </c:pt>
                <c:pt idx="79">
                  <c:v>283.64999389648438</c:v>
                </c:pt>
                <c:pt idx="80">
                  <c:v>284.39999389648438</c:v>
                </c:pt>
                <c:pt idx="81">
                  <c:v>283.97998046875</c:v>
                </c:pt>
                <c:pt idx="82">
                  <c:v>283.55999755859375</c:v>
                </c:pt>
                <c:pt idx="83">
                  <c:v>283.1400146484375</c:v>
                </c:pt>
                <c:pt idx="84">
                  <c:v>282.72000122070313</c:v>
                </c:pt>
                <c:pt idx="85">
                  <c:v>282.29998779296875</c:v>
                </c:pt>
                <c:pt idx="86">
                  <c:v>281.8800048828125</c:v>
                </c:pt>
                <c:pt idx="87">
                  <c:v>281.46002197265625</c:v>
                </c:pt>
                <c:pt idx="88">
                  <c:v>281.04000854492188</c:v>
                </c:pt>
                <c:pt idx="89">
                  <c:v>280.6199951171875</c:v>
                </c:pt>
                <c:pt idx="90">
                  <c:v>280.20001220703125</c:v>
                </c:pt>
                <c:pt idx="91">
                  <c:v>277.60000610351563</c:v>
                </c:pt>
                <c:pt idx="92">
                  <c:v>275</c:v>
                </c:pt>
                <c:pt idx="93">
                  <c:v>272.39999389648438</c:v>
                </c:pt>
                <c:pt idx="94">
                  <c:v>269.80001831054688</c:v>
                </c:pt>
                <c:pt idx="95">
                  <c:v>267.20001220703125</c:v>
                </c:pt>
                <c:pt idx="96">
                  <c:v>264.60000610351563</c:v>
                </c:pt>
                <c:pt idx="97">
                  <c:v>262</c:v>
                </c:pt>
                <c:pt idx="98">
                  <c:v>259.39999389648438</c:v>
                </c:pt>
                <c:pt idx="99">
                  <c:v>256.79998779296875</c:v>
                </c:pt>
                <c:pt idx="100">
                  <c:v>254.19999694824219</c:v>
                </c:pt>
                <c:pt idx="101">
                  <c:v>253.22000122070313</c:v>
                </c:pt>
                <c:pt idx="102">
                  <c:v>252.239990234375</c:v>
                </c:pt>
                <c:pt idx="103">
                  <c:v>251.25999450683594</c:v>
                </c:pt>
                <c:pt idx="104">
                  <c:v>250.27999877929688</c:v>
                </c:pt>
                <c:pt idx="105">
                  <c:v>249.29998779296875</c:v>
                </c:pt>
                <c:pt idx="106">
                  <c:v>248.31999206542969</c:v>
                </c:pt>
                <c:pt idx="107">
                  <c:v>247.33999633789063</c:v>
                </c:pt>
                <c:pt idx="108">
                  <c:v>246.36000061035156</c:v>
                </c:pt>
                <c:pt idx="109">
                  <c:v>245.37998962402344</c:v>
                </c:pt>
                <c:pt idx="110">
                  <c:v>244.39999389648438</c:v>
                </c:pt>
              </c:numCache>
            </c:numRef>
          </c:yVal>
          <c:smooth val="0"/>
          <c:extLst>
            <c:ext xmlns:c16="http://schemas.microsoft.com/office/drawing/2014/chart" uri="{C3380CC4-5D6E-409C-BE32-E72D297353CC}">
              <c16:uniqueId val="{0000000B-BC06-3E4E-8112-231C1097C7C1}"/>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91.701820373535156</c:v>
                </c:pt>
                <c:pt idx="16">
                  <c:v>96.053871154785156</c:v>
                </c:pt>
                <c:pt idx="17">
                  <c:v>100.40592956542969</c:v>
                </c:pt>
                <c:pt idx="18">
                  <c:v>104.75798034667969</c:v>
                </c:pt>
                <c:pt idx="19">
                  <c:v>109.11003875732422</c:v>
                </c:pt>
                <c:pt idx="20">
                  <c:v>113.46208953857422</c:v>
                </c:pt>
                <c:pt idx="21">
                  <c:v>117.48722076416016</c:v>
                </c:pt>
                <c:pt idx="22">
                  <c:v>121.51234436035156</c:v>
                </c:pt>
                <c:pt idx="23">
                  <c:v>125.5374755859375</c:v>
                </c:pt>
                <c:pt idx="24">
                  <c:v>129.56260681152344</c:v>
                </c:pt>
                <c:pt idx="25">
                  <c:v>133.58773803710938</c:v>
                </c:pt>
                <c:pt idx="26">
                  <c:v>137.61286926269531</c:v>
                </c:pt>
                <c:pt idx="27">
                  <c:v>141.63798522949219</c:v>
                </c:pt>
                <c:pt idx="28">
                  <c:v>145.66311645507813</c:v>
                </c:pt>
                <c:pt idx="29">
                  <c:v>149.68824768066406</c:v>
                </c:pt>
                <c:pt idx="30">
                  <c:v>153.71337890625</c:v>
                </c:pt>
                <c:pt idx="31">
                  <c:v>156.82835388183594</c:v>
                </c:pt>
                <c:pt idx="32">
                  <c:v>159.94332885742188</c:v>
                </c:pt>
                <c:pt idx="33">
                  <c:v>163.05830383300781</c:v>
                </c:pt>
                <c:pt idx="34">
                  <c:v>166.17327880859375</c:v>
                </c:pt>
                <c:pt idx="35">
                  <c:v>169.28826904296875</c:v>
                </c:pt>
                <c:pt idx="36">
                  <c:v>172.40324401855469</c:v>
                </c:pt>
                <c:pt idx="37">
                  <c:v>175.51821899414063</c:v>
                </c:pt>
                <c:pt idx="38">
                  <c:v>178.63319396972656</c:v>
                </c:pt>
                <c:pt idx="39">
                  <c:v>181.7481689453125</c:v>
                </c:pt>
                <c:pt idx="40">
                  <c:v>184.86314392089844</c:v>
                </c:pt>
                <c:pt idx="41">
                  <c:v>187.28169250488281</c:v>
                </c:pt>
                <c:pt idx="42">
                  <c:v>189.70022583007813</c:v>
                </c:pt>
                <c:pt idx="43">
                  <c:v>192.1187744140625</c:v>
                </c:pt>
                <c:pt idx="44">
                  <c:v>194.53730773925781</c:v>
                </c:pt>
                <c:pt idx="45">
                  <c:v>196.95585632324219</c:v>
                </c:pt>
                <c:pt idx="46">
                  <c:v>199.37440490722656</c:v>
                </c:pt>
                <c:pt idx="47">
                  <c:v>201.79293823242188</c:v>
                </c:pt>
                <c:pt idx="48">
                  <c:v>204.21148681640625</c:v>
                </c:pt>
                <c:pt idx="49">
                  <c:v>206.63002014160156</c:v>
                </c:pt>
                <c:pt idx="50">
                  <c:v>209.04856872558594</c:v>
                </c:pt>
                <c:pt idx="51">
                  <c:v>211.43305969238281</c:v>
                </c:pt>
                <c:pt idx="52">
                  <c:v>213.81756591796875</c:v>
                </c:pt>
                <c:pt idx="53">
                  <c:v>216.20205688476563</c:v>
                </c:pt>
                <c:pt idx="54">
                  <c:v>218.58656311035156</c:v>
                </c:pt>
                <c:pt idx="55">
                  <c:v>220.97105407714844</c:v>
                </c:pt>
                <c:pt idx="56">
                  <c:v>223.35554504394531</c:v>
                </c:pt>
                <c:pt idx="57">
                  <c:v>225.74005126953125</c:v>
                </c:pt>
                <c:pt idx="58">
                  <c:v>228.12454223632813</c:v>
                </c:pt>
                <c:pt idx="59">
                  <c:v>230.50904846191406</c:v>
                </c:pt>
                <c:pt idx="60">
                  <c:v>232.89353942871094</c:v>
                </c:pt>
                <c:pt idx="61">
                  <c:v>235.10270690917969</c:v>
                </c:pt>
                <c:pt idx="62">
                  <c:v>237.31187438964844</c:v>
                </c:pt>
                <c:pt idx="63">
                  <c:v>239.52104187011719</c:v>
                </c:pt>
                <c:pt idx="64">
                  <c:v>241.73020935058594</c:v>
                </c:pt>
                <c:pt idx="65">
                  <c:v>243.93936157226563</c:v>
                </c:pt>
                <c:pt idx="66">
                  <c:v>246.14852905273438</c:v>
                </c:pt>
                <c:pt idx="67">
                  <c:v>248.35769653320313</c:v>
                </c:pt>
                <c:pt idx="68">
                  <c:v>250.56686401367188</c:v>
                </c:pt>
                <c:pt idx="69">
                  <c:v>252.77603149414063</c:v>
                </c:pt>
                <c:pt idx="70">
                  <c:v>254.98519897460938</c:v>
                </c:pt>
                <c:pt idx="71">
                  <c:v>257.04522705078125</c:v>
                </c:pt>
                <c:pt idx="72">
                  <c:v>259.105224609375</c:v>
                </c:pt>
                <c:pt idx="73">
                  <c:v>261.16522216796875</c:v>
                </c:pt>
                <c:pt idx="74">
                  <c:v>263.22525024414063</c:v>
                </c:pt>
                <c:pt idx="75">
                  <c:v>265.2852783203125</c:v>
                </c:pt>
                <c:pt idx="76">
                  <c:v>267.34527587890625</c:v>
                </c:pt>
                <c:pt idx="77">
                  <c:v>269.4052734375</c:v>
                </c:pt>
                <c:pt idx="78">
                  <c:v>271.46530151367188</c:v>
                </c:pt>
                <c:pt idx="79">
                  <c:v>273.52532958984375</c:v>
                </c:pt>
                <c:pt idx="80">
                  <c:v>275.5853271484375</c:v>
                </c:pt>
                <c:pt idx="81">
                  <c:v>277.39666748046875</c:v>
                </c:pt>
                <c:pt idx="82">
                  <c:v>279.2080078125</c:v>
                </c:pt>
                <c:pt idx="83">
                  <c:v>281.01934814453125</c:v>
                </c:pt>
                <c:pt idx="84">
                  <c:v>282.8306884765625</c:v>
                </c:pt>
                <c:pt idx="85">
                  <c:v>284.64202880859375</c:v>
                </c:pt>
                <c:pt idx="86">
                  <c:v>286.453369140625</c:v>
                </c:pt>
                <c:pt idx="87">
                  <c:v>288.26470947265625</c:v>
                </c:pt>
                <c:pt idx="88">
                  <c:v>290.0760498046875</c:v>
                </c:pt>
                <c:pt idx="89">
                  <c:v>291.88739013671875</c:v>
                </c:pt>
                <c:pt idx="90">
                  <c:v>293.69873046875</c:v>
                </c:pt>
                <c:pt idx="91">
                  <c:v>294.96499633789063</c:v>
                </c:pt>
                <c:pt idx="92">
                  <c:v>296.23126220703125</c:v>
                </c:pt>
                <c:pt idx="93">
                  <c:v>297.49752807617188</c:v>
                </c:pt>
                <c:pt idx="94">
                  <c:v>298.7637939453125</c:v>
                </c:pt>
                <c:pt idx="95">
                  <c:v>300.03005981445313</c:v>
                </c:pt>
                <c:pt idx="96">
                  <c:v>301.29632568359375</c:v>
                </c:pt>
                <c:pt idx="97">
                  <c:v>302.56259155273438</c:v>
                </c:pt>
                <c:pt idx="98">
                  <c:v>303.828857421875</c:v>
                </c:pt>
                <c:pt idx="99">
                  <c:v>305.09512329101563</c:v>
                </c:pt>
                <c:pt idx="100">
                  <c:v>306.36138916015625</c:v>
                </c:pt>
                <c:pt idx="101">
                  <c:v>305.880615234375</c:v>
                </c:pt>
                <c:pt idx="102">
                  <c:v>305.39984130859375</c:v>
                </c:pt>
                <c:pt idx="103">
                  <c:v>304.9190673828125</c:v>
                </c:pt>
                <c:pt idx="104">
                  <c:v>304.43829345703125</c:v>
                </c:pt>
                <c:pt idx="105">
                  <c:v>303.95751953125</c:v>
                </c:pt>
                <c:pt idx="106">
                  <c:v>303.47671508789063</c:v>
                </c:pt>
                <c:pt idx="107">
                  <c:v>302.99594116210938</c:v>
                </c:pt>
                <c:pt idx="108">
                  <c:v>302.51516723632813</c:v>
                </c:pt>
                <c:pt idx="109">
                  <c:v>302.03439331054688</c:v>
                </c:pt>
                <c:pt idx="110">
                  <c:v>301.55361938476563</c:v>
                </c:pt>
              </c:numCache>
            </c:numRef>
          </c:yVal>
          <c:smooth val="0"/>
          <c:extLst>
            <c:ext xmlns:c16="http://schemas.microsoft.com/office/drawing/2014/chart" uri="{C3380CC4-5D6E-409C-BE32-E72D297353CC}">
              <c16:uniqueId val="{0000000C-BC06-3E4E-8112-231C1097C7C1}"/>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4.1396544855311287E-2"/>
              <c:y val="0.26284042577424593"/>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a:t>
            </a:r>
            <a:r>
              <a:rPr lang="en-US" sz="1200" b="1" i="0" u="none" strike="noStrike" baseline="0">
                <a:effectLst/>
              </a:rPr>
              <a:t>Renewables and Hydro</a:t>
            </a:r>
            <a:r>
              <a:rPr lang="en-US" sz="1200" b="1" i="0" u="none" strike="noStrike" baseline="0"/>
              <a:t> </a:t>
            </a:r>
            <a:endParaRPr lang="en-US" sz="1200" b="1"/>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8.5736780166625977</c:v>
                </c:pt>
                <c:pt idx="1">
                  <c:v>9.6377010345458984</c:v>
                </c:pt>
                <c:pt idx="2">
                  <c:v>10.055578231811523</c:v>
                </c:pt>
                <c:pt idx="3">
                  <c:v>10.297410011291504</c:v>
                </c:pt>
                <c:pt idx="4">
                  <c:v>10.472232818603516</c:v>
                </c:pt>
                <c:pt idx="5">
                  <c:v>10.655264854431152</c:v>
                </c:pt>
                <c:pt idx="6">
                  <c:v>10.858396530151367</c:v>
                </c:pt>
                <c:pt idx="7">
                  <c:v>11.057044982910156</c:v>
                </c:pt>
                <c:pt idx="8">
                  <c:v>11.227340698242188</c:v>
                </c:pt>
                <c:pt idx="9">
                  <c:v>11.367916107177734</c:v>
                </c:pt>
                <c:pt idx="10">
                  <c:v>11.517780303955078</c:v>
                </c:pt>
                <c:pt idx="11">
                  <c:v>11.70228385925293</c:v>
                </c:pt>
                <c:pt idx="12">
                  <c:v>11.906778335571289</c:v>
                </c:pt>
                <c:pt idx="13">
                  <c:v>12.15306282043457</c:v>
                </c:pt>
                <c:pt idx="14">
                  <c:v>12.408263206481934</c:v>
                </c:pt>
                <c:pt idx="15">
                  <c:v>12.682451248168945</c:v>
                </c:pt>
                <c:pt idx="16">
                  <c:v>13.014503479003906</c:v>
                </c:pt>
                <c:pt idx="17">
                  <c:v>13.412066459655762</c:v>
                </c:pt>
                <c:pt idx="18">
                  <c:v>13.827820777893066</c:v>
                </c:pt>
                <c:pt idx="19">
                  <c:v>14.260048866271973</c:v>
                </c:pt>
                <c:pt idx="20">
                  <c:v>14.766950607299805</c:v>
                </c:pt>
                <c:pt idx="21">
                  <c:v>15.41825008392334</c:v>
                </c:pt>
                <c:pt idx="22">
                  <c:v>16.1661376953125</c:v>
                </c:pt>
                <c:pt idx="23">
                  <c:v>16.999349594116211</c:v>
                </c:pt>
                <c:pt idx="24">
                  <c:v>17.936670303344727</c:v>
                </c:pt>
                <c:pt idx="25">
                  <c:v>18.992494583129883</c:v>
                </c:pt>
                <c:pt idx="26">
                  <c:v>20.149185180664063</c:v>
                </c:pt>
                <c:pt idx="27">
                  <c:v>21.40815544128418</c:v>
                </c:pt>
                <c:pt idx="28">
                  <c:v>22.761943817138672</c:v>
                </c:pt>
                <c:pt idx="29">
                  <c:v>24.206392288208008</c:v>
                </c:pt>
                <c:pt idx="30">
                  <c:v>25.710250854492188</c:v>
                </c:pt>
                <c:pt idx="31">
                  <c:v>27.181047439575195</c:v>
                </c:pt>
                <c:pt idx="32">
                  <c:v>28.499904632568359</c:v>
                </c:pt>
                <c:pt idx="33">
                  <c:v>29.773313522338867</c:v>
                </c:pt>
                <c:pt idx="34">
                  <c:v>31.055908203125</c:v>
                </c:pt>
                <c:pt idx="35">
                  <c:v>32.364067077636719</c:v>
                </c:pt>
                <c:pt idx="36">
                  <c:v>33.726894378662109</c:v>
                </c:pt>
                <c:pt idx="37">
                  <c:v>35.156906127929688</c:v>
                </c:pt>
                <c:pt idx="38">
                  <c:v>36.647480010986328</c:v>
                </c:pt>
                <c:pt idx="39">
                  <c:v>38.200046539306641</c:v>
                </c:pt>
                <c:pt idx="40">
                  <c:v>39.816852569580078</c:v>
                </c:pt>
                <c:pt idx="41">
                  <c:v>41.501693725585938</c:v>
                </c:pt>
                <c:pt idx="42">
                  <c:v>43.254409790039063</c:v>
                </c:pt>
                <c:pt idx="43">
                  <c:v>45.073867797851563</c:v>
                </c:pt>
                <c:pt idx="44">
                  <c:v>46.959300994873047</c:v>
                </c:pt>
                <c:pt idx="45">
                  <c:v>48.909492492675781</c:v>
                </c:pt>
                <c:pt idx="46">
                  <c:v>50.922096252441406</c:v>
                </c:pt>
                <c:pt idx="47">
                  <c:v>52.993412017822266</c:v>
                </c:pt>
                <c:pt idx="48">
                  <c:v>55.122512817382813</c:v>
                </c:pt>
                <c:pt idx="49">
                  <c:v>57.307998657226563</c:v>
                </c:pt>
                <c:pt idx="50">
                  <c:v>59.547950744628906</c:v>
                </c:pt>
                <c:pt idx="51">
                  <c:v>61.840297698974609</c:v>
                </c:pt>
                <c:pt idx="52">
                  <c:v>64.18115234375</c:v>
                </c:pt>
                <c:pt idx="53">
                  <c:v>66.568771362304688</c:v>
                </c:pt>
                <c:pt idx="54">
                  <c:v>69.000968933105469</c:v>
                </c:pt>
                <c:pt idx="55">
                  <c:v>71.474578857421875</c:v>
                </c:pt>
                <c:pt idx="56">
                  <c:v>73.985702514648438</c:v>
                </c:pt>
                <c:pt idx="57">
                  <c:v>76.529922485351563</c:v>
                </c:pt>
                <c:pt idx="58">
                  <c:v>79.1024169921875</c:v>
                </c:pt>
                <c:pt idx="59">
                  <c:v>81.698211669921875</c:v>
                </c:pt>
                <c:pt idx="60">
                  <c:v>84.312400817871094</c:v>
                </c:pt>
                <c:pt idx="61">
                  <c:v>86.940376281738281</c:v>
                </c:pt>
                <c:pt idx="62">
                  <c:v>89.577987670898438</c:v>
                </c:pt>
                <c:pt idx="63">
                  <c:v>92.221733093261719</c:v>
                </c:pt>
                <c:pt idx="64">
                  <c:v>94.86883544921875</c:v>
                </c:pt>
                <c:pt idx="65">
                  <c:v>97.517295837402344</c:v>
                </c:pt>
                <c:pt idx="66">
                  <c:v>100.16593170166016</c:v>
                </c:pt>
                <c:pt idx="67">
                  <c:v>102.81426239013672</c:v>
                </c:pt>
                <c:pt idx="68">
                  <c:v>105.46245574951172</c:v>
                </c:pt>
                <c:pt idx="69">
                  <c:v>108.11119079589844</c:v>
                </c:pt>
                <c:pt idx="70">
                  <c:v>110.76148986816406</c:v>
                </c:pt>
                <c:pt idx="71">
                  <c:v>113.41448211669922</c:v>
                </c:pt>
                <c:pt idx="72">
                  <c:v>116.07126617431641</c:v>
                </c:pt>
                <c:pt idx="73">
                  <c:v>118.73265838623047</c:v>
                </c:pt>
                <c:pt idx="74">
                  <c:v>121.39913177490234</c:v>
                </c:pt>
                <c:pt idx="75">
                  <c:v>124.0706787109375</c:v>
                </c:pt>
                <c:pt idx="76">
                  <c:v>126.74678039550781</c:v>
                </c:pt>
                <c:pt idx="77">
                  <c:v>129.42637634277344</c:v>
                </c:pt>
                <c:pt idx="78">
                  <c:v>132.10789489746094</c:v>
                </c:pt>
                <c:pt idx="79">
                  <c:v>134.78936767578125</c:v>
                </c:pt>
                <c:pt idx="80">
                  <c:v>137.46849060058594</c:v>
                </c:pt>
                <c:pt idx="81">
                  <c:v>140.142822265625</c:v>
                </c:pt>
                <c:pt idx="82">
                  <c:v>142.80995178222656</c:v>
                </c:pt>
                <c:pt idx="83">
                  <c:v>145.46762084960938</c:v>
                </c:pt>
                <c:pt idx="84">
                  <c:v>148.11381530761719</c:v>
                </c:pt>
                <c:pt idx="85">
                  <c:v>150.74693298339844</c:v>
                </c:pt>
                <c:pt idx="86">
                  <c:v>153.36572265625</c:v>
                </c:pt>
                <c:pt idx="87">
                  <c:v>155.96945190429688</c:v>
                </c:pt>
                <c:pt idx="88">
                  <c:v>158.55783081054688</c:v>
                </c:pt>
                <c:pt idx="89">
                  <c:v>161.13095092773438</c:v>
                </c:pt>
                <c:pt idx="90">
                  <c:v>163.68923950195313</c:v>
                </c:pt>
                <c:pt idx="91">
                  <c:v>166.23338317871094</c:v>
                </c:pt>
                <c:pt idx="92">
                  <c:v>168.76423645019531</c:v>
                </c:pt>
                <c:pt idx="93">
                  <c:v>171.28269958496094</c:v>
                </c:pt>
                <c:pt idx="94">
                  <c:v>173.78976440429688</c:v>
                </c:pt>
                <c:pt idx="95">
                  <c:v>176.28636169433594</c:v>
                </c:pt>
                <c:pt idx="96">
                  <c:v>178.77336120605469</c:v>
                </c:pt>
                <c:pt idx="97">
                  <c:v>181.25137329101563</c:v>
                </c:pt>
                <c:pt idx="98">
                  <c:v>183.72087097167969</c:v>
                </c:pt>
                <c:pt idx="99">
                  <c:v>186.18240356445313</c:v>
                </c:pt>
                <c:pt idx="100">
                  <c:v>188.63706970214844</c:v>
                </c:pt>
                <c:pt idx="101">
                  <c:v>191.08540344238281</c:v>
                </c:pt>
                <c:pt idx="102">
                  <c:v>193.52774047851563</c:v>
                </c:pt>
                <c:pt idx="103">
                  <c:v>195.96444702148438</c:v>
                </c:pt>
                <c:pt idx="104">
                  <c:v>198.3958740234375</c:v>
                </c:pt>
                <c:pt idx="105">
                  <c:v>200.82235717773438</c:v>
                </c:pt>
                <c:pt idx="106">
                  <c:v>203.24430847167969</c:v>
                </c:pt>
                <c:pt idx="107">
                  <c:v>205.66213989257813</c:v>
                </c:pt>
                <c:pt idx="108">
                  <c:v>208.07618713378906</c:v>
                </c:pt>
                <c:pt idx="109">
                  <c:v>210.48661804199219</c:v>
                </c:pt>
                <c:pt idx="110">
                  <c:v>212.89338684082031</c:v>
                </c:pt>
              </c:numCache>
            </c:numRef>
          </c:yVal>
          <c:smooth val="0"/>
          <c:extLst>
            <c:ext xmlns:c16="http://schemas.microsoft.com/office/drawing/2014/chart" uri="{C3380CC4-5D6E-409C-BE32-E72D297353CC}">
              <c16:uniqueId val="{00000000-CC96-D747-B63E-07A975642E8B}"/>
            </c:ext>
          </c:extLst>
        </c:ser>
        <c:ser>
          <c:idx val="1"/>
          <c:order val="1"/>
          <c:tx>
            <c:strRef>
              <c:f>Output!$AC$1</c:f>
              <c:strCache>
                <c:ptCount val="1"/>
                <c:pt idx="0">
                  <c:v>WEO (2018) History</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9.1033296585083008</c:v>
                </c:pt>
                <c:pt idx="10">
                  <c:v>11.569384574890137</c:v>
                </c:pt>
                <c:pt idx="11">
                  <c:v>11.34259033203125</c:v>
                </c:pt>
                <c:pt idx="12">
                  <c:v>11.384589195251465</c:v>
                </c:pt>
                <c:pt idx="13">
                  <c:v>11.489809036254883</c:v>
                </c:pt>
                <c:pt idx="14">
                  <c:v>12.198346138000488</c:v>
                </c:pt>
                <c:pt idx="15">
                  <c:v>12.676609992980957</c:v>
                </c:pt>
                <c:pt idx="16">
                  <c:v>13.183762550354004</c:v>
                </c:pt>
                <c:pt idx="17">
                  <c:v>13.531397819519043</c:v>
                </c:pt>
                <c:pt idx="18">
                  <c:v>14.216488838195801</c:v>
                </c:pt>
                <c:pt idx="19">
                  <c:v>14.765508651733398</c:v>
                </c:pt>
                <c:pt idx="20">
                  <c:v>15.737395286560059</c:v>
                </c:pt>
                <c:pt idx="21">
                  <c:v>16.565675735473633</c:v>
                </c:pt>
                <c:pt idx="22">
                  <c:v>17.687032699584961</c:v>
                </c:pt>
                <c:pt idx="23">
                  <c:v>19.00349235534668</c:v>
                </c:pt>
                <c:pt idx="24">
                  <c:v>20.052835464477539</c:v>
                </c:pt>
                <c:pt idx="25">
                  <c:v>20.839666366577148</c:v>
                </c:pt>
                <c:pt idx="26">
                  <c:v>22.143148422241211</c:v>
                </c:pt>
                <c:pt idx="27">
                  <c:v>23.437705993652344</c:v>
                </c:pt>
              </c:numCache>
            </c:numRef>
          </c:yVal>
          <c:smooth val="0"/>
          <c:extLst>
            <c:ext xmlns:c16="http://schemas.microsoft.com/office/drawing/2014/chart" uri="{C3380CC4-5D6E-409C-BE32-E72D297353CC}">
              <c16:uniqueId val="{00000001-CC96-D747-B63E-07A975642E8B}"/>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CC96-D747-B63E-07A975642E8B}"/>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34.438522338867188</c:v>
                </c:pt>
                <c:pt idx="9">
                  <c:v>41.130706787109375</c:v>
                </c:pt>
                <c:pt idx="14">
                  <c:v>48.198024749755859</c:v>
                </c:pt>
                <c:pt idx="19">
                  <c:v>55.969982147216797</c:v>
                </c:pt>
              </c:numCache>
            </c:numRef>
          </c:yVal>
          <c:smooth val="0"/>
          <c:extLst>
            <c:ext xmlns:c16="http://schemas.microsoft.com/office/drawing/2014/chart" uri="{C3380CC4-5D6E-409C-BE32-E72D297353CC}">
              <c16:uniqueId val="{00000003-CC96-D747-B63E-07A975642E8B}"/>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8.6223068237304688</c:v>
                </c:pt>
                <c:pt idx="1">
                  <c:v>8.8224000930786133</c:v>
                </c:pt>
                <c:pt idx="2">
                  <c:v>8.9214487075805664</c:v>
                </c:pt>
                <c:pt idx="3">
                  <c:v>9.4456996917724609</c:v>
                </c:pt>
                <c:pt idx="4">
                  <c:v>9.5242767333984375</c:v>
                </c:pt>
                <c:pt idx="5">
                  <c:v>10.042712211608887</c:v>
                </c:pt>
                <c:pt idx="6">
                  <c:v>10.212619781494141</c:v>
                </c:pt>
                <c:pt idx="7">
                  <c:v>10.452815055847168</c:v>
                </c:pt>
                <c:pt idx="8">
                  <c:v>10.659725189208984</c:v>
                </c:pt>
                <c:pt idx="9">
                  <c:v>10.873605728149414</c:v>
                </c:pt>
                <c:pt idx="10">
                  <c:v>11.236552238464355</c:v>
                </c:pt>
                <c:pt idx="11">
                  <c:v>11.074909210205078</c:v>
                </c:pt>
                <c:pt idx="12">
                  <c:v>11.437865257263184</c:v>
                </c:pt>
                <c:pt idx="13">
                  <c:v>11.504752159118652</c:v>
                </c:pt>
                <c:pt idx="14">
                  <c:v>12.455406188964844</c:v>
                </c:pt>
                <c:pt idx="15">
                  <c:v>13.087545394897461</c:v>
                </c:pt>
                <c:pt idx="16">
                  <c:v>13.677877426147461</c:v>
                </c:pt>
                <c:pt idx="17">
                  <c:v>14.043939590454102</c:v>
                </c:pt>
                <c:pt idx="18">
                  <c:v>14.886065483093262</c:v>
                </c:pt>
                <c:pt idx="19">
                  <c:v>15.439373016357422</c:v>
                </c:pt>
                <c:pt idx="20">
                  <c:v>16.884490966796875</c:v>
                </c:pt>
                <c:pt idx="21">
                  <c:v>18.44096565246582</c:v>
                </c:pt>
                <c:pt idx="22">
                  <c:v>20.477964401245117</c:v>
                </c:pt>
                <c:pt idx="23">
                  <c:v>22.541866302490234</c:v>
                </c:pt>
                <c:pt idx="24">
                  <c:v>24.122791290283203</c:v>
                </c:pt>
                <c:pt idx="25">
                  <c:v>26.190029144287109</c:v>
                </c:pt>
                <c:pt idx="26">
                  <c:v>28.684005737304688</c:v>
                </c:pt>
                <c:pt idx="27">
                  <c:v>31.575733184814453</c:v>
                </c:pt>
              </c:numCache>
            </c:numRef>
          </c:yVal>
          <c:smooth val="0"/>
          <c:extLst>
            <c:ext xmlns:c16="http://schemas.microsoft.com/office/drawing/2014/chart" uri="{C3380CC4-5D6E-409C-BE32-E72D297353CC}">
              <c16:uniqueId val="{00000004-CC96-D747-B63E-07A975642E8B}"/>
            </c:ext>
          </c:extLst>
        </c:ser>
        <c:ser>
          <c:idx val="3"/>
          <c:order val="4"/>
          <c:tx>
            <c:strRef>
              <c:f>Output!$AD$1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9.2483806610107422</c:v>
                </c:pt>
                <c:pt idx="5">
                  <c:v>10.657796859741211</c:v>
                </c:pt>
                <c:pt idx="10">
                  <c:v>11.871292114257813</c:v>
                </c:pt>
                <c:pt idx="15">
                  <c:v>13.38373851776123</c:v>
                </c:pt>
                <c:pt idx="20">
                  <c:v>16.794660568237305</c:v>
                </c:pt>
                <c:pt idx="25">
                  <c:v>22.181877136230469</c:v>
                </c:pt>
              </c:numCache>
            </c:numRef>
          </c:yVal>
          <c:smooth val="0"/>
          <c:extLst>
            <c:ext xmlns:c16="http://schemas.microsoft.com/office/drawing/2014/chart" uri="{C3380CC4-5D6E-409C-BE32-E72D297353CC}">
              <c16:uniqueId val="{00000005-CC96-D747-B63E-07A975642E8B}"/>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23.799999237060547</c:v>
                </c:pt>
                <c:pt idx="10">
                  <c:v>37.299999237060547</c:v>
                </c:pt>
                <c:pt idx="20">
                  <c:v>57.100002288818359</c:v>
                </c:pt>
                <c:pt idx="30">
                  <c:v>87.300003051757813</c:v>
                </c:pt>
                <c:pt idx="40">
                  <c:v>137.19999694824219</c:v>
                </c:pt>
              </c:numCache>
            </c:numRef>
          </c:yVal>
          <c:smooth val="0"/>
          <c:extLst>
            <c:ext xmlns:c16="http://schemas.microsoft.com/office/drawing/2014/chart" uri="{C3380CC4-5D6E-409C-BE32-E72D297353CC}">
              <c16:uniqueId val="{00000006-CC96-D747-B63E-07A975642E8B}"/>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11.156126976013184</c:v>
                </c:pt>
                <c:pt idx="16">
                  <c:v>11.721848487854004</c:v>
                </c:pt>
                <c:pt idx="17">
                  <c:v>12.287569046020508</c:v>
                </c:pt>
                <c:pt idx="18">
                  <c:v>12.853290557861328</c:v>
                </c:pt>
                <c:pt idx="19">
                  <c:v>13.419011116027832</c:v>
                </c:pt>
                <c:pt idx="20">
                  <c:v>13.984732627868652</c:v>
                </c:pt>
                <c:pt idx="21">
                  <c:v>14.893242835998535</c:v>
                </c:pt>
                <c:pt idx="22">
                  <c:v>15.801752090454102</c:v>
                </c:pt>
                <c:pt idx="23">
                  <c:v>16.710262298583984</c:v>
                </c:pt>
                <c:pt idx="24">
                  <c:v>17.618772506713867</c:v>
                </c:pt>
                <c:pt idx="25">
                  <c:v>18.52728271484375</c:v>
                </c:pt>
                <c:pt idx="26">
                  <c:v>19.435792922973633</c:v>
                </c:pt>
                <c:pt idx="27">
                  <c:v>20.344301223754883</c:v>
                </c:pt>
                <c:pt idx="28">
                  <c:v>21.252811431884766</c:v>
                </c:pt>
                <c:pt idx="29">
                  <c:v>22.161321640014648</c:v>
                </c:pt>
                <c:pt idx="30">
                  <c:v>23.069831848144531</c:v>
                </c:pt>
                <c:pt idx="31">
                  <c:v>24.002317428588867</c:v>
                </c:pt>
                <c:pt idx="32">
                  <c:v>24.93480110168457</c:v>
                </c:pt>
                <c:pt idx="33">
                  <c:v>25.867286682128906</c:v>
                </c:pt>
                <c:pt idx="34">
                  <c:v>26.799770355224609</c:v>
                </c:pt>
                <c:pt idx="35">
                  <c:v>27.732255935668945</c:v>
                </c:pt>
                <c:pt idx="36">
                  <c:v>28.664741516113281</c:v>
                </c:pt>
                <c:pt idx="37">
                  <c:v>29.597225189208984</c:v>
                </c:pt>
                <c:pt idx="38">
                  <c:v>30.52971076965332</c:v>
                </c:pt>
                <c:pt idx="39">
                  <c:v>31.462194442749023</c:v>
                </c:pt>
                <c:pt idx="40">
                  <c:v>32.394680023193359</c:v>
                </c:pt>
                <c:pt idx="41">
                  <c:v>33.349758148193359</c:v>
                </c:pt>
                <c:pt idx="42">
                  <c:v>34.304836273193359</c:v>
                </c:pt>
                <c:pt idx="43">
                  <c:v>35.259914398193359</c:v>
                </c:pt>
                <c:pt idx="44">
                  <c:v>36.214992523193359</c:v>
                </c:pt>
                <c:pt idx="45">
                  <c:v>37.170070648193359</c:v>
                </c:pt>
                <c:pt idx="46">
                  <c:v>38.125148773193359</c:v>
                </c:pt>
                <c:pt idx="47">
                  <c:v>39.080226898193359</c:v>
                </c:pt>
                <c:pt idx="48">
                  <c:v>40.035305023193359</c:v>
                </c:pt>
                <c:pt idx="49">
                  <c:v>40.990383148193359</c:v>
                </c:pt>
                <c:pt idx="50">
                  <c:v>41.945461273193359</c:v>
                </c:pt>
                <c:pt idx="51">
                  <c:v>42.973503112792969</c:v>
                </c:pt>
                <c:pt idx="52">
                  <c:v>44.001548767089844</c:v>
                </c:pt>
                <c:pt idx="53">
                  <c:v>45.029594421386719</c:v>
                </c:pt>
                <c:pt idx="54">
                  <c:v>46.057636260986328</c:v>
                </c:pt>
                <c:pt idx="55">
                  <c:v>47.085678100585938</c:v>
                </c:pt>
                <c:pt idx="56">
                  <c:v>48.113723754882813</c:v>
                </c:pt>
                <c:pt idx="57">
                  <c:v>49.141769409179688</c:v>
                </c:pt>
                <c:pt idx="58">
                  <c:v>50.169811248779297</c:v>
                </c:pt>
                <c:pt idx="59">
                  <c:v>51.197853088378906</c:v>
                </c:pt>
                <c:pt idx="60">
                  <c:v>52.225898742675781</c:v>
                </c:pt>
                <c:pt idx="61">
                  <c:v>53.184455871582031</c:v>
                </c:pt>
                <c:pt idx="62">
                  <c:v>54.143016815185547</c:v>
                </c:pt>
                <c:pt idx="63">
                  <c:v>55.101577758789063</c:v>
                </c:pt>
                <c:pt idx="64">
                  <c:v>56.060134887695313</c:v>
                </c:pt>
                <c:pt idx="65">
                  <c:v>57.018692016601563</c:v>
                </c:pt>
                <c:pt idx="66">
                  <c:v>57.977252960205078</c:v>
                </c:pt>
                <c:pt idx="67">
                  <c:v>58.935813903808594</c:v>
                </c:pt>
                <c:pt idx="68">
                  <c:v>59.894371032714844</c:v>
                </c:pt>
                <c:pt idx="69">
                  <c:v>60.852928161621094</c:v>
                </c:pt>
                <c:pt idx="70">
                  <c:v>61.811489105224609</c:v>
                </c:pt>
                <c:pt idx="71">
                  <c:v>63.117996215820313</c:v>
                </c:pt>
                <c:pt idx="72">
                  <c:v>64.42449951171875</c:v>
                </c:pt>
                <c:pt idx="73">
                  <c:v>65.731002807617188</c:v>
                </c:pt>
                <c:pt idx="74">
                  <c:v>67.037506103515625</c:v>
                </c:pt>
                <c:pt idx="75">
                  <c:v>68.344017028808594</c:v>
                </c:pt>
                <c:pt idx="76">
                  <c:v>69.650520324707031</c:v>
                </c:pt>
                <c:pt idx="77">
                  <c:v>70.957023620605469</c:v>
                </c:pt>
                <c:pt idx="78">
                  <c:v>72.263534545898438</c:v>
                </c:pt>
                <c:pt idx="79">
                  <c:v>73.570037841796875</c:v>
                </c:pt>
                <c:pt idx="80">
                  <c:v>74.876541137695313</c:v>
                </c:pt>
                <c:pt idx="81">
                  <c:v>76.650115966796875</c:v>
                </c:pt>
                <c:pt idx="82">
                  <c:v>78.423683166503906</c:v>
                </c:pt>
                <c:pt idx="83">
                  <c:v>80.197257995605469</c:v>
                </c:pt>
                <c:pt idx="84">
                  <c:v>81.9708251953125</c:v>
                </c:pt>
                <c:pt idx="85">
                  <c:v>83.744400024414063</c:v>
                </c:pt>
                <c:pt idx="86">
                  <c:v>85.517974853515625</c:v>
                </c:pt>
                <c:pt idx="87">
                  <c:v>87.291542053222656</c:v>
                </c:pt>
                <c:pt idx="88">
                  <c:v>89.065116882324219</c:v>
                </c:pt>
                <c:pt idx="89">
                  <c:v>90.83868408203125</c:v>
                </c:pt>
                <c:pt idx="90">
                  <c:v>92.612258911132813</c:v>
                </c:pt>
                <c:pt idx="91">
                  <c:v>94.291923522949219</c:v>
                </c:pt>
                <c:pt idx="92">
                  <c:v>95.971588134765625</c:v>
                </c:pt>
                <c:pt idx="93">
                  <c:v>97.6512451171875</c:v>
                </c:pt>
                <c:pt idx="94">
                  <c:v>99.330909729003906</c:v>
                </c:pt>
                <c:pt idx="95">
                  <c:v>101.01057434082031</c:v>
                </c:pt>
                <c:pt idx="96">
                  <c:v>102.69023895263672</c:v>
                </c:pt>
                <c:pt idx="97">
                  <c:v>104.36990356445313</c:v>
                </c:pt>
                <c:pt idx="98">
                  <c:v>106.049560546875</c:v>
                </c:pt>
                <c:pt idx="99">
                  <c:v>107.72922515869141</c:v>
                </c:pt>
                <c:pt idx="100">
                  <c:v>109.40888977050781</c:v>
                </c:pt>
                <c:pt idx="101">
                  <c:v>110.80513000488281</c:v>
                </c:pt>
                <c:pt idx="102">
                  <c:v>112.20137786865234</c:v>
                </c:pt>
                <c:pt idx="103">
                  <c:v>113.59761810302734</c:v>
                </c:pt>
                <c:pt idx="104">
                  <c:v>114.99386596679688</c:v>
                </c:pt>
                <c:pt idx="105">
                  <c:v>116.39010620117188</c:v>
                </c:pt>
                <c:pt idx="106">
                  <c:v>117.78634643554688</c:v>
                </c:pt>
                <c:pt idx="107">
                  <c:v>119.18259429931641</c:v>
                </c:pt>
                <c:pt idx="108">
                  <c:v>120.57883453369141</c:v>
                </c:pt>
                <c:pt idx="109">
                  <c:v>121.97508239746094</c:v>
                </c:pt>
                <c:pt idx="110">
                  <c:v>123.37132263183594</c:v>
                </c:pt>
              </c:numCache>
            </c:numRef>
          </c:yVal>
          <c:smooth val="0"/>
          <c:extLst>
            <c:ext xmlns:c16="http://schemas.microsoft.com/office/drawing/2014/chart" uri="{C3380CC4-5D6E-409C-BE32-E72D297353CC}">
              <c16:uniqueId val="{00000007-CC96-D747-B63E-07A975642E8B}"/>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11.656000137329102</c:v>
                </c:pt>
                <c:pt idx="16">
                  <c:v>12.836400032043457</c:v>
                </c:pt>
                <c:pt idx="17">
                  <c:v>14.016799926757813</c:v>
                </c:pt>
                <c:pt idx="18">
                  <c:v>15.197200775146484</c:v>
                </c:pt>
                <c:pt idx="19">
                  <c:v>16.377599716186523</c:v>
                </c:pt>
                <c:pt idx="20">
                  <c:v>17.558000564575195</c:v>
                </c:pt>
                <c:pt idx="21">
                  <c:v>18.980600357055664</c:v>
                </c:pt>
                <c:pt idx="22">
                  <c:v>20.403200149536133</c:v>
                </c:pt>
                <c:pt idx="23">
                  <c:v>21.825799942016602</c:v>
                </c:pt>
                <c:pt idx="24">
                  <c:v>23.24839973449707</c:v>
                </c:pt>
                <c:pt idx="25">
                  <c:v>24.671001434326172</c:v>
                </c:pt>
                <c:pt idx="26">
                  <c:v>26.093601226806641</c:v>
                </c:pt>
                <c:pt idx="27">
                  <c:v>27.516201019287109</c:v>
                </c:pt>
                <c:pt idx="28">
                  <c:v>28.938800811767578</c:v>
                </c:pt>
                <c:pt idx="29">
                  <c:v>30.361400604248047</c:v>
                </c:pt>
                <c:pt idx="30">
                  <c:v>31.784000396728516</c:v>
                </c:pt>
                <c:pt idx="31">
                  <c:v>33.424301147460938</c:v>
                </c:pt>
                <c:pt idx="32">
                  <c:v>35.064601898193359</c:v>
                </c:pt>
                <c:pt idx="33">
                  <c:v>36.704898834228516</c:v>
                </c:pt>
                <c:pt idx="34">
                  <c:v>38.345199584960938</c:v>
                </c:pt>
                <c:pt idx="35">
                  <c:v>39.985500335693359</c:v>
                </c:pt>
                <c:pt idx="36">
                  <c:v>41.625801086425781</c:v>
                </c:pt>
                <c:pt idx="37">
                  <c:v>43.266101837158203</c:v>
                </c:pt>
                <c:pt idx="38">
                  <c:v>44.906398773193359</c:v>
                </c:pt>
                <c:pt idx="39">
                  <c:v>46.546699523925781</c:v>
                </c:pt>
                <c:pt idx="40">
                  <c:v>48.187000274658203</c:v>
                </c:pt>
                <c:pt idx="41">
                  <c:v>50.05670166015625</c:v>
                </c:pt>
                <c:pt idx="42">
                  <c:v>51.926399230957031</c:v>
                </c:pt>
                <c:pt idx="43">
                  <c:v>53.796100616455078</c:v>
                </c:pt>
                <c:pt idx="44">
                  <c:v>55.665802001953125</c:v>
                </c:pt>
                <c:pt idx="45">
                  <c:v>57.535499572753906</c:v>
                </c:pt>
                <c:pt idx="46">
                  <c:v>59.405200958251953</c:v>
                </c:pt>
                <c:pt idx="47">
                  <c:v>61.27490234375</c:v>
                </c:pt>
                <c:pt idx="48">
                  <c:v>63.144603729248047</c:v>
                </c:pt>
                <c:pt idx="49">
                  <c:v>65.014305114746094</c:v>
                </c:pt>
                <c:pt idx="50">
                  <c:v>66.884002685546875</c:v>
                </c:pt>
                <c:pt idx="51">
                  <c:v>68.611701965332031</c:v>
                </c:pt>
                <c:pt idx="52">
                  <c:v>70.339401245117188</c:v>
                </c:pt>
                <c:pt idx="53">
                  <c:v>72.067100524902344</c:v>
                </c:pt>
                <c:pt idx="54">
                  <c:v>73.7947998046875</c:v>
                </c:pt>
                <c:pt idx="55">
                  <c:v>75.522506713867188</c:v>
                </c:pt>
                <c:pt idx="56">
                  <c:v>77.250205993652344</c:v>
                </c:pt>
                <c:pt idx="57">
                  <c:v>78.9779052734375</c:v>
                </c:pt>
                <c:pt idx="58">
                  <c:v>80.705604553222656</c:v>
                </c:pt>
                <c:pt idx="59">
                  <c:v>82.433303833007813</c:v>
                </c:pt>
                <c:pt idx="60">
                  <c:v>84.161003112792969</c:v>
                </c:pt>
                <c:pt idx="61">
                  <c:v>86.286300659179688</c:v>
                </c:pt>
                <c:pt idx="62">
                  <c:v>88.411605834960938</c:v>
                </c:pt>
                <c:pt idx="63">
                  <c:v>90.536903381347656</c:v>
                </c:pt>
                <c:pt idx="64">
                  <c:v>92.662200927734375</c:v>
                </c:pt>
                <c:pt idx="65">
                  <c:v>94.787506103515625</c:v>
                </c:pt>
                <c:pt idx="66">
                  <c:v>96.912803649902344</c:v>
                </c:pt>
                <c:pt idx="67">
                  <c:v>99.038101196289063</c:v>
                </c:pt>
                <c:pt idx="68">
                  <c:v>101.16339874267578</c:v>
                </c:pt>
                <c:pt idx="69">
                  <c:v>103.28870391845703</c:v>
                </c:pt>
                <c:pt idx="70">
                  <c:v>105.41400146484375</c:v>
                </c:pt>
                <c:pt idx="71">
                  <c:v>107.67150115966797</c:v>
                </c:pt>
                <c:pt idx="72">
                  <c:v>109.92900085449219</c:v>
                </c:pt>
                <c:pt idx="73">
                  <c:v>112.18650054931641</c:v>
                </c:pt>
                <c:pt idx="74">
                  <c:v>114.44400024414063</c:v>
                </c:pt>
                <c:pt idx="75">
                  <c:v>116.70149993896484</c:v>
                </c:pt>
                <c:pt idx="76">
                  <c:v>118.95899963378906</c:v>
                </c:pt>
                <c:pt idx="77">
                  <c:v>121.21649932861328</c:v>
                </c:pt>
                <c:pt idx="78">
                  <c:v>123.4739990234375</c:v>
                </c:pt>
                <c:pt idx="79">
                  <c:v>125.73149871826172</c:v>
                </c:pt>
                <c:pt idx="80">
                  <c:v>127.98899841308594</c:v>
                </c:pt>
                <c:pt idx="81">
                  <c:v>129.42109680175781</c:v>
                </c:pt>
                <c:pt idx="82">
                  <c:v>130.85319519042969</c:v>
                </c:pt>
                <c:pt idx="83">
                  <c:v>132.28529357910156</c:v>
                </c:pt>
                <c:pt idx="84">
                  <c:v>133.71739196777344</c:v>
                </c:pt>
                <c:pt idx="85">
                  <c:v>135.14950561523438</c:v>
                </c:pt>
                <c:pt idx="86">
                  <c:v>136.58160400390625</c:v>
                </c:pt>
                <c:pt idx="87">
                  <c:v>138.01370239257813</c:v>
                </c:pt>
                <c:pt idx="88">
                  <c:v>139.44580078125</c:v>
                </c:pt>
                <c:pt idx="89">
                  <c:v>140.87789916992188</c:v>
                </c:pt>
                <c:pt idx="90">
                  <c:v>142.30999755859375</c:v>
                </c:pt>
                <c:pt idx="91">
                  <c:v>144.26950073242188</c:v>
                </c:pt>
                <c:pt idx="92">
                  <c:v>146.22900390625</c:v>
                </c:pt>
                <c:pt idx="93">
                  <c:v>148.18849182128906</c:v>
                </c:pt>
                <c:pt idx="94">
                  <c:v>150.14799499511719</c:v>
                </c:pt>
                <c:pt idx="95">
                  <c:v>152.10749816894531</c:v>
                </c:pt>
                <c:pt idx="96">
                  <c:v>154.06700134277344</c:v>
                </c:pt>
                <c:pt idx="97">
                  <c:v>156.02650451660156</c:v>
                </c:pt>
                <c:pt idx="98">
                  <c:v>157.98599243164063</c:v>
                </c:pt>
                <c:pt idx="99">
                  <c:v>159.94549560546875</c:v>
                </c:pt>
                <c:pt idx="100">
                  <c:v>161.90499877929688</c:v>
                </c:pt>
                <c:pt idx="101">
                  <c:v>164.55490112304688</c:v>
                </c:pt>
                <c:pt idx="102">
                  <c:v>167.20480346679688</c:v>
                </c:pt>
                <c:pt idx="103">
                  <c:v>169.85470581054688</c:v>
                </c:pt>
                <c:pt idx="104">
                  <c:v>172.50460815429688</c:v>
                </c:pt>
                <c:pt idx="105">
                  <c:v>175.15451049804688</c:v>
                </c:pt>
                <c:pt idx="106">
                  <c:v>177.80439758300781</c:v>
                </c:pt>
                <c:pt idx="107">
                  <c:v>180.45429992675781</c:v>
                </c:pt>
                <c:pt idx="108">
                  <c:v>183.10420227050781</c:v>
                </c:pt>
                <c:pt idx="109">
                  <c:v>185.75410461425781</c:v>
                </c:pt>
                <c:pt idx="110">
                  <c:v>188.40400695800781</c:v>
                </c:pt>
              </c:numCache>
            </c:numRef>
          </c:yVal>
          <c:smooth val="0"/>
          <c:extLst>
            <c:ext xmlns:c16="http://schemas.microsoft.com/office/drawing/2014/chart" uri="{C3380CC4-5D6E-409C-BE32-E72D297353CC}">
              <c16:uniqueId val="{00000008-CC96-D747-B63E-07A975642E8B}"/>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11.04419994354248</c:v>
                </c:pt>
                <c:pt idx="16">
                  <c:v>11.449819564819336</c:v>
                </c:pt>
                <c:pt idx="17">
                  <c:v>11.855440139770508</c:v>
                </c:pt>
                <c:pt idx="18">
                  <c:v>12.261059761047363</c:v>
                </c:pt>
                <c:pt idx="19">
                  <c:v>12.666680335998535</c:v>
                </c:pt>
                <c:pt idx="20">
                  <c:v>13.072299957275391</c:v>
                </c:pt>
                <c:pt idx="21">
                  <c:v>13.465970039367676</c:v>
                </c:pt>
                <c:pt idx="22">
                  <c:v>13.859640121459961</c:v>
                </c:pt>
                <c:pt idx="23">
                  <c:v>14.253310203552246</c:v>
                </c:pt>
                <c:pt idx="24">
                  <c:v>14.646980285644531</c:v>
                </c:pt>
                <c:pt idx="25">
                  <c:v>15.040650367736816</c:v>
                </c:pt>
                <c:pt idx="26">
                  <c:v>15.434320449829102</c:v>
                </c:pt>
                <c:pt idx="27">
                  <c:v>15.827990531921387</c:v>
                </c:pt>
                <c:pt idx="28">
                  <c:v>16.221660614013672</c:v>
                </c:pt>
                <c:pt idx="29">
                  <c:v>16.615329742431641</c:v>
                </c:pt>
                <c:pt idx="30">
                  <c:v>17.009000778198242</c:v>
                </c:pt>
                <c:pt idx="31">
                  <c:v>17.383661270141602</c:v>
                </c:pt>
                <c:pt idx="32">
                  <c:v>17.758319854736328</c:v>
                </c:pt>
                <c:pt idx="33">
                  <c:v>18.132980346679688</c:v>
                </c:pt>
                <c:pt idx="34">
                  <c:v>18.507640838623047</c:v>
                </c:pt>
                <c:pt idx="35">
                  <c:v>18.882301330566406</c:v>
                </c:pt>
                <c:pt idx="36">
                  <c:v>19.256959915161133</c:v>
                </c:pt>
                <c:pt idx="37">
                  <c:v>19.631620407104492</c:v>
                </c:pt>
                <c:pt idx="38">
                  <c:v>20.006280899047852</c:v>
                </c:pt>
                <c:pt idx="39">
                  <c:v>20.380939483642578</c:v>
                </c:pt>
                <c:pt idx="40">
                  <c:v>20.755599975585938</c:v>
                </c:pt>
                <c:pt idx="41">
                  <c:v>21.291540145874023</c:v>
                </c:pt>
                <c:pt idx="42">
                  <c:v>21.827480316162109</c:v>
                </c:pt>
                <c:pt idx="43">
                  <c:v>22.363420486450195</c:v>
                </c:pt>
                <c:pt idx="44">
                  <c:v>22.899360656738281</c:v>
                </c:pt>
                <c:pt idx="45">
                  <c:v>23.435298919677734</c:v>
                </c:pt>
                <c:pt idx="46">
                  <c:v>23.97123908996582</c:v>
                </c:pt>
                <c:pt idx="47">
                  <c:v>24.507179260253906</c:v>
                </c:pt>
                <c:pt idx="48">
                  <c:v>25.043119430541992</c:v>
                </c:pt>
                <c:pt idx="49">
                  <c:v>25.579059600830078</c:v>
                </c:pt>
                <c:pt idx="50">
                  <c:v>26.114999771118164</c:v>
                </c:pt>
                <c:pt idx="51">
                  <c:v>26.786109924316406</c:v>
                </c:pt>
                <c:pt idx="52">
                  <c:v>27.457220077514648</c:v>
                </c:pt>
                <c:pt idx="53">
                  <c:v>28.128330230712891</c:v>
                </c:pt>
                <c:pt idx="54">
                  <c:v>28.799440383911133</c:v>
                </c:pt>
                <c:pt idx="55">
                  <c:v>29.470550537109375</c:v>
                </c:pt>
                <c:pt idx="56">
                  <c:v>30.141658782958984</c:v>
                </c:pt>
                <c:pt idx="57">
                  <c:v>30.812768936157227</c:v>
                </c:pt>
                <c:pt idx="58">
                  <c:v>31.483879089355469</c:v>
                </c:pt>
                <c:pt idx="59">
                  <c:v>32.154991149902344</c:v>
                </c:pt>
                <c:pt idx="60">
                  <c:v>32.826099395751953</c:v>
                </c:pt>
                <c:pt idx="61">
                  <c:v>33.348487854003906</c:v>
                </c:pt>
                <c:pt idx="62">
                  <c:v>33.870880126953125</c:v>
                </c:pt>
                <c:pt idx="63">
                  <c:v>34.393268585205078</c:v>
                </c:pt>
                <c:pt idx="64">
                  <c:v>34.915660858154297</c:v>
                </c:pt>
                <c:pt idx="65">
                  <c:v>35.43804931640625</c:v>
                </c:pt>
                <c:pt idx="66">
                  <c:v>35.960437774658203</c:v>
                </c:pt>
                <c:pt idx="67">
                  <c:v>36.482830047607422</c:v>
                </c:pt>
                <c:pt idx="68">
                  <c:v>37.005218505859375</c:v>
                </c:pt>
                <c:pt idx="69">
                  <c:v>37.527610778808594</c:v>
                </c:pt>
                <c:pt idx="70">
                  <c:v>38.049999237060547</c:v>
                </c:pt>
                <c:pt idx="71">
                  <c:v>38.455490112304688</c:v>
                </c:pt>
                <c:pt idx="72">
                  <c:v>38.860980987548828</c:v>
                </c:pt>
                <c:pt idx="73">
                  <c:v>39.266468048095703</c:v>
                </c:pt>
                <c:pt idx="74">
                  <c:v>39.671958923339844</c:v>
                </c:pt>
                <c:pt idx="75">
                  <c:v>40.077449798583984</c:v>
                </c:pt>
                <c:pt idx="76">
                  <c:v>40.482940673828125</c:v>
                </c:pt>
                <c:pt idx="77">
                  <c:v>40.888431549072266</c:v>
                </c:pt>
                <c:pt idx="78">
                  <c:v>41.293918609619141</c:v>
                </c:pt>
                <c:pt idx="79">
                  <c:v>41.699409484863281</c:v>
                </c:pt>
                <c:pt idx="80">
                  <c:v>42.104900360107422</c:v>
                </c:pt>
                <c:pt idx="81">
                  <c:v>42.535018920898438</c:v>
                </c:pt>
                <c:pt idx="82">
                  <c:v>42.965141296386719</c:v>
                </c:pt>
                <c:pt idx="83">
                  <c:v>43.395259857177734</c:v>
                </c:pt>
                <c:pt idx="84">
                  <c:v>43.825382232666016</c:v>
                </c:pt>
                <c:pt idx="85">
                  <c:v>44.255500793457031</c:v>
                </c:pt>
                <c:pt idx="86">
                  <c:v>44.685619354248047</c:v>
                </c:pt>
                <c:pt idx="87">
                  <c:v>45.115741729736328</c:v>
                </c:pt>
                <c:pt idx="88">
                  <c:v>45.545860290527344</c:v>
                </c:pt>
                <c:pt idx="89">
                  <c:v>45.975982666015625</c:v>
                </c:pt>
                <c:pt idx="90">
                  <c:v>46.406101226806641</c:v>
                </c:pt>
                <c:pt idx="91">
                  <c:v>46.774681091308594</c:v>
                </c:pt>
                <c:pt idx="92">
                  <c:v>47.143260955810547</c:v>
                </c:pt>
                <c:pt idx="93">
                  <c:v>47.5118408203125</c:v>
                </c:pt>
                <c:pt idx="94">
                  <c:v>47.880420684814453</c:v>
                </c:pt>
                <c:pt idx="95">
                  <c:v>48.249000549316406</c:v>
                </c:pt>
                <c:pt idx="96">
                  <c:v>48.617580413818359</c:v>
                </c:pt>
                <c:pt idx="97">
                  <c:v>48.986160278320313</c:v>
                </c:pt>
                <c:pt idx="98">
                  <c:v>49.354740142822266</c:v>
                </c:pt>
                <c:pt idx="99">
                  <c:v>49.723320007324219</c:v>
                </c:pt>
                <c:pt idx="100">
                  <c:v>50.091899871826172</c:v>
                </c:pt>
                <c:pt idx="101">
                  <c:v>50.460498809814453</c:v>
                </c:pt>
                <c:pt idx="102">
                  <c:v>50.8291015625</c:v>
                </c:pt>
                <c:pt idx="103">
                  <c:v>51.197700500488281</c:v>
                </c:pt>
                <c:pt idx="104">
                  <c:v>51.566299438476563</c:v>
                </c:pt>
                <c:pt idx="105">
                  <c:v>51.934898376464844</c:v>
                </c:pt>
                <c:pt idx="106">
                  <c:v>52.303501129150391</c:v>
                </c:pt>
                <c:pt idx="107">
                  <c:v>52.672100067138672</c:v>
                </c:pt>
                <c:pt idx="108">
                  <c:v>53.040699005126953</c:v>
                </c:pt>
                <c:pt idx="109">
                  <c:v>53.4093017578125</c:v>
                </c:pt>
                <c:pt idx="110">
                  <c:v>53.777900695800781</c:v>
                </c:pt>
              </c:numCache>
            </c:numRef>
          </c:yVal>
          <c:smooth val="0"/>
          <c:extLst>
            <c:ext xmlns:c16="http://schemas.microsoft.com/office/drawing/2014/chart" uri="{C3380CC4-5D6E-409C-BE32-E72D297353CC}">
              <c16:uniqueId val="{00000009-CC96-D747-B63E-07A975642E8B}"/>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11.159968376159668</c:v>
                </c:pt>
                <c:pt idx="16">
                  <c:v>11.725322723388672</c:v>
                </c:pt>
                <c:pt idx="17">
                  <c:v>12.290678024291992</c:v>
                </c:pt>
                <c:pt idx="18">
                  <c:v>12.856032371520996</c:v>
                </c:pt>
                <c:pt idx="19">
                  <c:v>13.421387672424316</c:v>
                </c:pt>
                <c:pt idx="20">
                  <c:v>13.98674201965332</c:v>
                </c:pt>
                <c:pt idx="21">
                  <c:v>14.68245792388916</c:v>
                </c:pt>
                <c:pt idx="22">
                  <c:v>15.378173828125</c:v>
                </c:pt>
                <c:pt idx="23">
                  <c:v>16.073888778686523</c:v>
                </c:pt>
                <c:pt idx="24">
                  <c:v>16.76960563659668</c:v>
                </c:pt>
                <c:pt idx="25">
                  <c:v>17.465320587158203</c:v>
                </c:pt>
                <c:pt idx="26">
                  <c:v>18.161035537719727</c:v>
                </c:pt>
                <c:pt idx="27">
                  <c:v>18.856752395629883</c:v>
                </c:pt>
                <c:pt idx="28">
                  <c:v>19.552467346191406</c:v>
                </c:pt>
                <c:pt idx="29">
                  <c:v>20.248184204101563</c:v>
                </c:pt>
                <c:pt idx="30">
                  <c:v>20.943899154663086</c:v>
                </c:pt>
                <c:pt idx="31">
                  <c:v>21.637615203857422</c:v>
                </c:pt>
                <c:pt idx="32">
                  <c:v>22.331331253051758</c:v>
                </c:pt>
                <c:pt idx="33">
                  <c:v>23.025047302246094</c:v>
                </c:pt>
                <c:pt idx="34">
                  <c:v>23.71876335144043</c:v>
                </c:pt>
                <c:pt idx="35">
                  <c:v>24.412479400634766</c:v>
                </c:pt>
                <c:pt idx="36">
                  <c:v>25.106195449829102</c:v>
                </c:pt>
                <c:pt idx="37">
                  <c:v>25.799911499023438</c:v>
                </c:pt>
                <c:pt idx="38">
                  <c:v>26.493627548217773</c:v>
                </c:pt>
                <c:pt idx="39">
                  <c:v>27.187343597412109</c:v>
                </c:pt>
                <c:pt idx="40">
                  <c:v>27.881059646606445</c:v>
                </c:pt>
                <c:pt idx="41">
                  <c:v>28.678928375244141</c:v>
                </c:pt>
                <c:pt idx="42">
                  <c:v>29.476797103881836</c:v>
                </c:pt>
                <c:pt idx="43">
                  <c:v>30.274665832519531</c:v>
                </c:pt>
                <c:pt idx="44">
                  <c:v>31.072534561157227</c:v>
                </c:pt>
                <c:pt idx="45">
                  <c:v>31.870403289794922</c:v>
                </c:pt>
                <c:pt idx="46">
                  <c:v>32.66827392578125</c:v>
                </c:pt>
                <c:pt idx="47">
                  <c:v>33.466140747070313</c:v>
                </c:pt>
                <c:pt idx="48">
                  <c:v>34.264011383056641</c:v>
                </c:pt>
                <c:pt idx="49">
                  <c:v>35.061878204345703</c:v>
                </c:pt>
                <c:pt idx="50">
                  <c:v>35.859748840332031</c:v>
                </c:pt>
                <c:pt idx="51">
                  <c:v>36.637897491455078</c:v>
                </c:pt>
                <c:pt idx="52">
                  <c:v>37.416042327880859</c:v>
                </c:pt>
                <c:pt idx="53">
                  <c:v>38.194190979003906</c:v>
                </c:pt>
                <c:pt idx="54">
                  <c:v>38.972335815429688</c:v>
                </c:pt>
                <c:pt idx="55">
                  <c:v>39.750484466552734</c:v>
                </c:pt>
                <c:pt idx="56">
                  <c:v>40.528633117675781</c:v>
                </c:pt>
                <c:pt idx="57">
                  <c:v>41.306777954101563</c:v>
                </c:pt>
                <c:pt idx="58">
                  <c:v>42.084926605224609</c:v>
                </c:pt>
                <c:pt idx="59">
                  <c:v>42.863071441650391</c:v>
                </c:pt>
                <c:pt idx="60">
                  <c:v>43.641220092773438</c:v>
                </c:pt>
                <c:pt idx="61">
                  <c:v>44.613494873046875</c:v>
                </c:pt>
                <c:pt idx="62">
                  <c:v>45.585769653320313</c:v>
                </c:pt>
                <c:pt idx="63">
                  <c:v>46.558048248291016</c:v>
                </c:pt>
                <c:pt idx="64">
                  <c:v>47.530323028564453</c:v>
                </c:pt>
                <c:pt idx="65">
                  <c:v>48.502597808837891</c:v>
                </c:pt>
                <c:pt idx="66">
                  <c:v>49.474872589111328</c:v>
                </c:pt>
                <c:pt idx="67">
                  <c:v>50.447147369384766</c:v>
                </c:pt>
                <c:pt idx="68">
                  <c:v>51.419425964355469</c:v>
                </c:pt>
                <c:pt idx="69">
                  <c:v>52.391700744628906</c:v>
                </c:pt>
                <c:pt idx="70">
                  <c:v>53.363975524902344</c:v>
                </c:pt>
                <c:pt idx="71">
                  <c:v>54.3114013671875</c:v>
                </c:pt>
                <c:pt idx="72">
                  <c:v>55.258827209472656</c:v>
                </c:pt>
                <c:pt idx="73">
                  <c:v>56.206256866455078</c:v>
                </c:pt>
                <c:pt idx="74">
                  <c:v>57.153682708740234</c:v>
                </c:pt>
                <c:pt idx="75">
                  <c:v>58.101108551025391</c:v>
                </c:pt>
                <c:pt idx="76">
                  <c:v>59.048534393310547</c:v>
                </c:pt>
                <c:pt idx="77">
                  <c:v>59.995960235595703</c:v>
                </c:pt>
                <c:pt idx="78">
                  <c:v>60.943389892578125</c:v>
                </c:pt>
                <c:pt idx="79">
                  <c:v>61.890815734863281</c:v>
                </c:pt>
                <c:pt idx="80">
                  <c:v>62.838241577148438</c:v>
                </c:pt>
                <c:pt idx="81">
                  <c:v>63.887790679931641</c:v>
                </c:pt>
                <c:pt idx="82">
                  <c:v>64.937339782714844</c:v>
                </c:pt>
                <c:pt idx="83">
                  <c:v>65.986892700195313</c:v>
                </c:pt>
                <c:pt idx="84">
                  <c:v>67.036445617675781</c:v>
                </c:pt>
                <c:pt idx="85">
                  <c:v>68.08599853515625</c:v>
                </c:pt>
                <c:pt idx="86">
                  <c:v>69.135543823242188</c:v>
                </c:pt>
                <c:pt idx="87">
                  <c:v>70.185096740722656</c:v>
                </c:pt>
                <c:pt idx="88">
                  <c:v>71.234649658203125</c:v>
                </c:pt>
                <c:pt idx="89">
                  <c:v>72.284194946289063</c:v>
                </c:pt>
                <c:pt idx="90">
                  <c:v>73.333747863769531</c:v>
                </c:pt>
                <c:pt idx="91">
                  <c:v>74.1607666015625</c:v>
                </c:pt>
                <c:pt idx="92">
                  <c:v>74.987777709960938</c:v>
                </c:pt>
                <c:pt idx="93">
                  <c:v>75.814788818359375</c:v>
                </c:pt>
                <c:pt idx="94">
                  <c:v>76.641807556152344</c:v>
                </c:pt>
                <c:pt idx="95">
                  <c:v>77.468826293945313</c:v>
                </c:pt>
                <c:pt idx="96">
                  <c:v>78.29583740234375</c:v>
                </c:pt>
                <c:pt idx="97">
                  <c:v>79.122848510742188</c:v>
                </c:pt>
                <c:pt idx="98">
                  <c:v>79.949867248535156</c:v>
                </c:pt>
                <c:pt idx="99">
                  <c:v>80.776885986328125</c:v>
                </c:pt>
                <c:pt idx="100">
                  <c:v>81.603897094726563</c:v>
                </c:pt>
                <c:pt idx="101">
                  <c:v>82.16632080078125</c:v>
                </c:pt>
                <c:pt idx="102">
                  <c:v>82.728744506835938</c:v>
                </c:pt>
                <c:pt idx="103">
                  <c:v>83.291168212890625</c:v>
                </c:pt>
                <c:pt idx="104">
                  <c:v>83.853591918945313</c:v>
                </c:pt>
                <c:pt idx="105">
                  <c:v>84.416015625</c:v>
                </c:pt>
                <c:pt idx="106">
                  <c:v>84.978439331054688</c:v>
                </c:pt>
                <c:pt idx="107">
                  <c:v>85.540863037109375</c:v>
                </c:pt>
                <c:pt idx="108">
                  <c:v>86.103286743164063</c:v>
                </c:pt>
                <c:pt idx="109">
                  <c:v>86.66571044921875</c:v>
                </c:pt>
                <c:pt idx="110">
                  <c:v>87.228134155273438</c:v>
                </c:pt>
              </c:numCache>
            </c:numRef>
          </c:yVal>
          <c:smooth val="0"/>
          <c:extLst>
            <c:ext xmlns:c16="http://schemas.microsoft.com/office/drawing/2014/chart" uri="{C3380CC4-5D6E-409C-BE32-E72D297353CC}">
              <c16:uniqueId val="{0000000A-CC96-D747-B63E-07A975642E8B}"/>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11.300000190734863</c:v>
                </c:pt>
                <c:pt idx="16">
                  <c:v>11.848000526428223</c:v>
                </c:pt>
                <c:pt idx="17">
                  <c:v>12.395999908447266</c:v>
                </c:pt>
                <c:pt idx="18">
                  <c:v>12.944000244140625</c:v>
                </c:pt>
                <c:pt idx="19">
                  <c:v>13.491999626159668</c:v>
                </c:pt>
                <c:pt idx="20">
                  <c:v>14.039999961853027</c:v>
                </c:pt>
                <c:pt idx="21">
                  <c:v>14.895000457763672</c:v>
                </c:pt>
                <c:pt idx="22">
                  <c:v>15.75</c:v>
                </c:pt>
                <c:pt idx="23">
                  <c:v>16.604999542236328</c:v>
                </c:pt>
                <c:pt idx="24">
                  <c:v>17.459999084472656</c:v>
                </c:pt>
                <c:pt idx="25">
                  <c:v>18.315000534057617</c:v>
                </c:pt>
                <c:pt idx="26">
                  <c:v>19.170000076293945</c:v>
                </c:pt>
                <c:pt idx="27">
                  <c:v>20.024999618530273</c:v>
                </c:pt>
                <c:pt idx="28">
                  <c:v>20.880001068115234</c:v>
                </c:pt>
                <c:pt idx="29">
                  <c:v>21.735000610351563</c:v>
                </c:pt>
                <c:pt idx="30">
                  <c:v>22.590000152587891</c:v>
                </c:pt>
                <c:pt idx="31">
                  <c:v>23.485000610351563</c:v>
                </c:pt>
                <c:pt idx="32">
                  <c:v>24.380001068115234</c:v>
                </c:pt>
                <c:pt idx="33">
                  <c:v>25.274999618530273</c:v>
                </c:pt>
                <c:pt idx="34">
                  <c:v>26.170000076293945</c:v>
                </c:pt>
                <c:pt idx="35">
                  <c:v>27.065000534057617</c:v>
                </c:pt>
                <c:pt idx="36">
                  <c:v>27.960000991821289</c:v>
                </c:pt>
                <c:pt idx="37">
                  <c:v>28.855001449584961</c:v>
                </c:pt>
                <c:pt idx="38">
                  <c:v>29.75</c:v>
                </c:pt>
                <c:pt idx="39">
                  <c:v>30.645000457763672</c:v>
                </c:pt>
                <c:pt idx="40">
                  <c:v>31.540000915527344</c:v>
                </c:pt>
                <c:pt idx="41">
                  <c:v>32.409999847412109</c:v>
                </c:pt>
                <c:pt idx="42">
                  <c:v>33.280002593994141</c:v>
                </c:pt>
                <c:pt idx="43">
                  <c:v>34.150001525878906</c:v>
                </c:pt>
                <c:pt idx="44">
                  <c:v>35.020000457763672</c:v>
                </c:pt>
                <c:pt idx="45">
                  <c:v>35.889999389648438</c:v>
                </c:pt>
                <c:pt idx="46">
                  <c:v>36.760002136230469</c:v>
                </c:pt>
                <c:pt idx="47">
                  <c:v>37.630001068115234</c:v>
                </c:pt>
                <c:pt idx="48">
                  <c:v>38.5</c:v>
                </c:pt>
                <c:pt idx="49">
                  <c:v>39.370002746582031</c:v>
                </c:pt>
                <c:pt idx="50">
                  <c:v>40.240001678466797</c:v>
                </c:pt>
                <c:pt idx="51">
                  <c:v>41.627002716064453</c:v>
                </c:pt>
                <c:pt idx="52">
                  <c:v>43.013999938964844</c:v>
                </c:pt>
                <c:pt idx="53">
                  <c:v>44.4010009765625</c:v>
                </c:pt>
                <c:pt idx="54">
                  <c:v>45.788002014160156</c:v>
                </c:pt>
                <c:pt idx="55">
                  <c:v>47.175003051757813</c:v>
                </c:pt>
                <c:pt idx="56">
                  <c:v>48.562000274658203</c:v>
                </c:pt>
                <c:pt idx="57">
                  <c:v>49.949001312255859</c:v>
                </c:pt>
                <c:pt idx="58">
                  <c:v>51.336002349853516</c:v>
                </c:pt>
                <c:pt idx="59">
                  <c:v>52.722999572753906</c:v>
                </c:pt>
                <c:pt idx="60">
                  <c:v>54.110000610351563</c:v>
                </c:pt>
                <c:pt idx="61">
                  <c:v>56.753002166748047</c:v>
                </c:pt>
                <c:pt idx="62">
                  <c:v>59.395999908447266</c:v>
                </c:pt>
                <c:pt idx="63">
                  <c:v>62.03900146484375</c:v>
                </c:pt>
                <c:pt idx="64">
                  <c:v>64.681999206542969</c:v>
                </c:pt>
                <c:pt idx="65">
                  <c:v>67.324996948242188</c:v>
                </c:pt>
                <c:pt idx="66">
                  <c:v>69.968002319335938</c:v>
                </c:pt>
                <c:pt idx="67">
                  <c:v>72.611000061035156</c:v>
                </c:pt>
                <c:pt idx="68">
                  <c:v>75.253997802734375</c:v>
                </c:pt>
                <c:pt idx="69">
                  <c:v>77.897003173828125</c:v>
                </c:pt>
                <c:pt idx="70">
                  <c:v>80.540000915527344</c:v>
                </c:pt>
                <c:pt idx="71">
                  <c:v>84.576004028320313</c:v>
                </c:pt>
                <c:pt idx="72">
                  <c:v>88.61199951171875</c:v>
                </c:pt>
                <c:pt idx="73">
                  <c:v>92.648002624511719</c:v>
                </c:pt>
                <c:pt idx="74">
                  <c:v>96.683998107910156</c:v>
                </c:pt>
                <c:pt idx="75">
                  <c:v>100.72000122070313</c:v>
                </c:pt>
                <c:pt idx="76">
                  <c:v>104.75600433349609</c:v>
                </c:pt>
                <c:pt idx="77">
                  <c:v>108.79199981689453</c:v>
                </c:pt>
                <c:pt idx="78">
                  <c:v>112.8280029296875</c:v>
                </c:pt>
                <c:pt idx="79">
                  <c:v>116.86399841308594</c:v>
                </c:pt>
                <c:pt idx="80">
                  <c:v>120.90000152587891</c:v>
                </c:pt>
                <c:pt idx="81">
                  <c:v>126.61000061035156</c:v>
                </c:pt>
                <c:pt idx="82">
                  <c:v>132.32000732421875</c:v>
                </c:pt>
                <c:pt idx="83">
                  <c:v>138.02999877929688</c:v>
                </c:pt>
                <c:pt idx="84">
                  <c:v>143.74000549316406</c:v>
                </c:pt>
                <c:pt idx="85">
                  <c:v>149.44999694824219</c:v>
                </c:pt>
                <c:pt idx="86">
                  <c:v>155.16000366210938</c:v>
                </c:pt>
                <c:pt idx="87">
                  <c:v>160.8699951171875</c:v>
                </c:pt>
                <c:pt idx="88">
                  <c:v>166.58000183105469</c:v>
                </c:pt>
                <c:pt idx="89">
                  <c:v>172.28999328613281</c:v>
                </c:pt>
                <c:pt idx="90">
                  <c:v>178</c:v>
                </c:pt>
                <c:pt idx="91">
                  <c:v>185.22000122070313</c:v>
                </c:pt>
                <c:pt idx="92">
                  <c:v>192.44000244140625</c:v>
                </c:pt>
                <c:pt idx="93">
                  <c:v>199.66000366210938</c:v>
                </c:pt>
                <c:pt idx="94">
                  <c:v>206.8800048828125</c:v>
                </c:pt>
                <c:pt idx="95">
                  <c:v>214.10000610351563</c:v>
                </c:pt>
                <c:pt idx="96">
                  <c:v>221.31999206542969</c:v>
                </c:pt>
                <c:pt idx="97">
                  <c:v>228.53999328613281</c:v>
                </c:pt>
                <c:pt idx="98">
                  <c:v>235.75999450683594</c:v>
                </c:pt>
                <c:pt idx="99">
                  <c:v>242.97999572753906</c:v>
                </c:pt>
                <c:pt idx="100">
                  <c:v>250.19999694824219</c:v>
                </c:pt>
                <c:pt idx="101">
                  <c:v>257.22000122070313</c:v>
                </c:pt>
                <c:pt idx="102">
                  <c:v>264.239990234375</c:v>
                </c:pt>
                <c:pt idx="103">
                  <c:v>271.260009765625</c:v>
                </c:pt>
                <c:pt idx="104">
                  <c:v>278.27999877929688</c:v>
                </c:pt>
                <c:pt idx="105">
                  <c:v>285.29998779296875</c:v>
                </c:pt>
                <c:pt idx="106">
                  <c:v>292.32000732421875</c:v>
                </c:pt>
                <c:pt idx="107">
                  <c:v>299.33999633789063</c:v>
                </c:pt>
                <c:pt idx="108">
                  <c:v>306.3599853515625</c:v>
                </c:pt>
                <c:pt idx="109">
                  <c:v>313.3800048828125</c:v>
                </c:pt>
                <c:pt idx="110">
                  <c:v>320.39999389648438</c:v>
                </c:pt>
              </c:numCache>
            </c:numRef>
          </c:yVal>
          <c:smooth val="0"/>
          <c:extLst>
            <c:ext xmlns:c16="http://schemas.microsoft.com/office/drawing/2014/chart" uri="{C3380CC4-5D6E-409C-BE32-E72D297353CC}">
              <c16:uniqueId val="{0000000B-CC96-D747-B63E-07A975642E8B}"/>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11.395079612731934</c:v>
                </c:pt>
                <c:pt idx="16">
                  <c:v>11.700169563293457</c:v>
                </c:pt>
                <c:pt idx="17">
                  <c:v>12.005258560180664</c:v>
                </c:pt>
                <c:pt idx="18">
                  <c:v>12.310348510742188</c:v>
                </c:pt>
                <c:pt idx="19">
                  <c:v>12.615437507629395</c:v>
                </c:pt>
                <c:pt idx="20">
                  <c:v>12.920527458190918</c:v>
                </c:pt>
                <c:pt idx="21">
                  <c:v>13.546886444091797</c:v>
                </c:pt>
                <c:pt idx="22">
                  <c:v>14.173246383666992</c:v>
                </c:pt>
                <c:pt idx="23">
                  <c:v>14.799605369567871</c:v>
                </c:pt>
                <c:pt idx="24">
                  <c:v>15.42596435546875</c:v>
                </c:pt>
                <c:pt idx="25">
                  <c:v>16.052324295043945</c:v>
                </c:pt>
                <c:pt idx="26">
                  <c:v>16.678682327270508</c:v>
                </c:pt>
                <c:pt idx="27">
                  <c:v>17.305042266845703</c:v>
                </c:pt>
                <c:pt idx="28">
                  <c:v>17.931402206420898</c:v>
                </c:pt>
                <c:pt idx="29">
                  <c:v>18.557760238647461</c:v>
                </c:pt>
                <c:pt idx="30">
                  <c:v>19.184120178222656</c:v>
                </c:pt>
                <c:pt idx="31">
                  <c:v>20.131608963012695</c:v>
                </c:pt>
                <c:pt idx="32">
                  <c:v>21.079099655151367</c:v>
                </c:pt>
                <c:pt idx="33">
                  <c:v>22.026588439941406</c:v>
                </c:pt>
                <c:pt idx="34">
                  <c:v>22.974077224731445</c:v>
                </c:pt>
                <c:pt idx="35">
                  <c:v>23.921566009521484</c:v>
                </c:pt>
                <c:pt idx="36">
                  <c:v>24.869056701660156</c:v>
                </c:pt>
                <c:pt idx="37">
                  <c:v>25.816545486450195</c:v>
                </c:pt>
                <c:pt idx="38">
                  <c:v>26.764034271240234</c:v>
                </c:pt>
                <c:pt idx="39">
                  <c:v>27.711524963378906</c:v>
                </c:pt>
                <c:pt idx="40">
                  <c:v>28.659013748168945</c:v>
                </c:pt>
                <c:pt idx="41">
                  <c:v>29.824300765991211</c:v>
                </c:pt>
                <c:pt idx="42">
                  <c:v>30.989589691162109</c:v>
                </c:pt>
                <c:pt idx="43">
                  <c:v>32.154876708984375</c:v>
                </c:pt>
                <c:pt idx="44">
                  <c:v>33.320163726806641</c:v>
                </c:pt>
                <c:pt idx="45">
                  <c:v>34.485450744628906</c:v>
                </c:pt>
                <c:pt idx="46">
                  <c:v>35.650737762451172</c:v>
                </c:pt>
                <c:pt idx="47">
                  <c:v>36.816028594970703</c:v>
                </c:pt>
                <c:pt idx="48">
                  <c:v>37.981315612792969</c:v>
                </c:pt>
                <c:pt idx="49">
                  <c:v>39.146602630615234</c:v>
                </c:pt>
                <c:pt idx="50">
                  <c:v>40.3118896484375</c:v>
                </c:pt>
                <c:pt idx="51">
                  <c:v>41.822822570800781</c:v>
                </c:pt>
                <c:pt idx="52">
                  <c:v>43.333759307861328</c:v>
                </c:pt>
                <c:pt idx="53">
                  <c:v>44.844692230224609</c:v>
                </c:pt>
                <c:pt idx="54">
                  <c:v>46.355628967285156</c:v>
                </c:pt>
                <c:pt idx="55">
                  <c:v>47.866561889648438</c:v>
                </c:pt>
                <c:pt idx="56">
                  <c:v>49.377494812011719</c:v>
                </c:pt>
                <c:pt idx="57">
                  <c:v>50.888431549072266</c:v>
                </c:pt>
                <c:pt idx="58">
                  <c:v>52.399364471435547</c:v>
                </c:pt>
                <c:pt idx="59">
                  <c:v>53.910301208496094</c:v>
                </c:pt>
                <c:pt idx="60">
                  <c:v>55.421234130859375</c:v>
                </c:pt>
                <c:pt idx="61">
                  <c:v>57.210018157958984</c:v>
                </c:pt>
                <c:pt idx="62">
                  <c:v>58.998805999755859</c:v>
                </c:pt>
                <c:pt idx="63">
                  <c:v>60.787590026855469</c:v>
                </c:pt>
                <c:pt idx="64">
                  <c:v>62.576377868652344</c:v>
                </c:pt>
                <c:pt idx="65">
                  <c:v>64.365158081054688</c:v>
                </c:pt>
                <c:pt idx="66">
                  <c:v>66.153945922851563</c:v>
                </c:pt>
                <c:pt idx="67">
                  <c:v>67.942733764648438</c:v>
                </c:pt>
                <c:pt idx="68">
                  <c:v>69.731521606445313</c:v>
                </c:pt>
                <c:pt idx="69">
                  <c:v>71.520301818847656</c:v>
                </c:pt>
                <c:pt idx="70">
                  <c:v>73.309089660644531</c:v>
                </c:pt>
                <c:pt idx="71">
                  <c:v>75.719085693359375</c:v>
                </c:pt>
                <c:pt idx="72">
                  <c:v>78.129074096679688</c:v>
                </c:pt>
                <c:pt idx="73">
                  <c:v>80.539070129394531</c:v>
                </c:pt>
                <c:pt idx="74">
                  <c:v>82.949066162109375</c:v>
                </c:pt>
                <c:pt idx="75">
                  <c:v>85.359054565429688</c:v>
                </c:pt>
                <c:pt idx="76">
                  <c:v>87.769050598144531</c:v>
                </c:pt>
                <c:pt idx="77">
                  <c:v>90.179046630859375</c:v>
                </c:pt>
                <c:pt idx="78">
                  <c:v>92.589042663574219</c:v>
                </c:pt>
                <c:pt idx="79">
                  <c:v>94.999031066894531</c:v>
                </c:pt>
                <c:pt idx="80">
                  <c:v>97.409027099609375</c:v>
                </c:pt>
                <c:pt idx="81">
                  <c:v>100.15264892578125</c:v>
                </c:pt>
                <c:pt idx="82">
                  <c:v>102.89627075195313</c:v>
                </c:pt>
                <c:pt idx="83">
                  <c:v>105.639892578125</c:v>
                </c:pt>
                <c:pt idx="84">
                  <c:v>108.38351440429688</c:v>
                </c:pt>
                <c:pt idx="85">
                  <c:v>111.12713623046875</c:v>
                </c:pt>
                <c:pt idx="86">
                  <c:v>113.87075805664063</c:v>
                </c:pt>
                <c:pt idx="87">
                  <c:v>116.6143798828125</c:v>
                </c:pt>
                <c:pt idx="88">
                  <c:v>119.35800170898438</c:v>
                </c:pt>
                <c:pt idx="89">
                  <c:v>122.10162353515625</c:v>
                </c:pt>
                <c:pt idx="90">
                  <c:v>124.84524536132813</c:v>
                </c:pt>
                <c:pt idx="91">
                  <c:v>128.34716796875</c:v>
                </c:pt>
                <c:pt idx="92">
                  <c:v>131.84909057617188</c:v>
                </c:pt>
                <c:pt idx="93">
                  <c:v>135.35101318359375</c:v>
                </c:pt>
                <c:pt idx="94">
                  <c:v>138.85293579101563</c:v>
                </c:pt>
                <c:pt idx="95">
                  <c:v>142.3548583984375</c:v>
                </c:pt>
                <c:pt idx="96">
                  <c:v>145.85676574707031</c:v>
                </c:pt>
                <c:pt idx="97">
                  <c:v>149.35868835449219</c:v>
                </c:pt>
                <c:pt idx="98">
                  <c:v>152.86061096191406</c:v>
                </c:pt>
                <c:pt idx="99">
                  <c:v>156.36253356933594</c:v>
                </c:pt>
                <c:pt idx="100">
                  <c:v>159.86445617675781</c:v>
                </c:pt>
                <c:pt idx="101">
                  <c:v>164.16497802734375</c:v>
                </c:pt>
                <c:pt idx="102">
                  <c:v>168.46551513671875</c:v>
                </c:pt>
                <c:pt idx="103">
                  <c:v>172.76603698730469</c:v>
                </c:pt>
                <c:pt idx="104">
                  <c:v>177.06655883789063</c:v>
                </c:pt>
                <c:pt idx="105">
                  <c:v>181.36709594726563</c:v>
                </c:pt>
                <c:pt idx="106">
                  <c:v>185.66761779785156</c:v>
                </c:pt>
                <c:pt idx="107">
                  <c:v>189.9681396484375</c:v>
                </c:pt>
                <c:pt idx="108">
                  <c:v>194.26866149902344</c:v>
                </c:pt>
                <c:pt idx="109">
                  <c:v>198.56919860839844</c:v>
                </c:pt>
                <c:pt idx="110">
                  <c:v>202.86972045898438</c:v>
                </c:pt>
              </c:numCache>
            </c:numRef>
          </c:yVal>
          <c:smooth val="0"/>
          <c:extLst>
            <c:ext xmlns:c16="http://schemas.microsoft.com/office/drawing/2014/chart" uri="{C3380CC4-5D6E-409C-BE32-E72D297353CC}">
              <c16:uniqueId val="{0000000C-CC96-D747-B63E-07A975642E8B}"/>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900" dirty="0"/>
                  <a:t>Exajoules</a:t>
                </a:r>
                <a:r>
                  <a:rPr lang="en-US" sz="900" baseline="0" dirty="0"/>
                  <a:t> per Year</a:t>
                </a:r>
                <a:endParaRPr lang="en-US" sz="900" dirty="0"/>
              </a:p>
            </c:rich>
          </c:tx>
          <c:layout>
            <c:manualLayout>
              <c:xMode val="edge"/>
              <c:yMode val="edge"/>
              <c:x val="5.0567664566618466E-2"/>
              <c:y val="0.2241016810842247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Bio</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36.941024780273438</c:v>
                </c:pt>
                <c:pt idx="1">
                  <c:v>37.33917236328125</c:v>
                </c:pt>
                <c:pt idx="2">
                  <c:v>37.449176788330078</c:v>
                </c:pt>
                <c:pt idx="3">
                  <c:v>37.625274658203125</c:v>
                </c:pt>
                <c:pt idx="4">
                  <c:v>37.891807556152344</c:v>
                </c:pt>
                <c:pt idx="5">
                  <c:v>38.306461334228516</c:v>
                </c:pt>
                <c:pt idx="6">
                  <c:v>38.873477935791016</c:v>
                </c:pt>
                <c:pt idx="7">
                  <c:v>39.588520050048828</c:v>
                </c:pt>
                <c:pt idx="8">
                  <c:v>40.356365203857422</c:v>
                </c:pt>
                <c:pt idx="9">
                  <c:v>41.067214965820313</c:v>
                </c:pt>
                <c:pt idx="10">
                  <c:v>41.852699279785156</c:v>
                </c:pt>
                <c:pt idx="11">
                  <c:v>42.738883972167969</c:v>
                </c:pt>
                <c:pt idx="12">
                  <c:v>43.515266418457031</c:v>
                </c:pt>
                <c:pt idx="13">
                  <c:v>44.303287506103516</c:v>
                </c:pt>
                <c:pt idx="14">
                  <c:v>45.162712097167969</c:v>
                </c:pt>
                <c:pt idx="15">
                  <c:v>46.174571990966797</c:v>
                </c:pt>
                <c:pt idx="16">
                  <c:v>47.297019958496094</c:v>
                </c:pt>
                <c:pt idx="17">
                  <c:v>48.591392517089844</c:v>
                </c:pt>
                <c:pt idx="18">
                  <c:v>49.916816711425781</c:v>
                </c:pt>
                <c:pt idx="19">
                  <c:v>50.897468566894531</c:v>
                </c:pt>
                <c:pt idx="20">
                  <c:v>51.453506469726563</c:v>
                </c:pt>
                <c:pt idx="21">
                  <c:v>52.231727600097656</c:v>
                </c:pt>
                <c:pt idx="22">
                  <c:v>53.185150146484375</c:v>
                </c:pt>
                <c:pt idx="23">
                  <c:v>54.030055999755859</c:v>
                </c:pt>
                <c:pt idx="24">
                  <c:v>54.696395874023438</c:v>
                </c:pt>
                <c:pt idx="25">
                  <c:v>55.352592468261719</c:v>
                </c:pt>
                <c:pt idx="26">
                  <c:v>56.029502868652344</c:v>
                </c:pt>
                <c:pt idx="27">
                  <c:v>56.712863922119141</c:v>
                </c:pt>
                <c:pt idx="28">
                  <c:v>57.417861938476563</c:v>
                </c:pt>
                <c:pt idx="29">
                  <c:v>58.229026794433594</c:v>
                </c:pt>
                <c:pt idx="30">
                  <c:v>59.153553009033203</c:v>
                </c:pt>
                <c:pt idx="31">
                  <c:v>60.162517547607422</c:v>
                </c:pt>
                <c:pt idx="32">
                  <c:v>61.241195678710938</c:v>
                </c:pt>
                <c:pt idx="33">
                  <c:v>62.365573883056641</c:v>
                </c:pt>
                <c:pt idx="34">
                  <c:v>63.515365600585938</c:v>
                </c:pt>
                <c:pt idx="35">
                  <c:v>64.673393249511719</c:v>
                </c:pt>
                <c:pt idx="36">
                  <c:v>65.815406799316406</c:v>
                </c:pt>
                <c:pt idx="37">
                  <c:v>66.931571960449219</c:v>
                </c:pt>
                <c:pt idx="38">
                  <c:v>68.018989562988281</c:v>
                </c:pt>
                <c:pt idx="39">
                  <c:v>69.073577880859375</c:v>
                </c:pt>
                <c:pt idx="40">
                  <c:v>70.092674255371094</c:v>
                </c:pt>
                <c:pt idx="41">
                  <c:v>71.061767578125</c:v>
                </c:pt>
                <c:pt idx="42">
                  <c:v>71.992622375488281</c:v>
                </c:pt>
                <c:pt idx="43">
                  <c:v>72.898048400878906</c:v>
                </c:pt>
                <c:pt idx="44">
                  <c:v>73.784217834472656</c:v>
                </c:pt>
                <c:pt idx="45">
                  <c:v>74.6573486328125</c:v>
                </c:pt>
                <c:pt idx="46">
                  <c:v>75.499748229980469</c:v>
                </c:pt>
                <c:pt idx="47">
                  <c:v>76.328781127929688</c:v>
                </c:pt>
                <c:pt idx="48">
                  <c:v>77.159439086914063</c:v>
                </c:pt>
                <c:pt idx="49">
                  <c:v>77.993370056152344</c:v>
                </c:pt>
                <c:pt idx="50">
                  <c:v>78.830558776855469</c:v>
                </c:pt>
                <c:pt idx="51">
                  <c:v>79.679832458496094</c:v>
                </c:pt>
                <c:pt idx="52">
                  <c:v>80.534706115722656</c:v>
                </c:pt>
                <c:pt idx="53">
                  <c:v>81.386856079101563</c:v>
                </c:pt>
                <c:pt idx="54">
                  <c:v>82.232444763183594</c:v>
                </c:pt>
                <c:pt idx="55">
                  <c:v>83.067642211914063</c:v>
                </c:pt>
                <c:pt idx="56">
                  <c:v>83.888816833496094</c:v>
                </c:pt>
                <c:pt idx="57">
                  <c:v>84.692955017089844</c:v>
                </c:pt>
                <c:pt idx="58">
                  <c:v>85.477798461914063</c:v>
                </c:pt>
                <c:pt idx="59">
                  <c:v>86.24200439453125</c:v>
                </c:pt>
                <c:pt idx="60">
                  <c:v>86.985145568847656</c:v>
                </c:pt>
                <c:pt idx="61">
                  <c:v>87.707656860351563</c:v>
                </c:pt>
                <c:pt idx="62">
                  <c:v>88.410667419433594</c:v>
                </c:pt>
                <c:pt idx="63">
                  <c:v>89.095794677734375</c:v>
                </c:pt>
                <c:pt idx="64">
                  <c:v>89.764976501464844</c:v>
                </c:pt>
                <c:pt idx="65">
                  <c:v>90.42022705078125</c:v>
                </c:pt>
                <c:pt idx="66">
                  <c:v>91.063499450683594</c:v>
                </c:pt>
                <c:pt idx="67">
                  <c:v>91.696533203125</c:v>
                </c:pt>
                <c:pt idx="68">
                  <c:v>92.320793151855469</c:v>
                </c:pt>
                <c:pt idx="69">
                  <c:v>92.937492370605469</c:v>
                </c:pt>
                <c:pt idx="70">
                  <c:v>93.547523498535156</c:v>
                </c:pt>
                <c:pt idx="71">
                  <c:v>94.151496887207031</c:v>
                </c:pt>
                <c:pt idx="72">
                  <c:v>94.749732971191406</c:v>
                </c:pt>
                <c:pt idx="73">
                  <c:v>95.342300415039063</c:v>
                </c:pt>
                <c:pt idx="74">
                  <c:v>95.929168701171875</c:v>
                </c:pt>
                <c:pt idx="75">
                  <c:v>96.510238647460938</c:v>
                </c:pt>
                <c:pt idx="76">
                  <c:v>97.085418701171875</c:v>
                </c:pt>
                <c:pt idx="77">
                  <c:v>97.65472412109375</c:v>
                </c:pt>
                <c:pt idx="78">
                  <c:v>98.218254089355469</c:v>
                </c:pt>
                <c:pt idx="79">
                  <c:v>98.776237487792969</c:v>
                </c:pt>
                <c:pt idx="80">
                  <c:v>99.329055786132813</c:v>
                </c:pt>
                <c:pt idx="81">
                  <c:v>99.877235412597656</c:v>
                </c:pt>
                <c:pt idx="82">
                  <c:v>100.42152404785156</c:v>
                </c:pt>
                <c:pt idx="83">
                  <c:v>100.96278381347656</c:v>
                </c:pt>
                <c:pt idx="84">
                  <c:v>101.50196075439453</c:v>
                </c:pt>
                <c:pt idx="85">
                  <c:v>102.04004669189453</c:v>
                </c:pt>
                <c:pt idx="86">
                  <c:v>102.5780029296875</c:v>
                </c:pt>
                <c:pt idx="87">
                  <c:v>103.11680603027344</c:v>
                </c:pt>
                <c:pt idx="88">
                  <c:v>103.65733337402344</c:v>
                </c:pt>
                <c:pt idx="89">
                  <c:v>104.20040893554688</c:v>
                </c:pt>
                <c:pt idx="90">
                  <c:v>104.74672698974609</c:v>
                </c:pt>
                <c:pt idx="91">
                  <c:v>105.29689025878906</c:v>
                </c:pt>
                <c:pt idx="92">
                  <c:v>105.85137939453125</c:v>
                </c:pt>
                <c:pt idx="93">
                  <c:v>106.41062927246094</c:v>
                </c:pt>
                <c:pt idx="94">
                  <c:v>106.97502899169922</c:v>
                </c:pt>
                <c:pt idx="95">
                  <c:v>107.54499053955078</c:v>
                </c:pt>
                <c:pt idx="96">
                  <c:v>108.12083435058594</c:v>
                </c:pt>
                <c:pt idx="97">
                  <c:v>108.70278167724609</c:v>
                </c:pt>
                <c:pt idx="98">
                  <c:v>109.29098510742188</c:v>
                </c:pt>
                <c:pt idx="99">
                  <c:v>109.88607025146484</c:v>
                </c:pt>
                <c:pt idx="100">
                  <c:v>110.48979949951172</c:v>
                </c:pt>
                <c:pt idx="101">
                  <c:v>111.10246276855469</c:v>
                </c:pt>
                <c:pt idx="102">
                  <c:v>111.72394561767578</c:v>
                </c:pt>
                <c:pt idx="103">
                  <c:v>112.35410308837891</c:v>
                </c:pt>
                <c:pt idx="104">
                  <c:v>112.99267578125</c:v>
                </c:pt>
                <c:pt idx="105">
                  <c:v>113.63935852050781</c:v>
                </c:pt>
                <c:pt idx="106">
                  <c:v>114.29378509521484</c:v>
                </c:pt>
                <c:pt idx="107">
                  <c:v>114.95552825927734</c:v>
                </c:pt>
                <c:pt idx="108">
                  <c:v>115.62409973144531</c:v>
                </c:pt>
                <c:pt idx="109">
                  <c:v>116.2989501953125</c:v>
                </c:pt>
                <c:pt idx="110">
                  <c:v>116.9794921875</c:v>
                </c:pt>
              </c:numCache>
            </c:numRef>
          </c:yVal>
          <c:smooth val="0"/>
          <c:extLst>
            <c:ext xmlns:c16="http://schemas.microsoft.com/office/drawing/2014/chart" uri="{C3380CC4-5D6E-409C-BE32-E72D297353CC}">
              <c16:uniqueId val="{00000000-48A0-E646-A73A-24AC61C640BB}"/>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37.990673065185547</c:v>
                </c:pt>
                <c:pt idx="10">
                  <c:v>42.797470092773438</c:v>
                </c:pt>
                <c:pt idx="11">
                  <c:v>42.581012725830078</c:v>
                </c:pt>
                <c:pt idx="12">
                  <c:v>43.443492889404297</c:v>
                </c:pt>
                <c:pt idx="13">
                  <c:v>44.340305328369141</c:v>
                </c:pt>
                <c:pt idx="14">
                  <c:v>45.145008087158203</c:v>
                </c:pt>
                <c:pt idx="15">
                  <c:v>45.891933441162109</c:v>
                </c:pt>
                <c:pt idx="16">
                  <c:v>46.598247528076172</c:v>
                </c:pt>
                <c:pt idx="17">
                  <c:v>47.625686645507813</c:v>
                </c:pt>
                <c:pt idx="18">
                  <c:v>48.540504455566406</c:v>
                </c:pt>
                <c:pt idx="19">
                  <c:v>49.225044250488281</c:v>
                </c:pt>
                <c:pt idx="20">
                  <c:v>51.150974273681641</c:v>
                </c:pt>
                <c:pt idx="21">
                  <c:v>51.73126220703125</c:v>
                </c:pt>
                <c:pt idx="22">
                  <c:v>53.055130004882813</c:v>
                </c:pt>
                <c:pt idx="23">
                  <c:v>53.9866943359375</c:v>
                </c:pt>
                <c:pt idx="24">
                  <c:v>54.393650054931641</c:v>
                </c:pt>
                <c:pt idx="25">
                  <c:v>55.153972625732422</c:v>
                </c:pt>
                <c:pt idx="26">
                  <c:v>56.503379821777344</c:v>
                </c:pt>
                <c:pt idx="27">
                  <c:v>57.962059020996094</c:v>
                </c:pt>
              </c:numCache>
            </c:numRef>
          </c:yVal>
          <c:smooth val="0"/>
          <c:extLst>
            <c:ext xmlns:c16="http://schemas.microsoft.com/office/drawing/2014/chart" uri="{C3380CC4-5D6E-409C-BE32-E72D297353CC}">
              <c16:uniqueId val="{00000001-48A0-E646-A73A-24AC61C640BB}"/>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48A0-E646-A73A-24AC61C640BB}"/>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65.810218811035156</c:v>
                </c:pt>
                <c:pt idx="9">
                  <c:v>69.044097900390625</c:v>
                </c:pt>
                <c:pt idx="14">
                  <c:v>71.934249877929688</c:v>
                </c:pt>
                <c:pt idx="19">
                  <c:v>74.156600952148438</c:v>
                </c:pt>
              </c:numCache>
            </c:numRef>
          </c:yVal>
          <c:smooth val="0"/>
          <c:extLst>
            <c:ext xmlns:c16="http://schemas.microsoft.com/office/drawing/2014/chart" uri="{C3380CC4-5D6E-409C-BE32-E72D297353CC}">
              <c16:uniqueId val="{00000003-48A0-E646-A73A-24AC61C640BB}"/>
            </c:ext>
          </c:extLst>
        </c:ser>
        <c:ser>
          <c:idx val="3"/>
          <c:order val="3"/>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Output!$H$3:$H$28</c:f>
              <c:numCache>
                <c:formatCode>General</c:formatCode>
                <c:ptCount val="26"/>
                <c:pt idx="0">
                  <c:v>38.098522186279297</c:v>
                </c:pt>
                <c:pt idx="5">
                  <c:v>40.773963928222656</c:v>
                </c:pt>
                <c:pt idx="10">
                  <c:v>43.00762939453125</c:v>
                </c:pt>
                <c:pt idx="15">
                  <c:v>46.139469146728516</c:v>
                </c:pt>
                <c:pt idx="20">
                  <c:v>51.072517395019531</c:v>
                </c:pt>
                <c:pt idx="25">
                  <c:v>56.137073516845703</c:v>
                </c:pt>
              </c:numCache>
            </c:numRef>
          </c:yVal>
          <c:smooth val="0"/>
          <c:extLst>
            <c:ext xmlns:c16="http://schemas.microsoft.com/office/drawing/2014/chart" uri="{C3380CC4-5D6E-409C-BE32-E72D297353CC}">
              <c16:uniqueId val="{00000004-48A0-E646-A73A-24AC61C640BB}"/>
            </c:ext>
          </c:extLst>
        </c:ser>
        <c:ser>
          <c:idx val="10"/>
          <c:order val="4"/>
          <c:tx>
            <c:strRef>
              <c:f>Output!$G$1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Output!$G$33:$G$113</c:f>
              <c:numCache>
                <c:formatCode>General</c:formatCode>
                <c:ptCount val="81"/>
                <c:pt idx="0">
                  <c:v>61.099998474121094</c:v>
                </c:pt>
                <c:pt idx="10">
                  <c:v>68.199996948242188</c:v>
                </c:pt>
                <c:pt idx="20">
                  <c:v>84.400001525878906</c:v>
                </c:pt>
                <c:pt idx="30">
                  <c:v>112.40000152587891</c:v>
                </c:pt>
                <c:pt idx="40">
                  <c:v>133</c:v>
                </c:pt>
              </c:numCache>
            </c:numRef>
          </c:yVal>
          <c:smooth val="0"/>
          <c:extLst>
            <c:ext xmlns:c16="http://schemas.microsoft.com/office/drawing/2014/chart" uri="{C3380CC4-5D6E-409C-BE32-E72D297353CC}">
              <c16:uniqueId val="{00000005-48A0-E646-A73A-24AC61C640BB}"/>
            </c:ext>
          </c:extLst>
        </c:ser>
        <c:ser>
          <c:idx val="4"/>
          <c:order val="5"/>
          <c:tx>
            <c:strRef>
              <c:f>Output!$J$1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Output!$J$3:$J$113</c:f>
              <c:numCache>
                <c:formatCode>General</c:formatCode>
                <c:ptCount val="111"/>
                <c:pt idx="15">
                  <c:v>44.049892425537109</c:v>
                </c:pt>
                <c:pt idx="16">
                  <c:v>45.659374237060547</c:v>
                </c:pt>
                <c:pt idx="17">
                  <c:v>47.26885986328125</c:v>
                </c:pt>
                <c:pt idx="18">
                  <c:v>48.878341674804688</c:v>
                </c:pt>
                <c:pt idx="19">
                  <c:v>50.487827301025391</c:v>
                </c:pt>
                <c:pt idx="20">
                  <c:v>52.097309112548828</c:v>
                </c:pt>
                <c:pt idx="21">
                  <c:v>52.884300231933594</c:v>
                </c:pt>
                <c:pt idx="22">
                  <c:v>53.671291351318359</c:v>
                </c:pt>
                <c:pt idx="23">
                  <c:v>54.458286285400391</c:v>
                </c:pt>
                <c:pt idx="24">
                  <c:v>55.245277404785156</c:v>
                </c:pt>
                <c:pt idx="25">
                  <c:v>56.032268524169922</c:v>
                </c:pt>
                <c:pt idx="26">
                  <c:v>56.819259643554688</c:v>
                </c:pt>
                <c:pt idx="27">
                  <c:v>57.606250762939453</c:v>
                </c:pt>
                <c:pt idx="28">
                  <c:v>58.393245697021484</c:v>
                </c:pt>
                <c:pt idx="29">
                  <c:v>59.18023681640625</c:v>
                </c:pt>
                <c:pt idx="30">
                  <c:v>59.967227935791016</c:v>
                </c:pt>
                <c:pt idx="31">
                  <c:v>60.688087463378906</c:v>
                </c:pt>
                <c:pt idx="32">
                  <c:v>61.408950805664063</c:v>
                </c:pt>
                <c:pt idx="33">
                  <c:v>62.129814147949219</c:v>
                </c:pt>
                <c:pt idx="34">
                  <c:v>62.850673675537109</c:v>
                </c:pt>
                <c:pt idx="35">
                  <c:v>63.571533203125</c:v>
                </c:pt>
                <c:pt idx="36">
                  <c:v>64.292396545410156</c:v>
                </c:pt>
                <c:pt idx="37">
                  <c:v>65.013259887695313</c:v>
                </c:pt>
                <c:pt idx="38">
                  <c:v>65.734115600585938</c:v>
                </c:pt>
                <c:pt idx="39">
                  <c:v>66.454978942871094</c:v>
                </c:pt>
                <c:pt idx="40">
                  <c:v>67.17584228515625</c:v>
                </c:pt>
                <c:pt idx="41">
                  <c:v>69.245704650878906</c:v>
                </c:pt>
                <c:pt idx="42">
                  <c:v>71.315559387207031</c:v>
                </c:pt>
                <c:pt idx="43">
                  <c:v>73.385421752929688</c:v>
                </c:pt>
                <c:pt idx="44">
                  <c:v>75.455284118652344</c:v>
                </c:pt>
                <c:pt idx="45">
                  <c:v>77.525146484375</c:v>
                </c:pt>
                <c:pt idx="46">
                  <c:v>79.595001220703125</c:v>
                </c:pt>
                <c:pt idx="47">
                  <c:v>81.664863586425781</c:v>
                </c:pt>
                <c:pt idx="48">
                  <c:v>83.734725952148438</c:v>
                </c:pt>
                <c:pt idx="49">
                  <c:v>85.804580688476563</c:v>
                </c:pt>
                <c:pt idx="50">
                  <c:v>87.874443054199219</c:v>
                </c:pt>
                <c:pt idx="51">
                  <c:v>88.947311401367188</c:v>
                </c:pt>
                <c:pt idx="52">
                  <c:v>90.020187377929688</c:v>
                </c:pt>
                <c:pt idx="53">
                  <c:v>91.093063354492188</c:v>
                </c:pt>
                <c:pt idx="54">
                  <c:v>92.165931701660156</c:v>
                </c:pt>
                <c:pt idx="55">
                  <c:v>93.238800048828125</c:v>
                </c:pt>
                <c:pt idx="56">
                  <c:v>94.311676025390625</c:v>
                </c:pt>
                <c:pt idx="57">
                  <c:v>95.384552001953125</c:v>
                </c:pt>
                <c:pt idx="58">
                  <c:v>96.457420349121094</c:v>
                </c:pt>
                <c:pt idx="59">
                  <c:v>97.530288696289063</c:v>
                </c:pt>
                <c:pt idx="60">
                  <c:v>98.603164672851563</c:v>
                </c:pt>
                <c:pt idx="61">
                  <c:v>97.764892578125</c:v>
                </c:pt>
                <c:pt idx="62">
                  <c:v>96.926612854003906</c:v>
                </c:pt>
                <c:pt idx="63">
                  <c:v>96.088333129882813</c:v>
                </c:pt>
                <c:pt idx="64">
                  <c:v>95.25006103515625</c:v>
                </c:pt>
                <c:pt idx="65">
                  <c:v>94.411788940429688</c:v>
                </c:pt>
                <c:pt idx="66">
                  <c:v>93.573509216308594</c:v>
                </c:pt>
                <c:pt idx="67">
                  <c:v>92.7352294921875</c:v>
                </c:pt>
                <c:pt idx="68">
                  <c:v>91.896957397460938</c:v>
                </c:pt>
                <c:pt idx="69">
                  <c:v>91.058685302734375</c:v>
                </c:pt>
                <c:pt idx="70">
                  <c:v>90.220405578613281</c:v>
                </c:pt>
                <c:pt idx="71">
                  <c:v>90.955245971679688</c:v>
                </c:pt>
                <c:pt idx="72">
                  <c:v>91.690086364746094</c:v>
                </c:pt>
                <c:pt idx="73">
                  <c:v>92.4249267578125</c:v>
                </c:pt>
                <c:pt idx="74">
                  <c:v>93.159767150878906</c:v>
                </c:pt>
                <c:pt idx="75">
                  <c:v>93.894607543945313</c:v>
                </c:pt>
                <c:pt idx="76">
                  <c:v>94.62945556640625</c:v>
                </c:pt>
                <c:pt idx="77">
                  <c:v>95.364295959472656</c:v>
                </c:pt>
                <c:pt idx="78">
                  <c:v>96.099136352539063</c:v>
                </c:pt>
                <c:pt idx="79">
                  <c:v>96.833976745605469</c:v>
                </c:pt>
                <c:pt idx="80">
                  <c:v>97.568817138671875</c:v>
                </c:pt>
                <c:pt idx="81">
                  <c:v>98.559043884277344</c:v>
                </c:pt>
                <c:pt idx="82">
                  <c:v>99.549263000488281</c:v>
                </c:pt>
                <c:pt idx="83">
                  <c:v>100.53948974609375</c:v>
                </c:pt>
                <c:pt idx="84">
                  <c:v>101.52971649169922</c:v>
                </c:pt>
                <c:pt idx="85">
                  <c:v>102.51994323730469</c:v>
                </c:pt>
                <c:pt idx="86">
                  <c:v>103.51016235351563</c:v>
                </c:pt>
                <c:pt idx="87">
                  <c:v>104.50038909912109</c:v>
                </c:pt>
                <c:pt idx="88">
                  <c:v>105.49061584472656</c:v>
                </c:pt>
                <c:pt idx="89">
                  <c:v>106.4808349609375</c:v>
                </c:pt>
                <c:pt idx="90">
                  <c:v>107.47106170654297</c:v>
                </c:pt>
                <c:pt idx="91">
                  <c:v>107.95266723632813</c:v>
                </c:pt>
                <c:pt idx="92">
                  <c:v>108.43426513671875</c:v>
                </c:pt>
                <c:pt idx="93">
                  <c:v>108.91586303710938</c:v>
                </c:pt>
                <c:pt idx="94">
                  <c:v>109.39746856689453</c:v>
                </c:pt>
                <c:pt idx="95">
                  <c:v>109.87907409667969</c:v>
                </c:pt>
                <c:pt idx="96">
                  <c:v>110.36067199707031</c:v>
                </c:pt>
                <c:pt idx="97">
                  <c:v>110.84226989746094</c:v>
                </c:pt>
                <c:pt idx="98">
                  <c:v>111.32387542724609</c:v>
                </c:pt>
                <c:pt idx="99">
                  <c:v>111.80548095703125</c:v>
                </c:pt>
                <c:pt idx="100">
                  <c:v>112.28707885742188</c:v>
                </c:pt>
                <c:pt idx="101">
                  <c:v>112.70562744140625</c:v>
                </c:pt>
                <c:pt idx="102">
                  <c:v>113.12417602539063</c:v>
                </c:pt>
                <c:pt idx="103">
                  <c:v>113.54271697998047</c:v>
                </c:pt>
                <c:pt idx="104">
                  <c:v>113.96126556396484</c:v>
                </c:pt>
                <c:pt idx="105">
                  <c:v>114.37981414794922</c:v>
                </c:pt>
                <c:pt idx="106">
                  <c:v>114.79836273193359</c:v>
                </c:pt>
                <c:pt idx="107">
                  <c:v>115.21691131591797</c:v>
                </c:pt>
                <c:pt idx="108">
                  <c:v>115.63545227050781</c:v>
                </c:pt>
                <c:pt idx="109">
                  <c:v>116.05400085449219</c:v>
                </c:pt>
                <c:pt idx="110">
                  <c:v>116.47254943847656</c:v>
                </c:pt>
              </c:numCache>
            </c:numRef>
          </c:yVal>
          <c:smooth val="0"/>
          <c:extLst>
            <c:ext xmlns:c16="http://schemas.microsoft.com/office/drawing/2014/chart" uri="{C3380CC4-5D6E-409C-BE32-E72D297353CC}">
              <c16:uniqueId val="{00000006-48A0-E646-A73A-24AC61C640BB}"/>
            </c:ext>
          </c:extLst>
        </c:ser>
        <c:ser>
          <c:idx val="5"/>
          <c:order val="6"/>
          <c:tx>
            <c:strRef>
              <c:f>Output!$K$1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48.451999664306641</c:v>
                </c:pt>
                <c:pt idx="16">
                  <c:v>49.762001037597656</c:v>
                </c:pt>
                <c:pt idx="17">
                  <c:v>51.071998596191406</c:v>
                </c:pt>
                <c:pt idx="18">
                  <c:v>52.381999969482422</c:v>
                </c:pt>
                <c:pt idx="19">
                  <c:v>53.691997528076172</c:v>
                </c:pt>
                <c:pt idx="20">
                  <c:v>55.001998901367188</c:v>
                </c:pt>
                <c:pt idx="21">
                  <c:v>55.727798461914063</c:v>
                </c:pt>
                <c:pt idx="22">
                  <c:v>56.453598022460938</c:v>
                </c:pt>
                <c:pt idx="23">
                  <c:v>57.179397583007813</c:v>
                </c:pt>
                <c:pt idx="24">
                  <c:v>57.905197143554688</c:v>
                </c:pt>
                <c:pt idx="25">
                  <c:v>58.630996704101563</c:v>
                </c:pt>
                <c:pt idx="26">
                  <c:v>59.356800079345703</c:v>
                </c:pt>
                <c:pt idx="27">
                  <c:v>60.082599639892578</c:v>
                </c:pt>
                <c:pt idx="28">
                  <c:v>60.808399200439453</c:v>
                </c:pt>
                <c:pt idx="29">
                  <c:v>61.534198760986328</c:v>
                </c:pt>
                <c:pt idx="30">
                  <c:v>62.259998321533203</c:v>
                </c:pt>
                <c:pt idx="31">
                  <c:v>62.167598724365234</c:v>
                </c:pt>
                <c:pt idx="32">
                  <c:v>62.075199127197266</c:v>
                </c:pt>
                <c:pt idx="33">
                  <c:v>61.982799530029297</c:v>
                </c:pt>
                <c:pt idx="34">
                  <c:v>61.890399932861328</c:v>
                </c:pt>
                <c:pt idx="35">
                  <c:v>61.797996520996094</c:v>
                </c:pt>
                <c:pt idx="36">
                  <c:v>61.705596923828125</c:v>
                </c:pt>
                <c:pt idx="37">
                  <c:v>61.613197326660156</c:v>
                </c:pt>
                <c:pt idx="38">
                  <c:v>61.520797729492188</c:v>
                </c:pt>
                <c:pt idx="39">
                  <c:v>61.428398132324219</c:v>
                </c:pt>
                <c:pt idx="40">
                  <c:v>61.33599853515625</c:v>
                </c:pt>
                <c:pt idx="41">
                  <c:v>61.025299072265625</c:v>
                </c:pt>
                <c:pt idx="42">
                  <c:v>60.714599609375</c:v>
                </c:pt>
                <c:pt idx="43">
                  <c:v>60.403900146484375</c:v>
                </c:pt>
                <c:pt idx="44">
                  <c:v>60.09320068359375</c:v>
                </c:pt>
                <c:pt idx="45">
                  <c:v>59.782501220703125</c:v>
                </c:pt>
                <c:pt idx="46">
                  <c:v>59.471797943115234</c:v>
                </c:pt>
                <c:pt idx="47">
                  <c:v>59.161098480224609</c:v>
                </c:pt>
                <c:pt idx="48">
                  <c:v>58.850399017333984</c:v>
                </c:pt>
                <c:pt idx="49">
                  <c:v>58.539699554443359</c:v>
                </c:pt>
                <c:pt idx="50">
                  <c:v>58.229000091552734</c:v>
                </c:pt>
                <c:pt idx="51">
                  <c:v>58.355300903320313</c:v>
                </c:pt>
                <c:pt idx="52">
                  <c:v>58.481601715087891</c:v>
                </c:pt>
                <c:pt idx="53">
                  <c:v>58.607898712158203</c:v>
                </c:pt>
                <c:pt idx="54">
                  <c:v>58.734199523925781</c:v>
                </c:pt>
                <c:pt idx="55">
                  <c:v>58.860500335693359</c:v>
                </c:pt>
                <c:pt idx="56">
                  <c:v>58.986801147460938</c:v>
                </c:pt>
                <c:pt idx="57">
                  <c:v>59.113101959228516</c:v>
                </c:pt>
                <c:pt idx="58">
                  <c:v>59.239398956298828</c:v>
                </c:pt>
                <c:pt idx="59">
                  <c:v>59.365699768066406</c:v>
                </c:pt>
                <c:pt idx="60">
                  <c:v>59.492000579833984</c:v>
                </c:pt>
                <c:pt idx="61">
                  <c:v>59.893699645996094</c:v>
                </c:pt>
                <c:pt idx="62">
                  <c:v>60.295398712158203</c:v>
                </c:pt>
                <c:pt idx="63">
                  <c:v>60.697101593017578</c:v>
                </c:pt>
                <c:pt idx="64">
                  <c:v>61.098800659179688</c:v>
                </c:pt>
                <c:pt idx="65">
                  <c:v>61.500499725341797</c:v>
                </c:pt>
                <c:pt idx="66">
                  <c:v>61.902198791503906</c:v>
                </c:pt>
                <c:pt idx="67">
                  <c:v>62.303897857666016</c:v>
                </c:pt>
                <c:pt idx="68">
                  <c:v>62.705600738525391</c:v>
                </c:pt>
                <c:pt idx="69">
                  <c:v>63.1072998046875</c:v>
                </c:pt>
                <c:pt idx="70">
                  <c:v>63.508998870849609</c:v>
                </c:pt>
                <c:pt idx="71">
                  <c:v>63.647300720214844</c:v>
                </c:pt>
                <c:pt idx="72">
                  <c:v>63.785598754882813</c:v>
                </c:pt>
                <c:pt idx="73">
                  <c:v>63.923896789550781</c:v>
                </c:pt>
                <c:pt idx="74">
                  <c:v>64.06219482421875</c:v>
                </c:pt>
                <c:pt idx="75">
                  <c:v>64.20050048828125</c:v>
                </c:pt>
                <c:pt idx="76">
                  <c:v>64.338798522949219</c:v>
                </c:pt>
                <c:pt idx="77">
                  <c:v>64.477096557617188</c:v>
                </c:pt>
                <c:pt idx="78">
                  <c:v>64.615402221679688</c:v>
                </c:pt>
                <c:pt idx="79">
                  <c:v>64.753700256347656</c:v>
                </c:pt>
                <c:pt idx="80">
                  <c:v>64.891998291015625</c:v>
                </c:pt>
                <c:pt idx="81">
                  <c:v>64.529701232910156</c:v>
                </c:pt>
                <c:pt idx="82">
                  <c:v>64.167396545410156</c:v>
                </c:pt>
                <c:pt idx="83">
                  <c:v>63.805099487304688</c:v>
                </c:pt>
                <c:pt idx="84">
                  <c:v>63.442798614501953</c:v>
                </c:pt>
                <c:pt idx="85">
                  <c:v>63.080497741699219</c:v>
                </c:pt>
                <c:pt idx="86">
                  <c:v>62.71820068359375</c:v>
                </c:pt>
                <c:pt idx="87">
                  <c:v>62.355899810791016</c:v>
                </c:pt>
                <c:pt idx="88">
                  <c:v>61.993598937988281</c:v>
                </c:pt>
                <c:pt idx="89">
                  <c:v>61.631301879882813</c:v>
                </c:pt>
                <c:pt idx="90">
                  <c:v>61.269001007080078</c:v>
                </c:pt>
                <c:pt idx="91">
                  <c:v>61.154201507568359</c:v>
                </c:pt>
                <c:pt idx="92">
                  <c:v>61.039402008056641</c:v>
                </c:pt>
                <c:pt idx="93">
                  <c:v>60.924598693847656</c:v>
                </c:pt>
                <c:pt idx="94">
                  <c:v>60.809799194335938</c:v>
                </c:pt>
                <c:pt idx="95">
                  <c:v>60.694999694824219</c:v>
                </c:pt>
                <c:pt idx="96">
                  <c:v>60.5802001953125</c:v>
                </c:pt>
                <c:pt idx="97">
                  <c:v>60.465400695800781</c:v>
                </c:pt>
                <c:pt idx="98">
                  <c:v>60.350597381591797</c:v>
                </c:pt>
                <c:pt idx="99">
                  <c:v>60.235797882080078</c:v>
                </c:pt>
                <c:pt idx="100">
                  <c:v>60.120998382568359</c:v>
                </c:pt>
                <c:pt idx="101">
                  <c:v>60.674900054931641</c:v>
                </c:pt>
                <c:pt idx="102">
                  <c:v>61.228797912597656</c:v>
                </c:pt>
                <c:pt idx="103">
                  <c:v>61.782699584960938</c:v>
                </c:pt>
                <c:pt idx="104">
                  <c:v>62.336601257324219</c:v>
                </c:pt>
                <c:pt idx="105">
                  <c:v>62.8905029296875</c:v>
                </c:pt>
                <c:pt idx="106">
                  <c:v>63.444400787353516</c:v>
                </c:pt>
                <c:pt idx="107">
                  <c:v>63.998302459716797</c:v>
                </c:pt>
                <c:pt idx="108">
                  <c:v>64.552200317382813</c:v>
                </c:pt>
                <c:pt idx="109">
                  <c:v>65.106101989746094</c:v>
                </c:pt>
                <c:pt idx="110">
                  <c:v>65.660003662109375</c:v>
                </c:pt>
              </c:numCache>
            </c:numRef>
          </c:yVal>
          <c:smooth val="0"/>
          <c:extLst>
            <c:ext xmlns:c16="http://schemas.microsoft.com/office/drawing/2014/chart" uri="{C3380CC4-5D6E-409C-BE32-E72D297353CC}">
              <c16:uniqueId val="{00000007-48A0-E646-A73A-24AC61C640BB}"/>
            </c:ext>
          </c:extLst>
        </c:ser>
        <c:ser>
          <c:idx val="6"/>
          <c:order val="7"/>
          <c:tx>
            <c:strRef>
              <c:f>Output!$L$1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46.146099090576172</c:v>
                </c:pt>
                <c:pt idx="16">
                  <c:v>46.227798461914063</c:v>
                </c:pt>
                <c:pt idx="17">
                  <c:v>46.309497833251953</c:v>
                </c:pt>
                <c:pt idx="18">
                  <c:v>46.391201019287109</c:v>
                </c:pt>
                <c:pt idx="19">
                  <c:v>46.472900390625</c:v>
                </c:pt>
                <c:pt idx="20">
                  <c:v>46.554599761962891</c:v>
                </c:pt>
                <c:pt idx="21">
                  <c:v>46.689811706542969</c:v>
                </c:pt>
                <c:pt idx="22">
                  <c:v>46.825019836425781</c:v>
                </c:pt>
                <c:pt idx="23">
                  <c:v>46.960227966308594</c:v>
                </c:pt>
                <c:pt idx="24">
                  <c:v>47.095439910888672</c:v>
                </c:pt>
                <c:pt idx="25">
                  <c:v>47.23065185546875</c:v>
                </c:pt>
                <c:pt idx="26">
                  <c:v>47.365859985351563</c:v>
                </c:pt>
                <c:pt idx="27">
                  <c:v>47.501068115234375</c:v>
                </c:pt>
                <c:pt idx="28">
                  <c:v>47.636280059814453</c:v>
                </c:pt>
                <c:pt idx="29">
                  <c:v>47.771492004394531</c:v>
                </c:pt>
                <c:pt idx="30">
                  <c:v>47.906700134277344</c:v>
                </c:pt>
                <c:pt idx="31">
                  <c:v>48.0797119140625</c:v>
                </c:pt>
                <c:pt idx="32">
                  <c:v>48.252719879150391</c:v>
                </c:pt>
                <c:pt idx="33">
                  <c:v>48.425727844238281</c:v>
                </c:pt>
                <c:pt idx="34">
                  <c:v>48.598739624023438</c:v>
                </c:pt>
                <c:pt idx="35">
                  <c:v>48.771751403808594</c:v>
                </c:pt>
                <c:pt idx="36">
                  <c:v>48.944759368896484</c:v>
                </c:pt>
                <c:pt idx="37">
                  <c:v>49.117767333984375</c:v>
                </c:pt>
                <c:pt idx="38">
                  <c:v>49.290779113769531</c:v>
                </c:pt>
                <c:pt idx="39">
                  <c:v>49.463790893554688</c:v>
                </c:pt>
                <c:pt idx="40">
                  <c:v>49.636798858642578</c:v>
                </c:pt>
                <c:pt idx="41">
                  <c:v>49.874057769775391</c:v>
                </c:pt>
                <c:pt idx="42">
                  <c:v>50.111320495605469</c:v>
                </c:pt>
                <c:pt idx="43">
                  <c:v>50.348579406738281</c:v>
                </c:pt>
                <c:pt idx="44">
                  <c:v>50.585838317871094</c:v>
                </c:pt>
                <c:pt idx="45">
                  <c:v>50.823097229003906</c:v>
                </c:pt>
                <c:pt idx="46">
                  <c:v>51.060359954833984</c:v>
                </c:pt>
                <c:pt idx="47">
                  <c:v>51.297618865966797</c:v>
                </c:pt>
                <c:pt idx="48">
                  <c:v>51.534877777099609</c:v>
                </c:pt>
                <c:pt idx="49">
                  <c:v>51.772140502929688</c:v>
                </c:pt>
                <c:pt idx="50">
                  <c:v>52.0093994140625</c:v>
                </c:pt>
                <c:pt idx="51">
                  <c:v>52.503238677978516</c:v>
                </c:pt>
                <c:pt idx="52">
                  <c:v>52.997077941894531</c:v>
                </c:pt>
                <c:pt idx="53">
                  <c:v>53.490921020507813</c:v>
                </c:pt>
                <c:pt idx="54">
                  <c:v>53.984760284423828</c:v>
                </c:pt>
                <c:pt idx="55">
                  <c:v>54.478599548339844</c:v>
                </c:pt>
                <c:pt idx="56">
                  <c:v>54.972438812255859</c:v>
                </c:pt>
                <c:pt idx="57">
                  <c:v>55.466278076171875</c:v>
                </c:pt>
                <c:pt idx="58">
                  <c:v>55.960121154785156</c:v>
                </c:pt>
                <c:pt idx="59">
                  <c:v>56.453960418701172</c:v>
                </c:pt>
                <c:pt idx="60">
                  <c:v>56.947799682617188</c:v>
                </c:pt>
                <c:pt idx="61">
                  <c:v>57.605579376220703</c:v>
                </c:pt>
                <c:pt idx="62">
                  <c:v>58.263359069824219</c:v>
                </c:pt>
                <c:pt idx="63">
                  <c:v>58.921138763427734</c:v>
                </c:pt>
                <c:pt idx="64">
                  <c:v>59.57891845703125</c:v>
                </c:pt>
                <c:pt idx="65">
                  <c:v>60.236701965332031</c:v>
                </c:pt>
                <c:pt idx="66">
                  <c:v>60.894481658935547</c:v>
                </c:pt>
                <c:pt idx="67">
                  <c:v>61.552261352539063</c:v>
                </c:pt>
                <c:pt idx="68">
                  <c:v>62.210041046142578</c:v>
                </c:pt>
                <c:pt idx="69">
                  <c:v>62.867820739746094</c:v>
                </c:pt>
                <c:pt idx="70">
                  <c:v>63.525600433349609</c:v>
                </c:pt>
                <c:pt idx="71">
                  <c:v>64.357963562011719</c:v>
                </c:pt>
                <c:pt idx="72">
                  <c:v>65.190322875976563</c:v>
                </c:pt>
                <c:pt idx="73">
                  <c:v>66.022682189941406</c:v>
                </c:pt>
                <c:pt idx="74">
                  <c:v>66.85504150390625</c:v>
                </c:pt>
                <c:pt idx="75">
                  <c:v>67.687400817871094</c:v>
                </c:pt>
                <c:pt idx="76">
                  <c:v>68.519760131835938</c:v>
                </c:pt>
                <c:pt idx="77">
                  <c:v>69.352119445800781</c:v>
                </c:pt>
                <c:pt idx="78">
                  <c:v>70.184478759765625</c:v>
                </c:pt>
                <c:pt idx="79">
                  <c:v>71.016838073730469</c:v>
                </c:pt>
                <c:pt idx="80">
                  <c:v>71.849197387695313</c:v>
                </c:pt>
                <c:pt idx="81">
                  <c:v>72.73583984375</c:v>
                </c:pt>
                <c:pt idx="82">
                  <c:v>73.622474670410156</c:v>
                </c:pt>
                <c:pt idx="83">
                  <c:v>74.509117126464844</c:v>
                </c:pt>
                <c:pt idx="84">
                  <c:v>75.395759582519531</c:v>
                </c:pt>
                <c:pt idx="85">
                  <c:v>76.282394409179688</c:v>
                </c:pt>
                <c:pt idx="86">
                  <c:v>77.169036865234375</c:v>
                </c:pt>
                <c:pt idx="87">
                  <c:v>78.055679321289063</c:v>
                </c:pt>
                <c:pt idx="88">
                  <c:v>78.94232177734375</c:v>
                </c:pt>
                <c:pt idx="89">
                  <c:v>79.828956604003906</c:v>
                </c:pt>
                <c:pt idx="90">
                  <c:v>80.715599060058594</c:v>
                </c:pt>
                <c:pt idx="91">
                  <c:v>81.263191223144531</c:v>
                </c:pt>
                <c:pt idx="92">
                  <c:v>81.810775756835938</c:v>
                </c:pt>
                <c:pt idx="93">
                  <c:v>82.358367919921875</c:v>
                </c:pt>
                <c:pt idx="94">
                  <c:v>82.905960083007813</c:v>
                </c:pt>
                <c:pt idx="95">
                  <c:v>83.45355224609375</c:v>
                </c:pt>
                <c:pt idx="96">
                  <c:v>84.001136779785156</c:v>
                </c:pt>
                <c:pt idx="97">
                  <c:v>84.548728942871094</c:v>
                </c:pt>
                <c:pt idx="98">
                  <c:v>85.096321105957031</c:v>
                </c:pt>
                <c:pt idx="99">
                  <c:v>85.643905639648438</c:v>
                </c:pt>
                <c:pt idx="100">
                  <c:v>86.191497802734375</c:v>
                </c:pt>
                <c:pt idx="101">
                  <c:v>86.782417297363281</c:v>
                </c:pt>
                <c:pt idx="102">
                  <c:v>87.373336791992188</c:v>
                </c:pt>
                <c:pt idx="103">
                  <c:v>87.964256286621094</c:v>
                </c:pt>
                <c:pt idx="104">
                  <c:v>88.55517578125</c:v>
                </c:pt>
                <c:pt idx="105">
                  <c:v>89.146102905273438</c:v>
                </c:pt>
                <c:pt idx="106">
                  <c:v>89.737022399902344</c:v>
                </c:pt>
                <c:pt idx="107">
                  <c:v>90.32794189453125</c:v>
                </c:pt>
                <c:pt idx="108">
                  <c:v>90.918861389160156</c:v>
                </c:pt>
                <c:pt idx="109">
                  <c:v>91.509780883789063</c:v>
                </c:pt>
                <c:pt idx="110">
                  <c:v>92.100700378417969</c:v>
                </c:pt>
              </c:numCache>
            </c:numRef>
          </c:yVal>
          <c:smooth val="0"/>
          <c:extLst>
            <c:ext xmlns:c16="http://schemas.microsoft.com/office/drawing/2014/chart" uri="{C3380CC4-5D6E-409C-BE32-E72D297353CC}">
              <c16:uniqueId val="{00000008-48A0-E646-A73A-24AC61C640BB}"/>
            </c:ext>
          </c:extLst>
        </c:ser>
        <c:ser>
          <c:idx val="7"/>
          <c:order val="8"/>
          <c:tx>
            <c:strRef>
              <c:f>Output!$M$1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46.312015533447266</c:v>
                </c:pt>
                <c:pt idx="16">
                  <c:v>47.355625152587891</c:v>
                </c:pt>
                <c:pt idx="17">
                  <c:v>48.399238586425781</c:v>
                </c:pt>
                <c:pt idx="18">
                  <c:v>49.442848205566406</c:v>
                </c:pt>
                <c:pt idx="19">
                  <c:v>50.486461639404297</c:v>
                </c:pt>
                <c:pt idx="20">
                  <c:v>51.530071258544922</c:v>
                </c:pt>
                <c:pt idx="21">
                  <c:v>52.432903289794922</c:v>
                </c:pt>
                <c:pt idx="22">
                  <c:v>53.335739135742188</c:v>
                </c:pt>
                <c:pt idx="23">
                  <c:v>54.238571166992188</c:v>
                </c:pt>
                <c:pt idx="24">
                  <c:v>55.141403198242188</c:v>
                </c:pt>
                <c:pt idx="25">
                  <c:v>56.044235229492188</c:v>
                </c:pt>
                <c:pt idx="26">
                  <c:v>56.947071075439453</c:v>
                </c:pt>
                <c:pt idx="27">
                  <c:v>57.849903106689453</c:v>
                </c:pt>
                <c:pt idx="28">
                  <c:v>58.752735137939453</c:v>
                </c:pt>
                <c:pt idx="29">
                  <c:v>59.655570983886719</c:v>
                </c:pt>
                <c:pt idx="30">
                  <c:v>60.558403015136719</c:v>
                </c:pt>
                <c:pt idx="31">
                  <c:v>61.882553100585938</c:v>
                </c:pt>
                <c:pt idx="32">
                  <c:v>63.206699371337891</c:v>
                </c:pt>
                <c:pt idx="33">
                  <c:v>64.530845642089844</c:v>
                </c:pt>
                <c:pt idx="34">
                  <c:v>65.854995727539063</c:v>
                </c:pt>
                <c:pt idx="35">
                  <c:v>67.179145812988281</c:v>
                </c:pt>
                <c:pt idx="36">
                  <c:v>68.5032958984375</c:v>
                </c:pt>
                <c:pt idx="37">
                  <c:v>69.827445983886719</c:v>
                </c:pt>
                <c:pt idx="38">
                  <c:v>71.151588439941406</c:v>
                </c:pt>
                <c:pt idx="39">
                  <c:v>72.475738525390625</c:v>
                </c:pt>
                <c:pt idx="40">
                  <c:v>73.799888610839844</c:v>
                </c:pt>
                <c:pt idx="41">
                  <c:v>75.066963195800781</c:v>
                </c:pt>
                <c:pt idx="42">
                  <c:v>76.334037780761719</c:v>
                </c:pt>
                <c:pt idx="43">
                  <c:v>77.601104736328125</c:v>
                </c:pt>
                <c:pt idx="44">
                  <c:v>78.868179321289063</c:v>
                </c:pt>
                <c:pt idx="45">
                  <c:v>80.13525390625</c:v>
                </c:pt>
                <c:pt idx="46">
                  <c:v>81.402328491210938</c:v>
                </c:pt>
                <c:pt idx="47">
                  <c:v>82.669403076171875</c:v>
                </c:pt>
                <c:pt idx="48">
                  <c:v>83.936470031738281</c:v>
                </c:pt>
                <c:pt idx="49">
                  <c:v>85.203544616699219</c:v>
                </c:pt>
                <c:pt idx="50">
                  <c:v>86.470619201660156</c:v>
                </c:pt>
                <c:pt idx="51">
                  <c:v>87.47564697265625</c:v>
                </c:pt>
                <c:pt idx="52">
                  <c:v>88.480682373046875</c:v>
                </c:pt>
                <c:pt idx="53">
                  <c:v>89.485710144042969</c:v>
                </c:pt>
                <c:pt idx="54">
                  <c:v>90.490737915039063</c:v>
                </c:pt>
                <c:pt idx="55">
                  <c:v>91.495773315429688</c:v>
                </c:pt>
                <c:pt idx="56">
                  <c:v>92.500801086425781</c:v>
                </c:pt>
                <c:pt idx="57">
                  <c:v>93.505828857421875</c:v>
                </c:pt>
                <c:pt idx="58">
                  <c:v>94.510856628417969</c:v>
                </c:pt>
                <c:pt idx="59">
                  <c:v>95.515892028808594</c:v>
                </c:pt>
                <c:pt idx="60">
                  <c:v>96.520919799804688</c:v>
                </c:pt>
                <c:pt idx="61">
                  <c:v>97.339179992675781</c:v>
                </c:pt>
                <c:pt idx="62">
                  <c:v>98.157432556152344</c:v>
                </c:pt>
                <c:pt idx="63">
                  <c:v>98.975692749023438</c:v>
                </c:pt>
                <c:pt idx="64">
                  <c:v>99.793952941894531</c:v>
                </c:pt>
                <c:pt idx="65">
                  <c:v>100.61221313476563</c:v>
                </c:pt>
                <c:pt idx="66">
                  <c:v>101.43046569824219</c:v>
                </c:pt>
                <c:pt idx="67">
                  <c:v>102.24872589111328</c:v>
                </c:pt>
                <c:pt idx="68">
                  <c:v>103.06698608398438</c:v>
                </c:pt>
                <c:pt idx="69">
                  <c:v>103.88523864746094</c:v>
                </c:pt>
                <c:pt idx="70">
                  <c:v>104.70349884033203</c:v>
                </c:pt>
                <c:pt idx="71">
                  <c:v>105.01685333251953</c:v>
                </c:pt>
                <c:pt idx="72">
                  <c:v>105.33020782470703</c:v>
                </c:pt>
                <c:pt idx="73">
                  <c:v>105.64356231689453</c:v>
                </c:pt>
                <c:pt idx="74">
                  <c:v>105.95691680908203</c:v>
                </c:pt>
                <c:pt idx="75">
                  <c:v>106.27027893066406</c:v>
                </c:pt>
                <c:pt idx="76">
                  <c:v>106.58363342285156</c:v>
                </c:pt>
                <c:pt idx="77">
                  <c:v>106.89698791503906</c:v>
                </c:pt>
                <c:pt idx="78">
                  <c:v>107.21034240722656</c:v>
                </c:pt>
                <c:pt idx="79">
                  <c:v>107.52369689941406</c:v>
                </c:pt>
                <c:pt idx="80">
                  <c:v>107.83705139160156</c:v>
                </c:pt>
                <c:pt idx="81">
                  <c:v>107.98492431640625</c:v>
                </c:pt>
                <c:pt idx="82">
                  <c:v>108.13280487060547</c:v>
                </c:pt>
                <c:pt idx="83">
                  <c:v>108.28067779541016</c:v>
                </c:pt>
                <c:pt idx="84">
                  <c:v>108.42855834960938</c:v>
                </c:pt>
                <c:pt idx="85">
                  <c:v>108.57643127441406</c:v>
                </c:pt>
                <c:pt idx="86">
                  <c:v>108.72430419921875</c:v>
                </c:pt>
                <c:pt idx="87">
                  <c:v>108.87218475341797</c:v>
                </c:pt>
                <c:pt idx="88">
                  <c:v>109.02005767822266</c:v>
                </c:pt>
                <c:pt idx="89">
                  <c:v>109.16793823242188</c:v>
                </c:pt>
                <c:pt idx="90">
                  <c:v>109.31581115722656</c:v>
                </c:pt>
                <c:pt idx="91">
                  <c:v>109.31932830810547</c:v>
                </c:pt>
                <c:pt idx="92">
                  <c:v>109.32285308837891</c:v>
                </c:pt>
                <c:pt idx="93">
                  <c:v>109.32637023925781</c:v>
                </c:pt>
                <c:pt idx="94">
                  <c:v>109.32988739013672</c:v>
                </c:pt>
                <c:pt idx="95">
                  <c:v>109.33340454101563</c:v>
                </c:pt>
                <c:pt idx="96">
                  <c:v>109.33692932128906</c:v>
                </c:pt>
                <c:pt idx="97">
                  <c:v>109.34044647216797</c:v>
                </c:pt>
                <c:pt idx="98">
                  <c:v>109.34396362304688</c:v>
                </c:pt>
                <c:pt idx="99">
                  <c:v>109.34748840332031</c:v>
                </c:pt>
                <c:pt idx="100">
                  <c:v>109.35100555419922</c:v>
                </c:pt>
                <c:pt idx="101">
                  <c:v>109.32839202880859</c:v>
                </c:pt>
                <c:pt idx="102">
                  <c:v>109.30577087402344</c:v>
                </c:pt>
                <c:pt idx="103">
                  <c:v>109.28315734863281</c:v>
                </c:pt>
                <c:pt idx="104">
                  <c:v>109.26054382324219</c:v>
                </c:pt>
                <c:pt idx="105">
                  <c:v>109.23793029785156</c:v>
                </c:pt>
                <c:pt idx="106">
                  <c:v>109.21530914306641</c:v>
                </c:pt>
                <c:pt idx="107">
                  <c:v>109.19269561767578</c:v>
                </c:pt>
                <c:pt idx="108">
                  <c:v>109.17008209228516</c:v>
                </c:pt>
                <c:pt idx="109">
                  <c:v>109.1474609375</c:v>
                </c:pt>
                <c:pt idx="110">
                  <c:v>109.12484741210938</c:v>
                </c:pt>
              </c:numCache>
            </c:numRef>
          </c:yVal>
          <c:smooth val="0"/>
          <c:extLst>
            <c:ext xmlns:c16="http://schemas.microsoft.com/office/drawing/2014/chart" uri="{C3380CC4-5D6E-409C-BE32-E72D297353CC}">
              <c16:uniqueId val="{00000009-48A0-E646-A73A-24AC61C640BB}"/>
            </c:ext>
          </c:extLst>
        </c:ser>
        <c:ser>
          <c:idx val="8"/>
          <c:order val="9"/>
          <c:tx>
            <c:strRef>
              <c:f>Output!$N$1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55.830001831054688</c:v>
                </c:pt>
                <c:pt idx="16">
                  <c:v>56.546001434326172</c:v>
                </c:pt>
                <c:pt idx="17">
                  <c:v>57.262001037597656</c:v>
                </c:pt>
                <c:pt idx="18">
                  <c:v>57.978000640869141</c:v>
                </c:pt>
                <c:pt idx="19">
                  <c:v>58.694000244140625</c:v>
                </c:pt>
                <c:pt idx="20">
                  <c:v>59.409999847412109</c:v>
                </c:pt>
                <c:pt idx="21">
                  <c:v>60.1510009765625</c:v>
                </c:pt>
                <c:pt idx="22">
                  <c:v>60.891998291015625</c:v>
                </c:pt>
                <c:pt idx="23">
                  <c:v>61.632999420166016</c:v>
                </c:pt>
                <c:pt idx="24">
                  <c:v>62.374000549316406</c:v>
                </c:pt>
                <c:pt idx="25">
                  <c:v>63.114997863769531</c:v>
                </c:pt>
                <c:pt idx="26">
                  <c:v>63.855998992919922</c:v>
                </c:pt>
                <c:pt idx="27">
                  <c:v>64.597000122070313</c:v>
                </c:pt>
                <c:pt idx="28">
                  <c:v>65.337997436523438</c:v>
                </c:pt>
                <c:pt idx="29">
                  <c:v>66.079002380371094</c:v>
                </c:pt>
                <c:pt idx="30">
                  <c:v>66.819999694824219</c:v>
                </c:pt>
                <c:pt idx="31">
                  <c:v>66.356002807617188</c:v>
                </c:pt>
                <c:pt idx="32">
                  <c:v>65.891998291015625</c:v>
                </c:pt>
                <c:pt idx="33">
                  <c:v>65.428001403808594</c:v>
                </c:pt>
                <c:pt idx="34">
                  <c:v>64.963996887207031</c:v>
                </c:pt>
                <c:pt idx="35">
                  <c:v>64.5</c:v>
                </c:pt>
                <c:pt idx="36">
                  <c:v>64.036003112792969</c:v>
                </c:pt>
                <c:pt idx="37">
                  <c:v>63.571998596191406</c:v>
                </c:pt>
                <c:pt idx="38">
                  <c:v>63.108001708984375</c:v>
                </c:pt>
                <c:pt idx="39">
                  <c:v>62.644001007080078</c:v>
                </c:pt>
                <c:pt idx="40">
                  <c:v>62.180000305175781</c:v>
                </c:pt>
                <c:pt idx="41">
                  <c:v>61.852001190185547</c:v>
                </c:pt>
                <c:pt idx="42">
                  <c:v>61.524002075195313</c:v>
                </c:pt>
                <c:pt idx="43">
                  <c:v>61.195999145507813</c:v>
                </c:pt>
                <c:pt idx="44">
                  <c:v>60.868000030517578</c:v>
                </c:pt>
                <c:pt idx="45">
                  <c:v>60.540000915527344</c:v>
                </c:pt>
                <c:pt idx="46">
                  <c:v>60.212001800537109</c:v>
                </c:pt>
                <c:pt idx="47">
                  <c:v>59.884002685546875</c:v>
                </c:pt>
                <c:pt idx="48">
                  <c:v>59.555999755859375</c:v>
                </c:pt>
                <c:pt idx="49">
                  <c:v>59.228000640869141</c:v>
                </c:pt>
                <c:pt idx="50">
                  <c:v>58.900001525878906</c:v>
                </c:pt>
                <c:pt idx="51">
                  <c:v>58.732002258300781</c:v>
                </c:pt>
                <c:pt idx="52">
                  <c:v>58.564002990722656</c:v>
                </c:pt>
                <c:pt idx="53">
                  <c:v>58.395999908447266</c:v>
                </c:pt>
                <c:pt idx="54">
                  <c:v>58.228000640869141</c:v>
                </c:pt>
                <c:pt idx="55">
                  <c:v>58.060001373291016</c:v>
                </c:pt>
                <c:pt idx="56">
                  <c:v>57.892002105712891</c:v>
                </c:pt>
                <c:pt idx="57">
                  <c:v>57.724002838134766</c:v>
                </c:pt>
                <c:pt idx="58">
                  <c:v>57.555999755859375</c:v>
                </c:pt>
                <c:pt idx="59">
                  <c:v>57.38800048828125</c:v>
                </c:pt>
                <c:pt idx="60">
                  <c:v>57.220001220703125</c:v>
                </c:pt>
                <c:pt idx="61">
                  <c:v>57.567001342773438</c:v>
                </c:pt>
                <c:pt idx="62">
                  <c:v>57.91400146484375</c:v>
                </c:pt>
                <c:pt idx="63">
                  <c:v>58.261001586914063</c:v>
                </c:pt>
                <c:pt idx="64">
                  <c:v>58.608001708984375</c:v>
                </c:pt>
                <c:pt idx="65">
                  <c:v>58.955001831054688</c:v>
                </c:pt>
                <c:pt idx="66">
                  <c:v>59.301998138427734</c:v>
                </c:pt>
                <c:pt idx="67">
                  <c:v>59.648998260498047</c:v>
                </c:pt>
                <c:pt idx="68">
                  <c:v>59.995998382568359</c:v>
                </c:pt>
                <c:pt idx="69">
                  <c:v>60.342998504638672</c:v>
                </c:pt>
                <c:pt idx="70">
                  <c:v>60.689998626708984</c:v>
                </c:pt>
                <c:pt idx="71">
                  <c:v>61.222000122070313</c:v>
                </c:pt>
                <c:pt idx="72">
                  <c:v>61.753997802734375</c:v>
                </c:pt>
                <c:pt idx="73">
                  <c:v>62.285999298095703</c:v>
                </c:pt>
                <c:pt idx="74">
                  <c:v>62.818000793457031</c:v>
                </c:pt>
                <c:pt idx="75">
                  <c:v>63.349998474121094</c:v>
                </c:pt>
                <c:pt idx="76">
                  <c:v>63.881999969482422</c:v>
                </c:pt>
                <c:pt idx="77">
                  <c:v>64.41400146484375</c:v>
                </c:pt>
                <c:pt idx="78">
                  <c:v>64.945999145507813</c:v>
                </c:pt>
                <c:pt idx="79">
                  <c:v>65.478004455566406</c:v>
                </c:pt>
                <c:pt idx="80">
                  <c:v>66.010002136230469</c:v>
                </c:pt>
                <c:pt idx="81">
                  <c:v>66.552001953125</c:v>
                </c:pt>
                <c:pt idx="82">
                  <c:v>67.094001770019531</c:v>
                </c:pt>
                <c:pt idx="83">
                  <c:v>67.636001586914063</c:v>
                </c:pt>
                <c:pt idx="84">
                  <c:v>68.178001403808594</c:v>
                </c:pt>
                <c:pt idx="85">
                  <c:v>68.720001220703125</c:v>
                </c:pt>
                <c:pt idx="86">
                  <c:v>69.262001037597656</c:v>
                </c:pt>
                <c:pt idx="87">
                  <c:v>69.804000854492188</c:v>
                </c:pt>
                <c:pt idx="88">
                  <c:v>70.346000671386719</c:v>
                </c:pt>
                <c:pt idx="89">
                  <c:v>70.88800048828125</c:v>
                </c:pt>
                <c:pt idx="90">
                  <c:v>71.430000305175781</c:v>
                </c:pt>
                <c:pt idx="91">
                  <c:v>71.959999084472656</c:v>
                </c:pt>
                <c:pt idx="92">
                  <c:v>72.489997863769531</c:v>
                </c:pt>
                <c:pt idx="93">
                  <c:v>73.020004272460938</c:v>
                </c:pt>
                <c:pt idx="94">
                  <c:v>73.550003051757813</c:v>
                </c:pt>
                <c:pt idx="95">
                  <c:v>74.080001831054688</c:v>
                </c:pt>
                <c:pt idx="96">
                  <c:v>74.610000610351563</c:v>
                </c:pt>
                <c:pt idx="97">
                  <c:v>75.139999389648438</c:v>
                </c:pt>
                <c:pt idx="98">
                  <c:v>75.670005798339844</c:v>
                </c:pt>
                <c:pt idx="99">
                  <c:v>76.200004577636719</c:v>
                </c:pt>
                <c:pt idx="100">
                  <c:v>76.730003356933594</c:v>
                </c:pt>
                <c:pt idx="101">
                  <c:v>77.214004516601563</c:v>
                </c:pt>
                <c:pt idx="102">
                  <c:v>77.698005676269531</c:v>
                </c:pt>
                <c:pt idx="103">
                  <c:v>78.181999206542969</c:v>
                </c:pt>
                <c:pt idx="104">
                  <c:v>78.666000366210938</c:v>
                </c:pt>
                <c:pt idx="105">
                  <c:v>79.150001525878906</c:v>
                </c:pt>
                <c:pt idx="106">
                  <c:v>79.634002685546875</c:v>
                </c:pt>
                <c:pt idx="107">
                  <c:v>80.118003845214844</c:v>
                </c:pt>
                <c:pt idx="108">
                  <c:v>80.601997375488281</c:v>
                </c:pt>
                <c:pt idx="109">
                  <c:v>81.08599853515625</c:v>
                </c:pt>
                <c:pt idx="110">
                  <c:v>81.569999694824219</c:v>
                </c:pt>
              </c:numCache>
            </c:numRef>
          </c:yVal>
          <c:smooth val="0"/>
          <c:extLst>
            <c:ext xmlns:c16="http://schemas.microsoft.com/office/drawing/2014/chart" uri="{C3380CC4-5D6E-409C-BE32-E72D297353CC}">
              <c16:uniqueId val="{0000000A-48A0-E646-A73A-24AC61C640BB}"/>
            </c:ext>
          </c:extLst>
        </c:ser>
        <c:ser>
          <c:idx val="9"/>
          <c:order val="10"/>
          <c:tx>
            <c:strRef>
              <c:f>Output!$O$1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41.974666595458984</c:v>
                </c:pt>
                <c:pt idx="16">
                  <c:v>41.864372253417969</c:v>
                </c:pt>
                <c:pt idx="17">
                  <c:v>41.754077911376953</c:v>
                </c:pt>
                <c:pt idx="18">
                  <c:v>41.643783569335938</c:v>
                </c:pt>
                <c:pt idx="19">
                  <c:v>41.533489227294922</c:v>
                </c:pt>
                <c:pt idx="20">
                  <c:v>41.423194885253906</c:v>
                </c:pt>
                <c:pt idx="21">
                  <c:v>41.785964965820313</c:v>
                </c:pt>
                <c:pt idx="22">
                  <c:v>42.148735046386719</c:v>
                </c:pt>
                <c:pt idx="23">
                  <c:v>42.511501312255859</c:v>
                </c:pt>
                <c:pt idx="24">
                  <c:v>42.874271392822266</c:v>
                </c:pt>
                <c:pt idx="25">
                  <c:v>43.237041473388672</c:v>
                </c:pt>
                <c:pt idx="26">
                  <c:v>43.599811553955078</c:v>
                </c:pt>
                <c:pt idx="27">
                  <c:v>43.962581634521484</c:v>
                </c:pt>
                <c:pt idx="28">
                  <c:v>44.325347900390625</c:v>
                </c:pt>
                <c:pt idx="29">
                  <c:v>44.688117980957031</c:v>
                </c:pt>
                <c:pt idx="30">
                  <c:v>45.050888061523438</c:v>
                </c:pt>
                <c:pt idx="31">
                  <c:v>45.594944000244141</c:v>
                </c:pt>
                <c:pt idx="32">
                  <c:v>46.138999938964844</c:v>
                </c:pt>
                <c:pt idx="33">
                  <c:v>46.683055877685547</c:v>
                </c:pt>
                <c:pt idx="34">
                  <c:v>47.22711181640625</c:v>
                </c:pt>
                <c:pt idx="35">
                  <c:v>47.771167755126953</c:v>
                </c:pt>
                <c:pt idx="36">
                  <c:v>48.315223693847656</c:v>
                </c:pt>
                <c:pt idx="37">
                  <c:v>48.859279632568359</c:v>
                </c:pt>
                <c:pt idx="38">
                  <c:v>49.403335571289063</c:v>
                </c:pt>
                <c:pt idx="39">
                  <c:v>49.947391510009766</c:v>
                </c:pt>
                <c:pt idx="40">
                  <c:v>50.491447448730469</c:v>
                </c:pt>
                <c:pt idx="41">
                  <c:v>51.199375152587891</c:v>
                </c:pt>
                <c:pt idx="42">
                  <c:v>51.907306671142578</c:v>
                </c:pt>
                <c:pt idx="43">
                  <c:v>52.615234375</c:v>
                </c:pt>
                <c:pt idx="44">
                  <c:v>53.323165893554688</c:v>
                </c:pt>
                <c:pt idx="45">
                  <c:v>54.031093597412109</c:v>
                </c:pt>
                <c:pt idx="46">
                  <c:v>54.739021301269531</c:v>
                </c:pt>
                <c:pt idx="47">
                  <c:v>55.446952819824219</c:v>
                </c:pt>
                <c:pt idx="48">
                  <c:v>56.154880523681641</c:v>
                </c:pt>
                <c:pt idx="49">
                  <c:v>56.862812042236328</c:v>
                </c:pt>
                <c:pt idx="50">
                  <c:v>57.57073974609375</c:v>
                </c:pt>
                <c:pt idx="51">
                  <c:v>58.005180358886719</c:v>
                </c:pt>
                <c:pt idx="52">
                  <c:v>58.439617156982422</c:v>
                </c:pt>
                <c:pt idx="53">
                  <c:v>58.874057769775391</c:v>
                </c:pt>
                <c:pt idx="54">
                  <c:v>59.308498382568359</c:v>
                </c:pt>
                <c:pt idx="55">
                  <c:v>59.742935180664063</c:v>
                </c:pt>
                <c:pt idx="56">
                  <c:v>60.177375793457031</c:v>
                </c:pt>
                <c:pt idx="57">
                  <c:v>60.61181640625</c:v>
                </c:pt>
                <c:pt idx="58">
                  <c:v>61.046257019042969</c:v>
                </c:pt>
                <c:pt idx="59">
                  <c:v>61.480693817138672</c:v>
                </c:pt>
                <c:pt idx="60">
                  <c:v>61.915134429931641</c:v>
                </c:pt>
                <c:pt idx="61">
                  <c:v>62.132522583007813</c:v>
                </c:pt>
                <c:pt idx="62">
                  <c:v>62.34991455078125</c:v>
                </c:pt>
                <c:pt idx="63">
                  <c:v>62.567306518554688</c:v>
                </c:pt>
                <c:pt idx="64">
                  <c:v>62.784694671630859</c:v>
                </c:pt>
                <c:pt idx="65">
                  <c:v>63.002082824707031</c:v>
                </c:pt>
                <c:pt idx="66">
                  <c:v>63.219474792480469</c:v>
                </c:pt>
                <c:pt idx="67">
                  <c:v>63.436866760253906</c:v>
                </c:pt>
                <c:pt idx="68">
                  <c:v>63.654254913330078</c:v>
                </c:pt>
                <c:pt idx="69">
                  <c:v>63.87164306640625</c:v>
                </c:pt>
                <c:pt idx="70">
                  <c:v>64.089035034179688</c:v>
                </c:pt>
                <c:pt idx="71">
                  <c:v>64.168968200683594</c:v>
                </c:pt>
                <c:pt idx="72">
                  <c:v>64.248908996582031</c:v>
                </c:pt>
                <c:pt idx="73">
                  <c:v>64.328842163085938</c:v>
                </c:pt>
                <c:pt idx="74">
                  <c:v>64.408782958984375</c:v>
                </c:pt>
                <c:pt idx="75">
                  <c:v>64.488716125488281</c:v>
                </c:pt>
                <c:pt idx="76">
                  <c:v>64.568649291992188</c:v>
                </c:pt>
                <c:pt idx="77">
                  <c:v>64.648590087890625</c:v>
                </c:pt>
                <c:pt idx="78">
                  <c:v>64.728523254394531</c:v>
                </c:pt>
                <c:pt idx="79">
                  <c:v>64.808464050292969</c:v>
                </c:pt>
                <c:pt idx="80">
                  <c:v>64.888397216796875</c:v>
                </c:pt>
                <c:pt idx="81">
                  <c:v>65.871841430664063</c:v>
                </c:pt>
                <c:pt idx="82">
                  <c:v>66.85528564453125</c:v>
                </c:pt>
                <c:pt idx="83">
                  <c:v>67.838722229003906</c:v>
                </c:pt>
                <c:pt idx="84">
                  <c:v>68.822166442871094</c:v>
                </c:pt>
                <c:pt idx="85">
                  <c:v>69.805610656738281</c:v>
                </c:pt>
                <c:pt idx="86">
                  <c:v>70.789054870605469</c:v>
                </c:pt>
                <c:pt idx="87">
                  <c:v>71.772499084472656</c:v>
                </c:pt>
                <c:pt idx="88">
                  <c:v>72.755935668945313</c:v>
                </c:pt>
                <c:pt idx="89">
                  <c:v>73.7393798828125</c:v>
                </c:pt>
                <c:pt idx="90">
                  <c:v>74.722824096679688</c:v>
                </c:pt>
                <c:pt idx="91">
                  <c:v>75.042388916015625</c:v>
                </c:pt>
                <c:pt idx="92">
                  <c:v>75.361953735351563</c:v>
                </c:pt>
                <c:pt idx="93">
                  <c:v>75.681526184082031</c:v>
                </c:pt>
                <c:pt idx="94">
                  <c:v>76.001091003417969</c:v>
                </c:pt>
                <c:pt idx="95">
                  <c:v>76.320655822753906</c:v>
                </c:pt>
                <c:pt idx="96">
                  <c:v>76.640220642089844</c:v>
                </c:pt>
                <c:pt idx="97">
                  <c:v>76.959785461425781</c:v>
                </c:pt>
                <c:pt idx="98">
                  <c:v>77.27935791015625</c:v>
                </c:pt>
                <c:pt idx="99">
                  <c:v>77.598922729492188</c:v>
                </c:pt>
                <c:pt idx="100">
                  <c:v>77.918487548828125</c:v>
                </c:pt>
                <c:pt idx="101">
                  <c:v>83.806808471679688</c:v>
                </c:pt>
                <c:pt idx="102">
                  <c:v>89.695121765136719</c:v>
                </c:pt>
                <c:pt idx="103">
                  <c:v>95.583442687988281</c:v>
                </c:pt>
                <c:pt idx="104">
                  <c:v>101.47175598144531</c:v>
                </c:pt>
                <c:pt idx="105">
                  <c:v>107.36007690429688</c:v>
                </c:pt>
                <c:pt idx="106">
                  <c:v>113.24839782714844</c:v>
                </c:pt>
                <c:pt idx="107">
                  <c:v>119.13671112060547</c:v>
                </c:pt>
                <c:pt idx="108">
                  <c:v>125.02503204345703</c:v>
                </c:pt>
                <c:pt idx="109">
                  <c:v>130.91334533691406</c:v>
                </c:pt>
                <c:pt idx="110">
                  <c:v>136.80166625976563</c:v>
                </c:pt>
              </c:numCache>
            </c:numRef>
          </c:yVal>
          <c:smooth val="0"/>
          <c:extLst>
            <c:ext xmlns:c16="http://schemas.microsoft.com/office/drawing/2014/chart" uri="{C3380CC4-5D6E-409C-BE32-E72D297353CC}">
              <c16:uniqueId val="{0000000B-48A0-E646-A73A-24AC61C640BB}"/>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4.1396544855311287E-2"/>
              <c:y val="0.25139679328053666"/>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dirty="0">
                <a:solidFill>
                  <a:srgbClr val="FFC000"/>
                </a:solidFill>
                <a:effectLst/>
                <a:latin typeface="Helvetica" pitchFamily="2" charset="0"/>
              </a:rPr>
              <a:t>Primary Energy from Coal – High Carbon Price</a:t>
            </a:r>
            <a:endParaRPr lang="en-US" sz="1600" b="1" i="0" dirty="0">
              <a:solidFill>
                <a:srgbClr val="FFC000"/>
              </a:solidFill>
              <a:effectLst/>
              <a:latin typeface="Helvetica" pitchFamily="2" charset="0"/>
            </a:endParaRPr>
          </a:p>
        </c:rich>
      </c:tx>
      <c:layout>
        <c:manualLayout>
          <c:xMode val="edge"/>
          <c:yMode val="edge"/>
          <c:x val="0.11410237598641873"/>
          <c:y val="2.016847933065298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manualLayout>
          <c:layoutTarget val="inner"/>
          <c:xMode val="edge"/>
          <c:yMode val="edge"/>
          <c:x val="9.2831137829198399E-2"/>
          <c:y val="0.10976100890758242"/>
          <c:w val="0.76464381500795597"/>
          <c:h val="0.58580561922064867"/>
        </c:manualLayout>
      </c:layout>
      <c:scatterChart>
        <c:scatterStyle val="smoothMarker"/>
        <c:varyColors val="0"/>
        <c:ser>
          <c:idx val="0"/>
          <c:order val="0"/>
          <c:tx>
            <c:strRef>
              <c:f>Sheet1!$S$2</c:f>
              <c:strCache>
                <c:ptCount val="1"/>
                <c:pt idx="0">
                  <c:v>PBL IMAGE SSP2 26 (2016)</c:v>
                </c:pt>
              </c:strCache>
            </c:strRef>
          </c:tx>
          <c:spPr>
            <a:ln w="31750" cap="rnd">
              <a:solidFill>
                <a:srgbClr val="EBE91A"/>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Sheet1!$S$3:$S$113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146.88882446289063</c:v>
                </c:pt>
                <c:pt idx="22">
                  <c:v>147.68037414550781</c:v>
                </c:pt>
                <c:pt idx="23">
                  <c:v>148.471923828125</c:v>
                </c:pt>
                <c:pt idx="24">
                  <c:v>149.26345825195313</c:v>
                </c:pt>
                <c:pt idx="25">
                  <c:v>150.05499267578125</c:v>
                </c:pt>
                <c:pt idx="26">
                  <c:v>150.84654235839844</c:v>
                </c:pt>
                <c:pt idx="27">
                  <c:v>151.63809204101563</c:v>
                </c:pt>
                <c:pt idx="28">
                  <c:v>152.42962646484375</c:v>
                </c:pt>
                <c:pt idx="29">
                  <c:v>153.22116088867188</c:v>
                </c:pt>
                <c:pt idx="30">
                  <c:v>154.01271057128906</c:v>
                </c:pt>
                <c:pt idx="31">
                  <c:v>150.21110534667969</c:v>
                </c:pt>
                <c:pt idx="32">
                  <c:v>146.40948486328125</c:v>
                </c:pt>
                <c:pt idx="33">
                  <c:v>142.60787963867188</c:v>
                </c:pt>
                <c:pt idx="34">
                  <c:v>138.8062744140625</c:v>
                </c:pt>
                <c:pt idx="35">
                  <c:v>135.00465393066406</c:v>
                </c:pt>
                <c:pt idx="36">
                  <c:v>131.20304870605469</c:v>
                </c:pt>
                <c:pt idx="37">
                  <c:v>127.40143585205078</c:v>
                </c:pt>
                <c:pt idx="38">
                  <c:v>123.59982299804688</c:v>
                </c:pt>
                <c:pt idx="39">
                  <c:v>119.7982177734375</c:v>
                </c:pt>
                <c:pt idx="40">
                  <c:v>115.99660491943359</c:v>
                </c:pt>
                <c:pt idx="41">
                  <c:v>110.18865203857422</c:v>
                </c:pt>
                <c:pt idx="42">
                  <c:v>104.38069915771484</c:v>
                </c:pt>
                <c:pt idx="43">
                  <c:v>98.572746276855469</c:v>
                </c:pt>
                <c:pt idx="44">
                  <c:v>92.764793395996094</c:v>
                </c:pt>
                <c:pt idx="45">
                  <c:v>86.956832885742188</c:v>
                </c:pt>
                <c:pt idx="46">
                  <c:v>81.148880004882813</c:v>
                </c:pt>
                <c:pt idx="47">
                  <c:v>75.340927124023438</c:v>
                </c:pt>
                <c:pt idx="48">
                  <c:v>69.532974243164063</c:v>
                </c:pt>
                <c:pt idx="49">
                  <c:v>63.725021362304688</c:v>
                </c:pt>
                <c:pt idx="50">
                  <c:v>57.917068481445313</c:v>
                </c:pt>
                <c:pt idx="51">
                  <c:v>56.642288208007813</c:v>
                </c:pt>
                <c:pt idx="52">
                  <c:v>55.367507934570313</c:v>
                </c:pt>
                <c:pt idx="53">
                  <c:v>54.092727661132813</c:v>
                </c:pt>
                <c:pt idx="54">
                  <c:v>52.817947387695313</c:v>
                </c:pt>
                <c:pt idx="55">
                  <c:v>51.543167114257813</c:v>
                </c:pt>
                <c:pt idx="56">
                  <c:v>50.268390655517578</c:v>
                </c:pt>
                <c:pt idx="57">
                  <c:v>48.993610382080078</c:v>
                </c:pt>
                <c:pt idx="58">
                  <c:v>47.718830108642578</c:v>
                </c:pt>
                <c:pt idx="59">
                  <c:v>46.444049835205078</c:v>
                </c:pt>
                <c:pt idx="60">
                  <c:v>45.169269561767578</c:v>
                </c:pt>
                <c:pt idx="61">
                  <c:v>45.261627197265625</c:v>
                </c:pt>
                <c:pt idx="62">
                  <c:v>45.353984832763672</c:v>
                </c:pt>
                <c:pt idx="63">
                  <c:v>45.446338653564453</c:v>
                </c:pt>
                <c:pt idx="64">
                  <c:v>45.5386962890625</c:v>
                </c:pt>
                <c:pt idx="65">
                  <c:v>45.631053924560547</c:v>
                </c:pt>
                <c:pt idx="66">
                  <c:v>45.723411560058594</c:v>
                </c:pt>
                <c:pt idx="67">
                  <c:v>45.815769195556641</c:v>
                </c:pt>
                <c:pt idx="68">
                  <c:v>45.908123016357422</c:v>
                </c:pt>
                <c:pt idx="69">
                  <c:v>46.000480651855469</c:v>
                </c:pt>
                <c:pt idx="70">
                  <c:v>46.092838287353516</c:v>
                </c:pt>
                <c:pt idx="71">
                  <c:v>47.602203369140625</c:v>
                </c:pt>
                <c:pt idx="72">
                  <c:v>49.111568450927734</c:v>
                </c:pt>
                <c:pt idx="73">
                  <c:v>50.620933532714844</c:v>
                </c:pt>
                <c:pt idx="74">
                  <c:v>52.130298614501953</c:v>
                </c:pt>
                <c:pt idx="75">
                  <c:v>53.639663696289063</c:v>
                </c:pt>
                <c:pt idx="76">
                  <c:v>55.149028778076172</c:v>
                </c:pt>
                <c:pt idx="77">
                  <c:v>56.658393859863281</c:v>
                </c:pt>
                <c:pt idx="78">
                  <c:v>58.167758941650391</c:v>
                </c:pt>
                <c:pt idx="79">
                  <c:v>59.6771240234375</c:v>
                </c:pt>
                <c:pt idx="80">
                  <c:v>61.186489105224609</c:v>
                </c:pt>
                <c:pt idx="81">
                  <c:v>62.598407745361328</c:v>
                </c:pt>
                <c:pt idx="82">
                  <c:v>64.010330200195313</c:v>
                </c:pt>
                <c:pt idx="83">
                  <c:v>65.422248840332031</c:v>
                </c:pt>
                <c:pt idx="84">
                  <c:v>66.83416748046875</c:v>
                </c:pt>
                <c:pt idx="85">
                  <c:v>68.246086120605469</c:v>
                </c:pt>
                <c:pt idx="86">
                  <c:v>69.658004760742188</c:v>
                </c:pt>
                <c:pt idx="87">
                  <c:v>71.069931030273438</c:v>
                </c:pt>
                <c:pt idx="88">
                  <c:v>72.481849670410156</c:v>
                </c:pt>
                <c:pt idx="89">
                  <c:v>73.893768310546875</c:v>
                </c:pt>
                <c:pt idx="90">
                  <c:v>75.305686950683594</c:v>
                </c:pt>
                <c:pt idx="91">
                  <c:v>77.301788330078125</c:v>
                </c:pt>
                <c:pt idx="92">
                  <c:v>79.297889709472656</c:v>
                </c:pt>
                <c:pt idx="93">
                  <c:v>81.293991088867188</c:v>
                </c:pt>
                <c:pt idx="94">
                  <c:v>83.290092468261719</c:v>
                </c:pt>
                <c:pt idx="95">
                  <c:v>85.28619384765625</c:v>
                </c:pt>
                <c:pt idx="96">
                  <c:v>87.282302856445313</c:v>
                </c:pt>
                <c:pt idx="97">
                  <c:v>89.278404235839844</c:v>
                </c:pt>
                <c:pt idx="98">
                  <c:v>91.274505615234375</c:v>
                </c:pt>
                <c:pt idx="99">
                  <c:v>93.270606994628906</c:v>
                </c:pt>
                <c:pt idx="100">
                  <c:v>95.266708374023438</c:v>
                </c:pt>
                <c:pt idx="101">
                  <c:v>95.82159423828125</c:v>
                </c:pt>
                <c:pt idx="102">
                  <c:v>96.376487731933594</c:v>
                </c:pt>
                <c:pt idx="103">
                  <c:v>96.931381225585938</c:v>
                </c:pt>
                <c:pt idx="104">
                  <c:v>97.48626708984375</c:v>
                </c:pt>
                <c:pt idx="105">
                  <c:v>98.041152954101563</c:v>
                </c:pt>
                <c:pt idx="106">
                  <c:v>98.596046447753906</c:v>
                </c:pt>
                <c:pt idx="107">
                  <c:v>99.15093994140625</c:v>
                </c:pt>
                <c:pt idx="108">
                  <c:v>99.705825805664063</c:v>
                </c:pt>
                <c:pt idx="109">
                  <c:v>100.26071166992188</c:v>
                </c:pt>
                <c:pt idx="110">
                  <c:v>100.81560516357422</c:v>
                </c:pt>
              </c:numCache>
            </c:numRef>
          </c:yVal>
          <c:smooth val="1"/>
          <c:extLst>
            <c:ext xmlns:c16="http://schemas.microsoft.com/office/drawing/2014/chart" uri="{C3380CC4-5D6E-409C-BE32-E72D297353CC}">
              <c16:uniqueId val="{00000000-4374-8D40-B1DF-0C84DDBD15B6}"/>
            </c:ext>
          </c:extLst>
        </c:ser>
        <c:ser>
          <c:idx val="1"/>
          <c:order val="1"/>
          <c:tx>
            <c:strRef>
              <c:f>Sheet1!$T$2</c:f>
              <c:strCache>
                <c:ptCount val="1"/>
                <c:pt idx="0">
                  <c:v>IIASA MESSAGE-GLOBIOM SSP2 26 (2016)</c:v>
                </c:pt>
              </c:strCache>
            </c:strRef>
          </c:tx>
          <c:spPr>
            <a:ln w="31750" cap="rnd">
              <a:solidFill>
                <a:srgbClr val="FFAC92"/>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Sheet1!$T$3:$T$113</c:f>
              <c:numCache>
                <c:formatCode>General</c:formatCode>
                <c:ptCount val="111"/>
                <c:pt idx="15">
                  <c:v>121.30100250244141</c:v>
                </c:pt>
                <c:pt idx="16">
                  <c:v>124.9862060546875</c:v>
                </c:pt>
                <c:pt idx="17">
                  <c:v>128.67140197753906</c:v>
                </c:pt>
                <c:pt idx="18">
                  <c:v>132.35659790039063</c:v>
                </c:pt>
                <c:pt idx="19">
                  <c:v>136.04180908203125</c:v>
                </c:pt>
                <c:pt idx="20">
                  <c:v>139.72700500488281</c:v>
                </c:pt>
                <c:pt idx="21">
                  <c:v>139.27470397949219</c:v>
                </c:pt>
                <c:pt idx="22">
                  <c:v>138.82240295410156</c:v>
                </c:pt>
                <c:pt idx="23">
                  <c:v>138.37010192871094</c:v>
                </c:pt>
                <c:pt idx="24">
                  <c:v>137.91780090332031</c:v>
                </c:pt>
                <c:pt idx="25">
                  <c:v>137.46549987792969</c:v>
                </c:pt>
                <c:pt idx="26">
                  <c:v>137.01319885253906</c:v>
                </c:pt>
                <c:pt idx="27">
                  <c:v>136.56089782714844</c:v>
                </c:pt>
                <c:pt idx="28">
                  <c:v>136.10859680175781</c:v>
                </c:pt>
                <c:pt idx="29">
                  <c:v>135.65629577636719</c:v>
                </c:pt>
                <c:pt idx="30">
                  <c:v>135.20399475097656</c:v>
                </c:pt>
                <c:pt idx="31">
                  <c:v>129.97518920898438</c:v>
                </c:pt>
                <c:pt idx="32">
                  <c:v>124.74639892578125</c:v>
                </c:pt>
                <c:pt idx="33">
                  <c:v>119.51759338378906</c:v>
                </c:pt>
                <c:pt idx="34">
                  <c:v>114.28879547119141</c:v>
                </c:pt>
                <c:pt idx="35">
                  <c:v>109.05999755859375</c:v>
                </c:pt>
                <c:pt idx="36">
                  <c:v>103.83119964599609</c:v>
                </c:pt>
                <c:pt idx="37">
                  <c:v>98.602401733398438</c:v>
                </c:pt>
                <c:pt idx="38">
                  <c:v>93.37359619140625</c:v>
                </c:pt>
                <c:pt idx="39">
                  <c:v>88.144798278808594</c:v>
                </c:pt>
                <c:pt idx="40">
                  <c:v>82.916000366210938</c:v>
                </c:pt>
                <c:pt idx="41">
                  <c:v>79.327796936035156</c:v>
                </c:pt>
                <c:pt idx="42">
                  <c:v>75.739601135253906</c:v>
                </c:pt>
                <c:pt idx="43">
                  <c:v>72.151397705078125</c:v>
                </c:pt>
                <c:pt idx="44">
                  <c:v>68.563201904296875</c:v>
                </c:pt>
                <c:pt idx="45">
                  <c:v>64.974998474121094</c:v>
                </c:pt>
                <c:pt idx="46">
                  <c:v>61.386798858642578</c:v>
                </c:pt>
                <c:pt idx="47">
                  <c:v>57.798599243164063</c:v>
                </c:pt>
                <c:pt idx="48">
                  <c:v>54.210399627685547</c:v>
                </c:pt>
                <c:pt idx="49">
                  <c:v>50.622200012207031</c:v>
                </c:pt>
                <c:pt idx="50">
                  <c:v>47.034000396728516</c:v>
                </c:pt>
                <c:pt idx="51">
                  <c:v>47.890300750732422</c:v>
                </c:pt>
                <c:pt idx="52">
                  <c:v>48.746601104736328</c:v>
                </c:pt>
                <c:pt idx="53">
                  <c:v>49.602901458740234</c:v>
                </c:pt>
                <c:pt idx="54">
                  <c:v>50.459201812744141</c:v>
                </c:pt>
                <c:pt idx="55">
                  <c:v>51.315498352050781</c:v>
                </c:pt>
                <c:pt idx="56">
                  <c:v>52.171798706054688</c:v>
                </c:pt>
                <c:pt idx="57">
                  <c:v>53.028099060058594</c:v>
                </c:pt>
                <c:pt idx="58">
                  <c:v>53.8843994140625</c:v>
                </c:pt>
                <c:pt idx="59">
                  <c:v>54.740699768066406</c:v>
                </c:pt>
                <c:pt idx="60">
                  <c:v>55.597000122070313</c:v>
                </c:pt>
                <c:pt idx="61">
                  <c:v>58.759101867675781</c:v>
                </c:pt>
                <c:pt idx="62">
                  <c:v>61.921199798583984</c:v>
                </c:pt>
                <c:pt idx="63">
                  <c:v>65.083297729492188</c:v>
                </c:pt>
                <c:pt idx="64">
                  <c:v>68.245399475097656</c:v>
                </c:pt>
                <c:pt idx="65">
                  <c:v>71.407501220703125</c:v>
                </c:pt>
                <c:pt idx="66">
                  <c:v>74.569602966308594</c:v>
                </c:pt>
                <c:pt idx="67">
                  <c:v>77.731704711914063</c:v>
                </c:pt>
                <c:pt idx="68">
                  <c:v>80.893798828125</c:v>
                </c:pt>
                <c:pt idx="69">
                  <c:v>84.055900573730469</c:v>
                </c:pt>
                <c:pt idx="70">
                  <c:v>87.218002319335938</c:v>
                </c:pt>
                <c:pt idx="71">
                  <c:v>91.417205810546875</c:v>
                </c:pt>
                <c:pt idx="72">
                  <c:v>95.616401672363281</c:v>
                </c:pt>
                <c:pt idx="73">
                  <c:v>99.815605163574219</c:v>
                </c:pt>
                <c:pt idx="74">
                  <c:v>104.01480102539063</c:v>
                </c:pt>
                <c:pt idx="75">
                  <c:v>108.21400451660156</c:v>
                </c:pt>
                <c:pt idx="76">
                  <c:v>112.4132080078125</c:v>
                </c:pt>
                <c:pt idx="77">
                  <c:v>116.61240386962891</c:v>
                </c:pt>
                <c:pt idx="78">
                  <c:v>120.81160736083984</c:v>
                </c:pt>
                <c:pt idx="79">
                  <c:v>125.01080322265625</c:v>
                </c:pt>
                <c:pt idx="80">
                  <c:v>129.21000671386719</c:v>
                </c:pt>
                <c:pt idx="81">
                  <c:v>129.53260803222656</c:v>
                </c:pt>
                <c:pt idx="82">
                  <c:v>129.85520935058594</c:v>
                </c:pt>
                <c:pt idx="83">
                  <c:v>130.17781066894531</c:v>
                </c:pt>
                <c:pt idx="84">
                  <c:v>130.50041198730469</c:v>
                </c:pt>
                <c:pt idx="85">
                  <c:v>130.822998046875</c:v>
                </c:pt>
                <c:pt idx="86">
                  <c:v>131.14559936523438</c:v>
                </c:pt>
                <c:pt idx="87">
                  <c:v>131.46820068359375</c:v>
                </c:pt>
                <c:pt idx="88">
                  <c:v>131.79080200195313</c:v>
                </c:pt>
                <c:pt idx="89">
                  <c:v>132.1134033203125</c:v>
                </c:pt>
                <c:pt idx="90">
                  <c:v>132.43600463867188</c:v>
                </c:pt>
                <c:pt idx="91">
                  <c:v>130.36660766601563</c:v>
                </c:pt>
                <c:pt idx="92">
                  <c:v>128.29721069335938</c:v>
                </c:pt>
                <c:pt idx="93">
                  <c:v>126.22779846191406</c:v>
                </c:pt>
                <c:pt idx="94">
                  <c:v>124.15840148925781</c:v>
                </c:pt>
                <c:pt idx="95">
                  <c:v>122.08900451660156</c:v>
                </c:pt>
                <c:pt idx="96">
                  <c:v>120.01959991455078</c:v>
                </c:pt>
                <c:pt idx="97">
                  <c:v>117.9501953125</c:v>
                </c:pt>
                <c:pt idx="98">
                  <c:v>115.88079833984375</c:v>
                </c:pt>
                <c:pt idx="99">
                  <c:v>113.8114013671875</c:v>
                </c:pt>
                <c:pt idx="100">
                  <c:v>111.74199676513672</c:v>
                </c:pt>
                <c:pt idx="101">
                  <c:v>109.23359680175781</c:v>
                </c:pt>
                <c:pt idx="102">
                  <c:v>106.72519683837891</c:v>
                </c:pt>
                <c:pt idx="103">
                  <c:v>104.216796875</c:v>
                </c:pt>
                <c:pt idx="104">
                  <c:v>101.70839691162109</c:v>
                </c:pt>
                <c:pt idx="105">
                  <c:v>99.199996948242188</c:v>
                </c:pt>
                <c:pt idx="106">
                  <c:v>96.691596984863281</c:v>
                </c:pt>
                <c:pt idx="107">
                  <c:v>94.183197021484375</c:v>
                </c:pt>
                <c:pt idx="108">
                  <c:v>91.674797058105469</c:v>
                </c:pt>
                <c:pt idx="109">
                  <c:v>89.166397094726563</c:v>
                </c:pt>
                <c:pt idx="110">
                  <c:v>86.657997131347656</c:v>
                </c:pt>
              </c:numCache>
            </c:numRef>
          </c:yVal>
          <c:smooth val="1"/>
          <c:extLst>
            <c:ext xmlns:c16="http://schemas.microsoft.com/office/drawing/2014/chart" uri="{C3380CC4-5D6E-409C-BE32-E72D297353CC}">
              <c16:uniqueId val="{00000001-4374-8D40-B1DF-0C84DDBD15B6}"/>
            </c:ext>
          </c:extLst>
        </c:ser>
        <c:ser>
          <c:idx val="2"/>
          <c:order val="2"/>
          <c:tx>
            <c:strRef>
              <c:f>Sheet1!$U$2</c:f>
              <c:strCache>
                <c:ptCount val="1"/>
                <c:pt idx="0">
                  <c:v>NIES AIM/CGE SSP2 26 (2016)</c:v>
                </c:pt>
              </c:strCache>
            </c:strRef>
          </c:tx>
          <c:spPr>
            <a:ln w="31750" cap="rnd">
              <a:solidFill>
                <a:srgbClr val="00C50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Sheet1!$U$3:$U$113</c:f>
              <c:numCache>
                <c:formatCode>General</c:formatCode>
                <c:ptCount val="111"/>
                <c:pt idx="15">
                  <c:v>118.24559783935547</c:v>
                </c:pt>
                <c:pt idx="16">
                  <c:v>121.46223449707031</c:v>
                </c:pt>
                <c:pt idx="17">
                  <c:v>124.67887878417969</c:v>
                </c:pt>
                <c:pt idx="18">
                  <c:v>127.89551544189453</c:v>
                </c:pt>
                <c:pt idx="19">
                  <c:v>131.11215209960938</c:v>
                </c:pt>
                <c:pt idx="20">
                  <c:v>134.32879638671875</c:v>
                </c:pt>
                <c:pt idx="21">
                  <c:v>136.62353515625</c:v>
                </c:pt>
                <c:pt idx="22">
                  <c:v>138.91827392578125</c:v>
                </c:pt>
                <c:pt idx="23">
                  <c:v>141.2130126953125</c:v>
                </c:pt>
                <c:pt idx="24">
                  <c:v>143.50775146484375</c:v>
                </c:pt>
                <c:pt idx="25">
                  <c:v>145.802490234375</c:v>
                </c:pt>
                <c:pt idx="26">
                  <c:v>148.09724426269531</c:v>
                </c:pt>
                <c:pt idx="27">
                  <c:v>150.39198303222656</c:v>
                </c:pt>
                <c:pt idx="28">
                  <c:v>152.68672180175781</c:v>
                </c:pt>
                <c:pt idx="29">
                  <c:v>154.98146057128906</c:v>
                </c:pt>
                <c:pt idx="30">
                  <c:v>157.27619934082031</c:v>
                </c:pt>
                <c:pt idx="31">
                  <c:v>150.54801940917969</c:v>
                </c:pt>
                <c:pt idx="32">
                  <c:v>143.81983947753906</c:v>
                </c:pt>
                <c:pt idx="33">
                  <c:v>137.09165954589844</c:v>
                </c:pt>
                <c:pt idx="34">
                  <c:v>130.36347961425781</c:v>
                </c:pt>
                <c:pt idx="35">
                  <c:v>123.63529968261719</c:v>
                </c:pt>
                <c:pt idx="36">
                  <c:v>116.90711975097656</c:v>
                </c:pt>
                <c:pt idx="37">
                  <c:v>110.17893981933594</c:v>
                </c:pt>
                <c:pt idx="38">
                  <c:v>103.45075988769531</c:v>
                </c:pt>
                <c:pt idx="39">
                  <c:v>96.722579956054688</c:v>
                </c:pt>
                <c:pt idx="40">
                  <c:v>89.994400024414063</c:v>
                </c:pt>
                <c:pt idx="41">
                  <c:v>87.7625732421875</c:v>
                </c:pt>
                <c:pt idx="42">
                  <c:v>85.530738830566406</c:v>
                </c:pt>
                <c:pt idx="43">
                  <c:v>83.298912048339844</c:v>
                </c:pt>
                <c:pt idx="44">
                  <c:v>81.06707763671875</c:v>
                </c:pt>
                <c:pt idx="45">
                  <c:v>78.835250854492188</c:v>
                </c:pt>
                <c:pt idx="46">
                  <c:v>76.603424072265625</c:v>
                </c:pt>
                <c:pt idx="47">
                  <c:v>74.371589660644531</c:v>
                </c:pt>
                <c:pt idx="48">
                  <c:v>72.139762878417969</c:v>
                </c:pt>
                <c:pt idx="49">
                  <c:v>69.907928466796875</c:v>
                </c:pt>
                <c:pt idx="50">
                  <c:v>67.676101684570313</c:v>
                </c:pt>
                <c:pt idx="51">
                  <c:v>69.952232360839844</c:v>
                </c:pt>
                <c:pt idx="52">
                  <c:v>72.228363037109375</c:v>
                </c:pt>
                <c:pt idx="53">
                  <c:v>74.504493713378906</c:v>
                </c:pt>
                <c:pt idx="54">
                  <c:v>76.780624389648438</c:v>
                </c:pt>
                <c:pt idx="55">
                  <c:v>79.056747436523438</c:v>
                </c:pt>
                <c:pt idx="56">
                  <c:v>81.332878112792969</c:v>
                </c:pt>
                <c:pt idx="57">
                  <c:v>83.6090087890625</c:v>
                </c:pt>
                <c:pt idx="58">
                  <c:v>85.885139465332031</c:v>
                </c:pt>
                <c:pt idx="59">
                  <c:v>88.161270141601563</c:v>
                </c:pt>
                <c:pt idx="60">
                  <c:v>90.437400817871094</c:v>
                </c:pt>
                <c:pt idx="61">
                  <c:v>90.252883911132813</c:v>
                </c:pt>
                <c:pt idx="62">
                  <c:v>90.068359375</c:v>
                </c:pt>
                <c:pt idx="63">
                  <c:v>89.883842468261719</c:v>
                </c:pt>
                <c:pt idx="64">
                  <c:v>89.699317932128906</c:v>
                </c:pt>
                <c:pt idx="65">
                  <c:v>89.514801025390625</c:v>
                </c:pt>
                <c:pt idx="66">
                  <c:v>89.330284118652344</c:v>
                </c:pt>
                <c:pt idx="67">
                  <c:v>89.145759582519531</c:v>
                </c:pt>
                <c:pt idx="68">
                  <c:v>88.96124267578125</c:v>
                </c:pt>
                <c:pt idx="69">
                  <c:v>88.776718139648438</c:v>
                </c:pt>
                <c:pt idx="70">
                  <c:v>88.592201232910156</c:v>
                </c:pt>
                <c:pt idx="71">
                  <c:v>87.235183715820313</c:v>
                </c:pt>
                <c:pt idx="72">
                  <c:v>85.878158569335938</c:v>
                </c:pt>
                <c:pt idx="73">
                  <c:v>84.521141052246094</c:v>
                </c:pt>
                <c:pt idx="74">
                  <c:v>83.16412353515625</c:v>
                </c:pt>
                <c:pt idx="75">
                  <c:v>81.807098388671875</c:v>
                </c:pt>
                <c:pt idx="76">
                  <c:v>80.450080871582031</c:v>
                </c:pt>
                <c:pt idx="77">
                  <c:v>79.093063354492188</c:v>
                </c:pt>
                <c:pt idx="78">
                  <c:v>77.736045837402344</c:v>
                </c:pt>
                <c:pt idx="79">
                  <c:v>76.379020690917969</c:v>
                </c:pt>
                <c:pt idx="80">
                  <c:v>75.022003173828125</c:v>
                </c:pt>
                <c:pt idx="81">
                  <c:v>74.557571411132813</c:v>
                </c:pt>
                <c:pt idx="82">
                  <c:v>74.0931396484375</c:v>
                </c:pt>
                <c:pt idx="83">
                  <c:v>73.628715515136719</c:v>
                </c:pt>
                <c:pt idx="84">
                  <c:v>73.164283752441406</c:v>
                </c:pt>
                <c:pt idx="85">
                  <c:v>72.699851989746094</c:v>
                </c:pt>
                <c:pt idx="86">
                  <c:v>72.235420227050781</c:v>
                </c:pt>
                <c:pt idx="87">
                  <c:v>71.770988464355469</c:v>
                </c:pt>
                <c:pt idx="88">
                  <c:v>71.306564331054688</c:v>
                </c:pt>
                <c:pt idx="89">
                  <c:v>70.842132568359375</c:v>
                </c:pt>
                <c:pt idx="90">
                  <c:v>70.377700805664063</c:v>
                </c:pt>
                <c:pt idx="91">
                  <c:v>69.886329650878906</c:v>
                </c:pt>
                <c:pt idx="92">
                  <c:v>69.39495849609375</c:v>
                </c:pt>
                <c:pt idx="93">
                  <c:v>68.903587341308594</c:v>
                </c:pt>
                <c:pt idx="94">
                  <c:v>68.412216186523438</c:v>
                </c:pt>
                <c:pt idx="95">
                  <c:v>67.920852661132813</c:v>
                </c:pt>
                <c:pt idx="96">
                  <c:v>67.429481506347656</c:v>
                </c:pt>
                <c:pt idx="97">
                  <c:v>66.9381103515625</c:v>
                </c:pt>
                <c:pt idx="98">
                  <c:v>66.446739196777344</c:v>
                </c:pt>
                <c:pt idx="99">
                  <c:v>65.955368041992188</c:v>
                </c:pt>
                <c:pt idx="100">
                  <c:v>65.463996887207031</c:v>
                </c:pt>
                <c:pt idx="101">
                  <c:v>65.444778442382813</c:v>
                </c:pt>
                <c:pt idx="102">
                  <c:v>65.425559997558594</c:v>
                </c:pt>
                <c:pt idx="103">
                  <c:v>65.406333923339844</c:v>
                </c:pt>
                <c:pt idx="104">
                  <c:v>65.387115478515625</c:v>
                </c:pt>
                <c:pt idx="105">
                  <c:v>65.367897033691406</c:v>
                </c:pt>
                <c:pt idx="106">
                  <c:v>65.348678588867188</c:v>
                </c:pt>
                <c:pt idx="107">
                  <c:v>65.329460144042969</c:v>
                </c:pt>
                <c:pt idx="108">
                  <c:v>65.310234069824219</c:v>
                </c:pt>
                <c:pt idx="109">
                  <c:v>65.291015625</c:v>
                </c:pt>
                <c:pt idx="110">
                  <c:v>65.271797180175781</c:v>
                </c:pt>
              </c:numCache>
            </c:numRef>
          </c:yVal>
          <c:smooth val="1"/>
          <c:extLst>
            <c:ext xmlns:c16="http://schemas.microsoft.com/office/drawing/2014/chart" uri="{C3380CC4-5D6E-409C-BE32-E72D297353CC}">
              <c16:uniqueId val="{00000002-4374-8D40-B1DF-0C84DDBD15B6}"/>
            </c:ext>
          </c:extLst>
        </c:ser>
        <c:ser>
          <c:idx val="3"/>
          <c:order val="3"/>
          <c:tx>
            <c:strRef>
              <c:f>Sheet1!$V$2</c:f>
              <c:strCache>
                <c:ptCount val="1"/>
                <c:pt idx="0">
                  <c:v>PNNL GCAM4 SSP2 26 (2016)</c:v>
                </c:pt>
              </c:strCache>
            </c:strRef>
          </c:tx>
          <c:spPr>
            <a:ln w="31750" cap="rnd">
              <a:solidFill>
                <a:srgbClr val="00B0F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Sheet1!$V$3:$V$113</c:f>
              <c:numCache>
                <c:formatCode>General</c:formatCode>
                <c:ptCount val="111"/>
                <c:pt idx="15">
                  <c:v>124.3624267578125</c:v>
                </c:pt>
                <c:pt idx="16">
                  <c:v>128.14189147949219</c:v>
                </c:pt>
                <c:pt idx="17">
                  <c:v>131.92137145996094</c:v>
                </c:pt>
                <c:pt idx="18">
                  <c:v>135.70083618164063</c:v>
                </c:pt>
                <c:pt idx="19">
                  <c:v>139.48031616210938</c:v>
                </c:pt>
                <c:pt idx="20">
                  <c:v>143.25978088378906</c:v>
                </c:pt>
                <c:pt idx="21">
                  <c:v>147.89289855957031</c:v>
                </c:pt>
                <c:pt idx="22">
                  <c:v>152.52601623535156</c:v>
                </c:pt>
                <c:pt idx="23">
                  <c:v>157.15913391113281</c:v>
                </c:pt>
                <c:pt idx="24">
                  <c:v>161.79225158691406</c:v>
                </c:pt>
                <c:pt idx="25">
                  <c:v>166.42535400390625</c:v>
                </c:pt>
                <c:pt idx="26">
                  <c:v>171.0584716796875</c:v>
                </c:pt>
                <c:pt idx="27">
                  <c:v>175.69158935546875</c:v>
                </c:pt>
                <c:pt idx="28">
                  <c:v>180.32470703125</c:v>
                </c:pt>
                <c:pt idx="29">
                  <c:v>184.95782470703125</c:v>
                </c:pt>
                <c:pt idx="30">
                  <c:v>189.5909423828125</c:v>
                </c:pt>
                <c:pt idx="31">
                  <c:v>194.56394958496094</c:v>
                </c:pt>
                <c:pt idx="32">
                  <c:v>199.53695678710938</c:v>
                </c:pt>
                <c:pt idx="33">
                  <c:v>204.50996398925781</c:v>
                </c:pt>
                <c:pt idx="34">
                  <c:v>209.48297119140625</c:v>
                </c:pt>
                <c:pt idx="35">
                  <c:v>214.45599365234375</c:v>
                </c:pt>
                <c:pt idx="36">
                  <c:v>219.42900085449219</c:v>
                </c:pt>
                <c:pt idx="37">
                  <c:v>224.40200805664063</c:v>
                </c:pt>
                <c:pt idx="38">
                  <c:v>229.37501525878906</c:v>
                </c:pt>
                <c:pt idx="39">
                  <c:v>234.3480224609375</c:v>
                </c:pt>
                <c:pt idx="40">
                  <c:v>239.32102966308594</c:v>
                </c:pt>
                <c:pt idx="41">
                  <c:v>226.39126586914063</c:v>
                </c:pt>
                <c:pt idx="42">
                  <c:v>213.46150207519531</c:v>
                </c:pt>
                <c:pt idx="43">
                  <c:v>200.53175354003906</c:v>
                </c:pt>
                <c:pt idx="44">
                  <c:v>187.60198974609375</c:v>
                </c:pt>
                <c:pt idx="45">
                  <c:v>174.67222595214844</c:v>
                </c:pt>
                <c:pt idx="46">
                  <c:v>161.74246215820313</c:v>
                </c:pt>
                <c:pt idx="47">
                  <c:v>148.81269836425781</c:v>
                </c:pt>
                <c:pt idx="48">
                  <c:v>135.88294982910156</c:v>
                </c:pt>
                <c:pt idx="49">
                  <c:v>122.95318603515625</c:v>
                </c:pt>
                <c:pt idx="50">
                  <c:v>110.02342224121094</c:v>
                </c:pt>
                <c:pt idx="51">
                  <c:v>106.2760009765625</c:v>
                </c:pt>
                <c:pt idx="52">
                  <c:v>102.52858734130859</c:v>
                </c:pt>
                <c:pt idx="53">
                  <c:v>98.781173706054688</c:v>
                </c:pt>
                <c:pt idx="54">
                  <c:v>95.03375244140625</c:v>
                </c:pt>
                <c:pt idx="55">
                  <c:v>91.286331176757813</c:v>
                </c:pt>
                <c:pt idx="56">
                  <c:v>87.538917541503906</c:v>
                </c:pt>
                <c:pt idx="57">
                  <c:v>83.79150390625</c:v>
                </c:pt>
                <c:pt idx="58">
                  <c:v>80.044082641601563</c:v>
                </c:pt>
                <c:pt idx="59">
                  <c:v>76.296661376953125</c:v>
                </c:pt>
                <c:pt idx="60">
                  <c:v>72.549247741699219</c:v>
                </c:pt>
                <c:pt idx="61">
                  <c:v>70.948684692382813</c:v>
                </c:pt>
                <c:pt idx="62">
                  <c:v>69.348114013671875</c:v>
                </c:pt>
                <c:pt idx="63">
                  <c:v>67.747550964355469</c:v>
                </c:pt>
                <c:pt idx="64">
                  <c:v>66.146987915039063</c:v>
                </c:pt>
                <c:pt idx="65">
                  <c:v>64.546417236328125</c:v>
                </c:pt>
                <c:pt idx="66">
                  <c:v>62.945854187011719</c:v>
                </c:pt>
                <c:pt idx="67">
                  <c:v>61.345291137695313</c:v>
                </c:pt>
                <c:pt idx="68">
                  <c:v>59.744724273681641</c:v>
                </c:pt>
                <c:pt idx="69">
                  <c:v>58.144161224365234</c:v>
                </c:pt>
                <c:pt idx="70">
                  <c:v>56.543594360351563</c:v>
                </c:pt>
                <c:pt idx="71">
                  <c:v>55.356414794921875</c:v>
                </c:pt>
                <c:pt idx="72">
                  <c:v>54.169235229492188</c:v>
                </c:pt>
                <c:pt idx="73">
                  <c:v>52.982051849365234</c:v>
                </c:pt>
                <c:pt idx="74">
                  <c:v>51.794872283935547</c:v>
                </c:pt>
                <c:pt idx="75">
                  <c:v>50.607692718505859</c:v>
                </c:pt>
                <c:pt idx="76">
                  <c:v>49.420513153076172</c:v>
                </c:pt>
                <c:pt idx="77">
                  <c:v>48.233333587646484</c:v>
                </c:pt>
                <c:pt idx="78">
                  <c:v>47.046150207519531</c:v>
                </c:pt>
                <c:pt idx="79">
                  <c:v>45.858970642089844</c:v>
                </c:pt>
                <c:pt idx="80">
                  <c:v>44.671791076660156</c:v>
                </c:pt>
                <c:pt idx="81">
                  <c:v>42.646060943603516</c:v>
                </c:pt>
                <c:pt idx="82">
                  <c:v>40.620330810546875</c:v>
                </c:pt>
                <c:pt idx="83">
                  <c:v>38.594600677490234</c:v>
                </c:pt>
                <c:pt idx="84">
                  <c:v>36.568870544433594</c:v>
                </c:pt>
                <c:pt idx="85">
                  <c:v>34.543136596679688</c:v>
                </c:pt>
                <c:pt idx="86">
                  <c:v>32.517406463623047</c:v>
                </c:pt>
                <c:pt idx="87">
                  <c:v>30.491678237915039</c:v>
                </c:pt>
                <c:pt idx="88">
                  <c:v>28.465946197509766</c:v>
                </c:pt>
                <c:pt idx="89">
                  <c:v>26.440216064453125</c:v>
                </c:pt>
                <c:pt idx="90">
                  <c:v>24.414485931396484</c:v>
                </c:pt>
                <c:pt idx="91">
                  <c:v>22.695484161376953</c:v>
                </c:pt>
                <c:pt idx="92">
                  <c:v>20.976482391357422</c:v>
                </c:pt>
                <c:pt idx="93">
                  <c:v>19.257480621337891</c:v>
                </c:pt>
                <c:pt idx="94">
                  <c:v>17.538478851318359</c:v>
                </c:pt>
                <c:pt idx="95">
                  <c:v>15.819478034973145</c:v>
                </c:pt>
                <c:pt idx="96">
                  <c:v>14.100476264953613</c:v>
                </c:pt>
                <c:pt idx="97">
                  <c:v>12.381474494934082</c:v>
                </c:pt>
                <c:pt idx="98">
                  <c:v>10.662472724914551</c:v>
                </c:pt>
                <c:pt idx="99">
                  <c:v>8.9434709548950195</c:v>
                </c:pt>
                <c:pt idx="100">
                  <c:v>7.2244696617126465</c:v>
                </c:pt>
                <c:pt idx="101">
                  <c:v>6.7437276840209961</c:v>
                </c:pt>
                <c:pt idx="102">
                  <c:v>6.2629852294921875</c:v>
                </c:pt>
                <c:pt idx="103">
                  <c:v>5.7822432518005371</c:v>
                </c:pt>
                <c:pt idx="104">
                  <c:v>5.3015012741088867</c:v>
                </c:pt>
                <c:pt idx="105">
                  <c:v>4.8207588195800781</c:v>
                </c:pt>
                <c:pt idx="106">
                  <c:v>4.3400168418884277</c:v>
                </c:pt>
                <c:pt idx="107">
                  <c:v>3.8592748641967773</c:v>
                </c:pt>
                <c:pt idx="108">
                  <c:v>3.3785326480865479</c:v>
                </c:pt>
                <c:pt idx="109">
                  <c:v>2.8977906703948975</c:v>
                </c:pt>
                <c:pt idx="110">
                  <c:v>2.417048454284668</c:v>
                </c:pt>
              </c:numCache>
            </c:numRef>
          </c:yVal>
          <c:smooth val="1"/>
          <c:extLst>
            <c:ext xmlns:c16="http://schemas.microsoft.com/office/drawing/2014/chart" uri="{C3380CC4-5D6E-409C-BE32-E72D297353CC}">
              <c16:uniqueId val="{00000003-4374-8D40-B1DF-0C84DDBD15B6}"/>
            </c:ext>
          </c:extLst>
        </c:ser>
        <c:ser>
          <c:idx val="4"/>
          <c:order val="4"/>
          <c:tx>
            <c:strRef>
              <c:f>Sheet1!$W$2</c:f>
              <c:strCache>
                <c:ptCount val="1"/>
                <c:pt idx="0">
                  <c:v>PIK REMIND-MAGPIE SSP2 26 (2016)</c:v>
                </c:pt>
              </c:strCache>
            </c:strRef>
          </c:tx>
          <c:spPr>
            <a:ln w="31750" cap="rnd">
              <a:solidFill>
                <a:srgbClr val="FF000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Sheet1!$W$3:$W$113</c:f>
              <c:numCache>
                <c:formatCode>General</c:formatCode>
                <c:ptCount val="111"/>
                <c:pt idx="15">
                  <c:v>122.19999694824219</c:v>
                </c:pt>
                <c:pt idx="16">
                  <c:v>125.79999542236328</c:v>
                </c:pt>
                <c:pt idx="17">
                  <c:v>129.39999389648438</c:v>
                </c:pt>
                <c:pt idx="18">
                  <c:v>133</c:v>
                </c:pt>
                <c:pt idx="19">
                  <c:v>136.59999084472656</c:v>
                </c:pt>
                <c:pt idx="20">
                  <c:v>140.19999694824219</c:v>
                </c:pt>
                <c:pt idx="21">
                  <c:v>142.91000366210938</c:v>
                </c:pt>
                <c:pt idx="22">
                  <c:v>145.6199951171875</c:v>
                </c:pt>
                <c:pt idx="23">
                  <c:v>148.33000183105469</c:v>
                </c:pt>
                <c:pt idx="24">
                  <c:v>151.03999328613281</c:v>
                </c:pt>
                <c:pt idx="25">
                  <c:v>153.75</c:v>
                </c:pt>
                <c:pt idx="26">
                  <c:v>156.46000671386719</c:v>
                </c:pt>
                <c:pt idx="27">
                  <c:v>159.16999816894531</c:v>
                </c:pt>
                <c:pt idx="28">
                  <c:v>161.8800048828125</c:v>
                </c:pt>
                <c:pt idx="29">
                  <c:v>164.58999633789063</c:v>
                </c:pt>
                <c:pt idx="30">
                  <c:v>167.30000305175781</c:v>
                </c:pt>
                <c:pt idx="31">
                  <c:v>160.28900146484375</c:v>
                </c:pt>
                <c:pt idx="32">
                  <c:v>153.27799987792969</c:v>
                </c:pt>
                <c:pt idx="33">
                  <c:v>146.26699829101563</c:v>
                </c:pt>
                <c:pt idx="34">
                  <c:v>139.25599670410156</c:v>
                </c:pt>
                <c:pt idx="35">
                  <c:v>132.2449951171875</c:v>
                </c:pt>
                <c:pt idx="36">
                  <c:v>125.23400115966797</c:v>
                </c:pt>
                <c:pt idx="37">
                  <c:v>118.22299957275391</c:v>
                </c:pt>
                <c:pt idx="38">
                  <c:v>111.21200561523438</c:v>
                </c:pt>
                <c:pt idx="39">
                  <c:v>104.20100402832031</c:v>
                </c:pt>
                <c:pt idx="40">
                  <c:v>97.19000244140625</c:v>
                </c:pt>
                <c:pt idx="41">
                  <c:v>90.5260009765625</c:v>
                </c:pt>
                <c:pt idx="42">
                  <c:v>83.86199951171875</c:v>
                </c:pt>
                <c:pt idx="43">
                  <c:v>77.197998046875</c:v>
                </c:pt>
                <c:pt idx="44">
                  <c:v>70.534004211425781</c:v>
                </c:pt>
                <c:pt idx="45">
                  <c:v>63.870002746582031</c:v>
                </c:pt>
                <c:pt idx="46">
                  <c:v>57.206001281738281</c:v>
                </c:pt>
                <c:pt idx="47">
                  <c:v>50.541999816894531</c:v>
                </c:pt>
                <c:pt idx="48">
                  <c:v>43.877998352050781</c:v>
                </c:pt>
                <c:pt idx="49">
                  <c:v>37.214000701904297</c:v>
                </c:pt>
                <c:pt idx="50">
                  <c:v>30.549999237060547</c:v>
                </c:pt>
                <c:pt idx="51">
                  <c:v>28.058599472045898</c:v>
                </c:pt>
                <c:pt idx="52">
                  <c:v>25.56719970703125</c:v>
                </c:pt>
                <c:pt idx="53">
                  <c:v>23.075799942016602</c:v>
                </c:pt>
                <c:pt idx="54">
                  <c:v>20.584400177001953</c:v>
                </c:pt>
                <c:pt idx="55">
                  <c:v>18.093000411987305</c:v>
                </c:pt>
                <c:pt idx="56">
                  <c:v>15.60159969329834</c:v>
                </c:pt>
                <c:pt idx="57">
                  <c:v>13.110199928283691</c:v>
                </c:pt>
                <c:pt idx="58">
                  <c:v>10.618800163269043</c:v>
                </c:pt>
                <c:pt idx="59">
                  <c:v>8.1274003982543945</c:v>
                </c:pt>
                <c:pt idx="60">
                  <c:v>5.6360001564025879</c:v>
                </c:pt>
                <c:pt idx="61">
                  <c:v>5.4010000228881836</c:v>
                </c:pt>
                <c:pt idx="62">
                  <c:v>5.1660003662109375</c:v>
                </c:pt>
                <c:pt idx="63">
                  <c:v>4.9310002326965332</c:v>
                </c:pt>
                <c:pt idx="64">
                  <c:v>4.6960000991821289</c:v>
                </c:pt>
                <c:pt idx="65">
                  <c:v>4.4609999656677246</c:v>
                </c:pt>
                <c:pt idx="66">
                  <c:v>4.2259998321533203</c:v>
                </c:pt>
                <c:pt idx="67">
                  <c:v>3.9910001754760742</c:v>
                </c:pt>
                <c:pt idx="68">
                  <c:v>3.7560000419616699</c:v>
                </c:pt>
                <c:pt idx="69">
                  <c:v>3.5209999084472656</c:v>
                </c:pt>
                <c:pt idx="70">
                  <c:v>3.2860000133514404</c:v>
                </c:pt>
                <c:pt idx="71">
                  <c:v>3.223599910736084</c:v>
                </c:pt>
                <c:pt idx="72">
                  <c:v>3.1612000465393066</c:v>
                </c:pt>
                <c:pt idx="73">
                  <c:v>3.0987999439239502</c:v>
                </c:pt>
                <c:pt idx="74">
                  <c:v>3.0364000797271729</c:v>
                </c:pt>
                <c:pt idx="75">
                  <c:v>2.9739999771118164</c:v>
                </c:pt>
                <c:pt idx="76">
                  <c:v>2.91159987449646</c:v>
                </c:pt>
                <c:pt idx="77">
                  <c:v>2.8492000102996826</c:v>
                </c:pt>
                <c:pt idx="78">
                  <c:v>2.7867999076843262</c:v>
                </c:pt>
                <c:pt idx="79">
                  <c:v>2.7244000434875488</c:v>
                </c:pt>
                <c:pt idx="80">
                  <c:v>2.6619999408721924</c:v>
                </c:pt>
                <c:pt idx="81">
                  <c:v>2.6191999912261963</c:v>
                </c:pt>
                <c:pt idx="82">
                  <c:v>2.5764000415802002</c:v>
                </c:pt>
                <c:pt idx="83">
                  <c:v>2.533599853515625</c:v>
                </c:pt>
                <c:pt idx="84">
                  <c:v>2.4907999038696289</c:v>
                </c:pt>
                <c:pt idx="85">
                  <c:v>2.4479999542236328</c:v>
                </c:pt>
                <c:pt idx="86">
                  <c:v>2.4052000045776367</c:v>
                </c:pt>
                <c:pt idx="87">
                  <c:v>2.3624000549316406</c:v>
                </c:pt>
                <c:pt idx="88">
                  <c:v>2.3195998668670654</c:v>
                </c:pt>
                <c:pt idx="89">
                  <c:v>2.2767999172210693</c:v>
                </c:pt>
                <c:pt idx="90">
                  <c:v>2.2339999675750732</c:v>
                </c:pt>
                <c:pt idx="91">
                  <c:v>2.1952998638153076</c:v>
                </c:pt>
                <c:pt idx="92">
                  <c:v>2.1565999984741211</c:v>
                </c:pt>
                <c:pt idx="93">
                  <c:v>2.1178998947143555</c:v>
                </c:pt>
                <c:pt idx="94">
                  <c:v>2.0792000293731689</c:v>
                </c:pt>
                <c:pt idx="95">
                  <c:v>2.0404999256134033</c:v>
                </c:pt>
                <c:pt idx="96">
                  <c:v>2.0018000602722168</c:v>
                </c:pt>
                <c:pt idx="97">
                  <c:v>1.9630999565124512</c:v>
                </c:pt>
                <c:pt idx="98">
                  <c:v>1.9243999719619751</c:v>
                </c:pt>
                <c:pt idx="99">
                  <c:v>1.885699987411499</c:v>
                </c:pt>
                <c:pt idx="100">
                  <c:v>1.8470000028610229</c:v>
                </c:pt>
                <c:pt idx="101">
                  <c:v>1.8237999677658081</c:v>
                </c:pt>
                <c:pt idx="102">
                  <c:v>1.8006000518798828</c:v>
                </c:pt>
                <c:pt idx="103">
                  <c:v>1.777400016784668</c:v>
                </c:pt>
                <c:pt idx="104">
                  <c:v>1.7541999816894531</c:v>
                </c:pt>
                <c:pt idx="105">
                  <c:v>1.7309999465942383</c:v>
                </c:pt>
                <c:pt idx="106">
                  <c:v>1.707800030708313</c:v>
                </c:pt>
                <c:pt idx="107">
                  <c:v>1.6845999956130981</c:v>
                </c:pt>
                <c:pt idx="108">
                  <c:v>1.6613999605178833</c:v>
                </c:pt>
                <c:pt idx="109">
                  <c:v>1.638200044631958</c:v>
                </c:pt>
                <c:pt idx="110">
                  <c:v>1.6150000095367432</c:v>
                </c:pt>
              </c:numCache>
            </c:numRef>
          </c:yVal>
          <c:smooth val="1"/>
          <c:extLst>
            <c:ext xmlns:c16="http://schemas.microsoft.com/office/drawing/2014/chart" uri="{C3380CC4-5D6E-409C-BE32-E72D297353CC}">
              <c16:uniqueId val="{00000004-4374-8D40-B1DF-0C84DDBD15B6}"/>
            </c:ext>
          </c:extLst>
        </c:ser>
        <c:ser>
          <c:idx val="5"/>
          <c:order val="5"/>
          <c:tx>
            <c:strRef>
              <c:f>Sheet1!$X$2</c:f>
              <c:strCache>
                <c:ptCount val="1"/>
                <c:pt idx="0">
                  <c:v>EIEE WITCH-GLOBIOM SSP2 26 (2016)</c:v>
                </c:pt>
              </c:strCache>
            </c:strRef>
          </c:tx>
          <c:spPr>
            <a:ln w="31750" cap="rnd">
              <a:solidFill>
                <a:srgbClr val="087C0D"/>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Sheet1!$X$3:$X$113</c:f>
              <c:numCache>
                <c:formatCode>General</c:formatCode>
                <c:ptCount val="111"/>
                <c:pt idx="15">
                  <c:v>121.68052673339844</c:v>
                </c:pt>
                <c:pt idx="16">
                  <c:v>124.03797149658203</c:v>
                </c:pt>
                <c:pt idx="17">
                  <c:v>126.39541625976563</c:v>
                </c:pt>
                <c:pt idx="18">
                  <c:v>128.75286865234375</c:v>
                </c:pt>
                <c:pt idx="19">
                  <c:v>131.11030578613281</c:v>
                </c:pt>
                <c:pt idx="20">
                  <c:v>133.46775817871094</c:v>
                </c:pt>
                <c:pt idx="21">
                  <c:v>132.65447998046875</c:v>
                </c:pt>
                <c:pt idx="22">
                  <c:v>131.84120178222656</c:v>
                </c:pt>
                <c:pt idx="23">
                  <c:v>131.02792358398438</c:v>
                </c:pt>
                <c:pt idx="24">
                  <c:v>130.21464538574219</c:v>
                </c:pt>
                <c:pt idx="25">
                  <c:v>129.4013671875</c:v>
                </c:pt>
                <c:pt idx="26">
                  <c:v>128.58807373046875</c:v>
                </c:pt>
                <c:pt idx="27">
                  <c:v>127.77480316162109</c:v>
                </c:pt>
                <c:pt idx="28">
                  <c:v>126.96151733398438</c:v>
                </c:pt>
                <c:pt idx="29">
                  <c:v>126.14823913574219</c:v>
                </c:pt>
                <c:pt idx="30">
                  <c:v>125.3349609375</c:v>
                </c:pt>
                <c:pt idx="31">
                  <c:v>117.06732177734375</c:v>
                </c:pt>
                <c:pt idx="32">
                  <c:v>108.79969024658203</c:v>
                </c:pt>
                <c:pt idx="33">
                  <c:v>100.53205108642578</c:v>
                </c:pt>
                <c:pt idx="34">
                  <c:v>92.264419555664063</c:v>
                </c:pt>
                <c:pt idx="35">
                  <c:v>83.996780395507813</c:v>
                </c:pt>
                <c:pt idx="36">
                  <c:v>75.729141235351563</c:v>
                </c:pt>
                <c:pt idx="37">
                  <c:v>67.461509704589844</c:v>
                </c:pt>
                <c:pt idx="38">
                  <c:v>59.193870544433594</c:v>
                </c:pt>
                <c:pt idx="39">
                  <c:v>50.926235198974609</c:v>
                </c:pt>
                <c:pt idx="40">
                  <c:v>42.658599853515625</c:v>
                </c:pt>
                <c:pt idx="41">
                  <c:v>42.631198883056641</c:v>
                </c:pt>
                <c:pt idx="42">
                  <c:v>42.603797912597656</c:v>
                </c:pt>
                <c:pt idx="43">
                  <c:v>42.576396942138672</c:v>
                </c:pt>
                <c:pt idx="44">
                  <c:v>42.548995971679688</c:v>
                </c:pt>
                <c:pt idx="45">
                  <c:v>42.521595001220703</c:v>
                </c:pt>
                <c:pt idx="46">
                  <c:v>42.494194030761719</c:v>
                </c:pt>
                <c:pt idx="47">
                  <c:v>42.466793060302734</c:v>
                </c:pt>
                <c:pt idx="48">
                  <c:v>42.43939208984375</c:v>
                </c:pt>
                <c:pt idx="49">
                  <c:v>42.411991119384766</c:v>
                </c:pt>
                <c:pt idx="50">
                  <c:v>42.384590148925781</c:v>
                </c:pt>
                <c:pt idx="51">
                  <c:v>42.369899749755859</c:v>
                </c:pt>
                <c:pt idx="52">
                  <c:v>42.355209350585938</c:v>
                </c:pt>
                <c:pt idx="53">
                  <c:v>42.340518951416016</c:v>
                </c:pt>
                <c:pt idx="54">
                  <c:v>42.325828552246094</c:v>
                </c:pt>
                <c:pt idx="55">
                  <c:v>42.311138153076172</c:v>
                </c:pt>
                <c:pt idx="56">
                  <c:v>42.29644775390625</c:v>
                </c:pt>
                <c:pt idx="57">
                  <c:v>42.281757354736328</c:v>
                </c:pt>
                <c:pt idx="58">
                  <c:v>42.267066955566406</c:v>
                </c:pt>
                <c:pt idx="59">
                  <c:v>42.252376556396484</c:v>
                </c:pt>
                <c:pt idx="60">
                  <c:v>42.237686157226563</c:v>
                </c:pt>
                <c:pt idx="61">
                  <c:v>42.196922302246094</c:v>
                </c:pt>
                <c:pt idx="62">
                  <c:v>42.156154632568359</c:v>
                </c:pt>
                <c:pt idx="63">
                  <c:v>42.115390777587891</c:v>
                </c:pt>
                <c:pt idx="64">
                  <c:v>42.074626922607422</c:v>
                </c:pt>
                <c:pt idx="65">
                  <c:v>42.033859252929688</c:v>
                </c:pt>
                <c:pt idx="66">
                  <c:v>41.993095397949219</c:v>
                </c:pt>
                <c:pt idx="67">
                  <c:v>41.95233154296875</c:v>
                </c:pt>
                <c:pt idx="68">
                  <c:v>41.911567687988281</c:v>
                </c:pt>
                <c:pt idx="69">
                  <c:v>41.870800018310547</c:v>
                </c:pt>
                <c:pt idx="70">
                  <c:v>41.830036163330078</c:v>
                </c:pt>
                <c:pt idx="71">
                  <c:v>41.830036163330078</c:v>
                </c:pt>
                <c:pt idx="72">
                  <c:v>41.830036163330078</c:v>
                </c:pt>
                <c:pt idx="73">
                  <c:v>41.830036163330078</c:v>
                </c:pt>
                <c:pt idx="74">
                  <c:v>41.830036163330078</c:v>
                </c:pt>
                <c:pt idx="75">
                  <c:v>41.830036163330078</c:v>
                </c:pt>
                <c:pt idx="76">
                  <c:v>41.830036163330078</c:v>
                </c:pt>
                <c:pt idx="77">
                  <c:v>41.830036163330078</c:v>
                </c:pt>
                <c:pt idx="78">
                  <c:v>41.830036163330078</c:v>
                </c:pt>
                <c:pt idx="79">
                  <c:v>41.830036163330078</c:v>
                </c:pt>
                <c:pt idx="80">
                  <c:v>41.830036163330078</c:v>
                </c:pt>
                <c:pt idx="81">
                  <c:v>41.830036163330078</c:v>
                </c:pt>
                <c:pt idx="82">
                  <c:v>41.830036163330078</c:v>
                </c:pt>
                <c:pt idx="83">
                  <c:v>41.830036163330078</c:v>
                </c:pt>
                <c:pt idx="84">
                  <c:v>41.830036163330078</c:v>
                </c:pt>
                <c:pt idx="85">
                  <c:v>41.830036163330078</c:v>
                </c:pt>
                <c:pt idx="86">
                  <c:v>41.830036163330078</c:v>
                </c:pt>
                <c:pt idx="87">
                  <c:v>41.830036163330078</c:v>
                </c:pt>
                <c:pt idx="88">
                  <c:v>41.830036163330078</c:v>
                </c:pt>
                <c:pt idx="89">
                  <c:v>41.830036163330078</c:v>
                </c:pt>
                <c:pt idx="90">
                  <c:v>41.830036163330078</c:v>
                </c:pt>
                <c:pt idx="91">
                  <c:v>41.830036163330078</c:v>
                </c:pt>
                <c:pt idx="92">
                  <c:v>41.830036163330078</c:v>
                </c:pt>
                <c:pt idx="93">
                  <c:v>41.830036163330078</c:v>
                </c:pt>
                <c:pt idx="94">
                  <c:v>41.830036163330078</c:v>
                </c:pt>
                <c:pt idx="95">
                  <c:v>41.830036163330078</c:v>
                </c:pt>
                <c:pt idx="96">
                  <c:v>41.830036163330078</c:v>
                </c:pt>
                <c:pt idx="97">
                  <c:v>41.830036163330078</c:v>
                </c:pt>
                <c:pt idx="98">
                  <c:v>41.830036163330078</c:v>
                </c:pt>
                <c:pt idx="99">
                  <c:v>41.830036163330078</c:v>
                </c:pt>
                <c:pt idx="100">
                  <c:v>41.830036163330078</c:v>
                </c:pt>
                <c:pt idx="101">
                  <c:v>41.830036163330078</c:v>
                </c:pt>
                <c:pt idx="102">
                  <c:v>41.830036163330078</c:v>
                </c:pt>
                <c:pt idx="103">
                  <c:v>41.830036163330078</c:v>
                </c:pt>
                <c:pt idx="104">
                  <c:v>41.830036163330078</c:v>
                </c:pt>
                <c:pt idx="105">
                  <c:v>41.830036163330078</c:v>
                </c:pt>
                <c:pt idx="106">
                  <c:v>41.830036163330078</c:v>
                </c:pt>
                <c:pt idx="107">
                  <c:v>41.830036163330078</c:v>
                </c:pt>
                <c:pt idx="108">
                  <c:v>41.830036163330078</c:v>
                </c:pt>
                <c:pt idx="109">
                  <c:v>41.830036163330078</c:v>
                </c:pt>
                <c:pt idx="110">
                  <c:v>41.830036163330078</c:v>
                </c:pt>
              </c:numCache>
            </c:numRef>
          </c:yVal>
          <c:smooth val="1"/>
          <c:extLst>
            <c:ext xmlns:c16="http://schemas.microsoft.com/office/drawing/2014/chart" uri="{C3380CC4-5D6E-409C-BE32-E72D297353CC}">
              <c16:uniqueId val="{00000005-4374-8D40-B1DF-0C84DDBD15B6}"/>
            </c:ext>
          </c:extLst>
        </c:ser>
        <c:dLbls>
          <c:showLegendKey val="0"/>
          <c:showVal val="0"/>
          <c:showCatName val="0"/>
          <c:showSerName val="0"/>
          <c:showPercent val="0"/>
          <c:showBubbleSize val="0"/>
        </c:dLbls>
        <c:axId val="982553040"/>
        <c:axId val="982554720"/>
      </c:scatterChart>
      <c:valAx>
        <c:axId val="982553040"/>
        <c:scaling>
          <c:orientation val="minMax"/>
          <c:max val="2100"/>
          <c:min val="2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82554720"/>
        <c:crosses val="autoZero"/>
        <c:crossBetween val="midCat"/>
        <c:majorUnit val="100"/>
      </c:valAx>
      <c:valAx>
        <c:axId val="98255472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300" b="0" i="0" baseline="0" dirty="0">
                    <a:solidFill>
                      <a:schemeClr val="bg1"/>
                    </a:solidFill>
                    <a:effectLst/>
                    <a:latin typeface="Helvetica Light" panose="020B0403020202020204" pitchFamily="34" charset="0"/>
                  </a:rPr>
                  <a:t>Exajoules per Year</a:t>
                </a:r>
                <a:endParaRPr lang="en-US" sz="1300" b="0" i="0" dirty="0">
                  <a:solidFill>
                    <a:schemeClr val="bg1"/>
                  </a:solidFill>
                  <a:effectLst/>
                  <a:latin typeface="Helvetica Light" panose="020B0403020202020204" pitchFamily="34" charset="0"/>
                </a:endParaRPr>
              </a:p>
            </c:rich>
          </c:tx>
          <c:layout>
            <c:manualLayout>
              <c:xMode val="edge"/>
              <c:yMode val="edge"/>
              <c:x val="1.2699321453218542E-2"/>
              <c:y val="0.1919646796369996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82553040"/>
        <c:crosses val="autoZero"/>
        <c:crossBetween val="midCat"/>
        <c:majorUnit val="300"/>
      </c:valAx>
      <c:spPr>
        <a:solidFill>
          <a:schemeClr val="bg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k-SK"/>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Nuclear</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21.739349365234375</c:v>
                </c:pt>
                <c:pt idx="1">
                  <c:v>23.321577072143555</c:v>
                </c:pt>
                <c:pt idx="2">
                  <c:v>23.720659255981445</c:v>
                </c:pt>
                <c:pt idx="3">
                  <c:v>24.043552398681641</c:v>
                </c:pt>
                <c:pt idx="4">
                  <c:v>24.329593658447266</c:v>
                </c:pt>
                <c:pt idx="5">
                  <c:v>24.599981307983398</c:v>
                </c:pt>
                <c:pt idx="6">
                  <c:v>24.802484512329102</c:v>
                </c:pt>
                <c:pt idx="7">
                  <c:v>24.950725555419922</c:v>
                </c:pt>
                <c:pt idx="8">
                  <c:v>25.042257308959961</c:v>
                </c:pt>
                <c:pt idx="9">
                  <c:v>25.076272964477539</c:v>
                </c:pt>
                <c:pt idx="10">
                  <c:v>25.146671295166016</c:v>
                </c:pt>
                <c:pt idx="11">
                  <c:v>25.274347305297852</c:v>
                </c:pt>
                <c:pt idx="12">
                  <c:v>25.405811309814453</c:v>
                </c:pt>
                <c:pt idx="13">
                  <c:v>25.603672027587891</c:v>
                </c:pt>
                <c:pt idx="14">
                  <c:v>25.914173126220703</c:v>
                </c:pt>
                <c:pt idx="15">
                  <c:v>26.347702026367188</c:v>
                </c:pt>
                <c:pt idx="16">
                  <c:v>26.8482666015625</c:v>
                </c:pt>
                <c:pt idx="17">
                  <c:v>27.417596817016602</c:v>
                </c:pt>
                <c:pt idx="18">
                  <c:v>28.022510528564453</c:v>
                </c:pt>
                <c:pt idx="19">
                  <c:v>28.544561386108398</c:v>
                </c:pt>
                <c:pt idx="20">
                  <c:v>28.993242263793945</c:v>
                </c:pt>
                <c:pt idx="21">
                  <c:v>29.600151062011719</c:v>
                </c:pt>
                <c:pt idx="22">
                  <c:v>30.256340026855469</c:v>
                </c:pt>
                <c:pt idx="23">
                  <c:v>30.895376205444336</c:v>
                </c:pt>
                <c:pt idx="24">
                  <c:v>31.519952774047852</c:v>
                </c:pt>
                <c:pt idx="25">
                  <c:v>32.139804840087891</c:v>
                </c:pt>
                <c:pt idx="26">
                  <c:v>32.742286682128906</c:v>
                </c:pt>
                <c:pt idx="27">
                  <c:v>33.331390380859375</c:v>
                </c:pt>
                <c:pt idx="28">
                  <c:v>33.900489807128906</c:v>
                </c:pt>
                <c:pt idx="29">
                  <c:v>34.474712371826172</c:v>
                </c:pt>
                <c:pt idx="30">
                  <c:v>35.040515899658203</c:v>
                </c:pt>
                <c:pt idx="31">
                  <c:v>35.593288421630859</c:v>
                </c:pt>
                <c:pt idx="32">
                  <c:v>36.169254302978516</c:v>
                </c:pt>
                <c:pt idx="33">
                  <c:v>36.756381988525391</c:v>
                </c:pt>
                <c:pt idx="34">
                  <c:v>37.350730895996094</c:v>
                </c:pt>
                <c:pt idx="35">
                  <c:v>37.953845977783203</c:v>
                </c:pt>
                <c:pt idx="36">
                  <c:v>38.572578430175781</c:v>
                </c:pt>
                <c:pt idx="37">
                  <c:v>39.204891204833984</c:v>
                </c:pt>
                <c:pt idx="38">
                  <c:v>39.849750518798828</c:v>
                </c:pt>
                <c:pt idx="39">
                  <c:v>40.50897216796875</c:v>
                </c:pt>
                <c:pt idx="40">
                  <c:v>41.18426513671875</c:v>
                </c:pt>
                <c:pt idx="41">
                  <c:v>41.879756927490234</c:v>
                </c:pt>
                <c:pt idx="42">
                  <c:v>42.596172332763672</c:v>
                </c:pt>
                <c:pt idx="43">
                  <c:v>43.334396362304688</c:v>
                </c:pt>
                <c:pt idx="44">
                  <c:v>44.096454620361328</c:v>
                </c:pt>
                <c:pt idx="45">
                  <c:v>44.884017944335938</c:v>
                </c:pt>
                <c:pt idx="46">
                  <c:v>45.700096130371094</c:v>
                </c:pt>
                <c:pt idx="47">
                  <c:v>46.544662475585938</c:v>
                </c:pt>
                <c:pt idx="48">
                  <c:v>47.417549133300781</c:v>
                </c:pt>
                <c:pt idx="49">
                  <c:v>48.319221496582031</c:v>
                </c:pt>
                <c:pt idx="50">
                  <c:v>49.249786376953125</c:v>
                </c:pt>
                <c:pt idx="51">
                  <c:v>50.211345672607422</c:v>
                </c:pt>
                <c:pt idx="52">
                  <c:v>51.202297210693359</c:v>
                </c:pt>
                <c:pt idx="53">
                  <c:v>52.220176696777344</c:v>
                </c:pt>
                <c:pt idx="54">
                  <c:v>53.263607025146484</c:v>
                </c:pt>
                <c:pt idx="55">
                  <c:v>54.331108093261719</c:v>
                </c:pt>
                <c:pt idx="56">
                  <c:v>55.421024322509766</c:v>
                </c:pt>
                <c:pt idx="57">
                  <c:v>56.531581878662109</c:v>
                </c:pt>
                <c:pt idx="58">
                  <c:v>57.660957336425781</c:v>
                </c:pt>
                <c:pt idx="59">
                  <c:v>58.807357788085938</c:v>
                </c:pt>
                <c:pt idx="60">
                  <c:v>59.969120025634766</c:v>
                </c:pt>
                <c:pt idx="61">
                  <c:v>61.144832611083984</c:v>
                </c:pt>
                <c:pt idx="62">
                  <c:v>62.333423614501953</c:v>
                </c:pt>
                <c:pt idx="63">
                  <c:v>63.534236907958984</c:v>
                </c:pt>
                <c:pt idx="64">
                  <c:v>64.747077941894531</c:v>
                </c:pt>
                <c:pt idx="65">
                  <c:v>65.972206115722656</c:v>
                </c:pt>
                <c:pt idx="66">
                  <c:v>67.210311889648438</c:v>
                </c:pt>
                <c:pt idx="67">
                  <c:v>68.46246337890625</c:v>
                </c:pt>
                <c:pt idx="68">
                  <c:v>69.73004150390625</c:v>
                </c:pt>
                <c:pt idx="69">
                  <c:v>71.014671325683594</c:v>
                </c:pt>
                <c:pt idx="70">
                  <c:v>72.318099975585938</c:v>
                </c:pt>
                <c:pt idx="71">
                  <c:v>73.642082214355469</c:v>
                </c:pt>
                <c:pt idx="72">
                  <c:v>74.988243103027344</c:v>
                </c:pt>
                <c:pt idx="73">
                  <c:v>76.357994079589844</c:v>
                </c:pt>
                <c:pt idx="74">
                  <c:v>77.752471923828125</c:v>
                </c:pt>
                <c:pt idx="75">
                  <c:v>79.1724853515625</c:v>
                </c:pt>
                <c:pt idx="76">
                  <c:v>80.618453979492188</c:v>
                </c:pt>
                <c:pt idx="77">
                  <c:v>82.090446472167969</c:v>
                </c:pt>
                <c:pt idx="78">
                  <c:v>83.588127136230469</c:v>
                </c:pt>
                <c:pt idx="79">
                  <c:v>85.110824584960938</c:v>
                </c:pt>
                <c:pt idx="80">
                  <c:v>86.657577514648438</c:v>
                </c:pt>
                <c:pt idx="81">
                  <c:v>88.227195739746094</c:v>
                </c:pt>
                <c:pt idx="82">
                  <c:v>89.818382263183594</c:v>
                </c:pt>
                <c:pt idx="83">
                  <c:v>91.429801940917969</c:v>
                </c:pt>
                <c:pt idx="84">
                  <c:v>93.060073852539063</c:v>
                </c:pt>
                <c:pt idx="85">
                  <c:v>94.707908630371094</c:v>
                </c:pt>
                <c:pt idx="86">
                  <c:v>96.372100830078125</c:v>
                </c:pt>
                <c:pt idx="87">
                  <c:v>98.051597595214844</c:v>
                </c:pt>
                <c:pt idx="88">
                  <c:v>99.745513916015625</c:v>
                </c:pt>
                <c:pt idx="89">
                  <c:v>101.45314025878906</c:v>
                </c:pt>
                <c:pt idx="90">
                  <c:v>103.17390441894531</c:v>
                </c:pt>
                <c:pt idx="91">
                  <c:v>104.90736389160156</c:v>
                </c:pt>
                <c:pt idx="92">
                  <c:v>106.65318298339844</c:v>
                </c:pt>
                <c:pt idx="93">
                  <c:v>108.41110229492188</c:v>
                </c:pt>
                <c:pt idx="94">
                  <c:v>110.18097686767578</c:v>
                </c:pt>
                <c:pt idx="95">
                  <c:v>111.96266174316406</c:v>
                </c:pt>
                <c:pt idx="96">
                  <c:v>113.75601196289063</c:v>
                </c:pt>
                <c:pt idx="97">
                  <c:v>115.56077575683594</c:v>
                </c:pt>
                <c:pt idx="98">
                  <c:v>117.37664794921875</c:v>
                </c:pt>
                <c:pt idx="99">
                  <c:v>119.20343780517578</c:v>
                </c:pt>
                <c:pt idx="100">
                  <c:v>121.04146575927734</c:v>
                </c:pt>
                <c:pt idx="101">
                  <c:v>122.89045715332031</c:v>
                </c:pt>
                <c:pt idx="102">
                  <c:v>124.74995422363281</c:v>
                </c:pt>
                <c:pt idx="103">
                  <c:v>126.61952209472656</c:v>
                </c:pt>
                <c:pt idx="104">
                  <c:v>128.498779296875</c:v>
                </c:pt>
                <c:pt idx="105">
                  <c:v>130.38742065429688</c:v>
                </c:pt>
                <c:pt idx="106">
                  <c:v>132.28526306152344</c:v>
                </c:pt>
                <c:pt idx="107">
                  <c:v>134.19216918945313</c:v>
                </c:pt>
                <c:pt idx="108">
                  <c:v>136.1080322265625</c:v>
                </c:pt>
                <c:pt idx="109">
                  <c:v>138.0328369140625</c:v>
                </c:pt>
                <c:pt idx="110">
                  <c:v>139.96652221679688</c:v>
                </c:pt>
              </c:numCache>
            </c:numRef>
          </c:yVal>
          <c:smooth val="0"/>
          <c:extLst>
            <c:ext xmlns:c16="http://schemas.microsoft.com/office/drawing/2014/chart" uri="{C3380CC4-5D6E-409C-BE32-E72D297353CC}">
              <c16:uniqueId val="{00000000-5C04-C446-83AA-324813379462}"/>
            </c:ext>
          </c:extLst>
        </c:ser>
        <c:ser>
          <c:idx val="1"/>
          <c:order val="1"/>
          <c:tx>
            <c:strRef>
              <c:f>Output!$AD$1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22.006414413452148</c:v>
                </c:pt>
                <c:pt idx="10">
                  <c:v>28.28057861328125</c:v>
                </c:pt>
                <c:pt idx="11">
                  <c:v>28.796810150146484</c:v>
                </c:pt>
                <c:pt idx="12">
                  <c:v>29.048437118530273</c:v>
                </c:pt>
                <c:pt idx="13">
                  <c:v>28.771270751953125</c:v>
                </c:pt>
                <c:pt idx="14">
                  <c:v>29.89207649230957</c:v>
                </c:pt>
                <c:pt idx="15">
                  <c:v>30.216554641723633</c:v>
                </c:pt>
                <c:pt idx="16">
                  <c:v>30.474880218505859</c:v>
                </c:pt>
                <c:pt idx="17">
                  <c:v>29.693204879760742</c:v>
                </c:pt>
                <c:pt idx="18">
                  <c:v>29.84309196472168</c:v>
                </c:pt>
                <c:pt idx="19">
                  <c:v>29.441158294677734</c:v>
                </c:pt>
                <c:pt idx="20">
                  <c:v>30.095973968505859</c:v>
                </c:pt>
                <c:pt idx="21">
                  <c:v>28.201866149902344</c:v>
                </c:pt>
                <c:pt idx="22">
                  <c:v>26.867532730102539</c:v>
                </c:pt>
                <c:pt idx="23">
                  <c:v>27.072267532348633</c:v>
                </c:pt>
                <c:pt idx="24">
                  <c:v>27.688564300537109</c:v>
                </c:pt>
                <c:pt idx="25">
                  <c:v>28.064121246337891</c:v>
                </c:pt>
                <c:pt idx="26">
                  <c:v>28.442607879638672</c:v>
                </c:pt>
                <c:pt idx="27">
                  <c:v>28.79136848449707</c:v>
                </c:pt>
              </c:numCache>
            </c:numRef>
          </c:yVal>
          <c:smooth val="0"/>
          <c:extLst>
            <c:ext xmlns:c16="http://schemas.microsoft.com/office/drawing/2014/chart" uri="{C3380CC4-5D6E-409C-BE32-E72D297353CC}">
              <c16:uniqueId val="{00000001-5C04-C446-83AA-324813379462}"/>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5C04-C446-83AA-324813379462}"/>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33.601161956787109</c:v>
                </c:pt>
                <c:pt idx="9">
                  <c:v>35.348316192626953</c:v>
                </c:pt>
                <c:pt idx="14">
                  <c:v>37.216045379638672</c:v>
                </c:pt>
                <c:pt idx="19">
                  <c:v>39.805164337158203</c:v>
                </c:pt>
              </c:numCache>
            </c:numRef>
          </c:yVal>
          <c:smooth val="0"/>
          <c:extLst>
            <c:ext xmlns:c16="http://schemas.microsoft.com/office/drawing/2014/chart" uri="{C3380CC4-5D6E-409C-BE32-E72D297353CC}">
              <c16:uniqueId val="{00000003-5C04-C446-83AA-324813379462}"/>
            </c:ext>
          </c:extLst>
        </c:ser>
        <c:ser>
          <c:idx val="3"/>
          <c:order val="3"/>
          <c:tx>
            <c:strRef>
              <c:f>Output!$AE$1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22.012001037597656</c:v>
                </c:pt>
                <c:pt idx="5">
                  <c:v>25.470605850219727</c:v>
                </c:pt>
                <c:pt idx="10">
                  <c:v>28.291530609130859</c:v>
                </c:pt>
                <c:pt idx="15">
                  <c:v>30.229629516601563</c:v>
                </c:pt>
                <c:pt idx="20">
                  <c:v>30.107265472412109</c:v>
                </c:pt>
                <c:pt idx="25">
                  <c:v>28.087886810302734</c:v>
                </c:pt>
              </c:numCache>
            </c:numRef>
          </c:yVal>
          <c:smooth val="0"/>
          <c:extLst>
            <c:ext xmlns:c16="http://schemas.microsoft.com/office/drawing/2014/chart" uri="{C3380CC4-5D6E-409C-BE32-E72D297353CC}">
              <c16:uniqueId val="{00000004-5C04-C446-83AA-324813379462}"/>
            </c:ext>
          </c:extLst>
        </c:ser>
        <c:ser>
          <c:idx val="10"/>
          <c:order val="4"/>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37.5</c:v>
                </c:pt>
                <c:pt idx="10">
                  <c:v>55.599998474121094</c:v>
                </c:pt>
                <c:pt idx="20">
                  <c:v>74.599998474121094</c:v>
                </c:pt>
                <c:pt idx="30">
                  <c:v>91.900001525878906</c:v>
                </c:pt>
                <c:pt idx="40">
                  <c:v>107.5</c:v>
                </c:pt>
              </c:numCache>
            </c:numRef>
          </c:yVal>
          <c:smooth val="0"/>
          <c:extLst>
            <c:ext xmlns:c16="http://schemas.microsoft.com/office/drawing/2014/chart" uri="{C3380CC4-5D6E-409C-BE32-E72D297353CC}">
              <c16:uniqueId val="{00000005-5C04-C446-83AA-324813379462}"/>
            </c:ext>
          </c:extLst>
        </c:ser>
        <c:ser>
          <c:idx val="4"/>
          <c:order val="5"/>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29.893882751464844</c:v>
                </c:pt>
                <c:pt idx="16">
                  <c:v>29.868686676025391</c:v>
                </c:pt>
                <c:pt idx="17">
                  <c:v>29.843494415283203</c:v>
                </c:pt>
                <c:pt idx="18">
                  <c:v>29.81829833984375</c:v>
                </c:pt>
                <c:pt idx="19">
                  <c:v>29.793106079101563</c:v>
                </c:pt>
                <c:pt idx="20">
                  <c:v>29.767910003662109</c:v>
                </c:pt>
                <c:pt idx="21">
                  <c:v>30.024837493896484</c:v>
                </c:pt>
                <c:pt idx="22">
                  <c:v>30.281764984130859</c:v>
                </c:pt>
                <c:pt idx="23">
                  <c:v>30.538692474365234</c:v>
                </c:pt>
                <c:pt idx="24">
                  <c:v>30.795619964599609</c:v>
                </c:pt>
                <c:pt idx="25">
                  <c:v>31.052545547485352</c:v>
                </c:pt>
                <c:pt idx="26">
                  <c:v>31.309473037719727</c:v>
                </c:pt>
                <c:pt idx="27">
                  <c:v>31.566400527954102</c:v>
                </c:pt>
                <c:pt idx="28">
                  <c:v>31.823326110839844</c:v>
                </c:pt>
                <c:pt idx="29">
                  <c:v>32.080253601074219</c:v>
                </c:pt>
                <c:pt idx="30">
                  <c:v>32.337181091308594</c:v>
                </c:pt>
                <c:pt idx="31">
                  <c:v>32.993434906005859</c:v>
                </c:pt>
                <c:pt idx="32">
                  <c:v>33.649688720703125</c:v>
                </c:pt>
                <c:pt idx="33">
                  <c:v>34.305938720703125</c:v>
                </c:pt>
                <c:pt idx="34">
                  <c:v>34.962192535400391</c:v>
                </c:pt>
                <c:pt idx="35">
                  <c:v>35.618446350097656</c:v>
                </c:pt>
                <c:pt idx="36">
                  <c:v>36.274696350097656</c:v>
                </c:pt>
                <c:pt idx="37">
                  <c:v>36.930950164794922</c:v>
                </c:pt>
                <c:pt idx="38">
                  <c:v>37.587203979492188</c:v>
                </c:pt>
                <c:pt idx="39">
                  <c:v>38.243457794189453</c:v>
                </c:pt>
                <c:pt idx="40">
                  <c:v>38.899711608886719</c:v>
                </c:pt>
                <c:pt idx="41">
                  <c:v>38.778053283691406</c:v>
                </c:pt>
                <c:pt idx="42">
                  <c:v>38.656398773193359</c:v>
                </c:pt>
                <c:pt idx="43">
                  <c:v>38.534740447998047</c:v>
                </c:pt>
                <c:pt idx="44">
                  <c:v>38.4130859375</c:v>
                </c:pt>
                <c:pt idx="45">
                  <c:v>38.291427612304688</c:v>
                </c:pt>
                <c:pt idx="46">
                  <c:v>38.169773101806641</c:v>
                </c:pt>
                <c:pt idx="47">
                  <c:v>38.048118591308594</c:v>
                </c:pt>
                <c:pt idx="48">
                  <c:v>37.926460266113281</c:v>
                </c:pt>
                <c:pt idx="49">
                  <c:v>37.804805755615234</c:v>
                </c:pt>
                <c:pt idx="50">
                  <c:v>37.683147430419922</c:v>
                </c:pt>
                <c:pt idx="51">
                  <c:v>37.184463500976563</c:v>
                </c:pt>
                <c:pt idx="52">
                  <c:v>36.685779571533203</c:v>
                </c:pt>
                <c:pt idx="53">
                  <c:v>36.187095642089844</c:v>
                </c:pt>
                <c:pt idx="54">
                  <c:v>35.688411712646484</c:v>
                </c:pt>
                <c:pt idx="55">
                  <c:v>35.189727783203125</c:v>
                </c:pt>
                <c:pt idx="56">
                  <c:v>34.691047668457031</c:v>
                </c:pt>
                <c:pt idx="57">
                  <c:v>34.192363739013672</c:v>
                </c:pt>
                <c:pt idx="58">
                  <c:v>33.693679809570313</c:v>
                </c:pt>
                <c:pt idx="59">
                  <c:v>33.194995880126953</c:v>
                </c:pt>
                <c:pt idx="60">
                  <c:v>32.696311950683594</c:v>
                </c:pt>
                <c:pt idx="61">
                  <c:v>33.288524627685547</c:v>
                </c:pt>
                <c:pt idx="62">
                  <c:v>33.880733489990234</c:v>
                </c:pt>
                <c:pt idx="63">
                  <c:v>34.472946166992188</c:v>
                </c:pt>
                <c:pt idx="64">
                  <c:v>35.065158843994141</c:v>
                </c:pt>
                <c:pt idx="65">
                  <c:v>35.657371520996094</c:v>
                </c:pt>
                <c:pt idx="66">
                  <c:v>36.249584197998047</c:v>
                </c:pt>
                <c:pt idx="67">
                  <c:v>36.841796875</c:v>
                </c:pt>
                <c:pt idx="68">
                  <c:v>37.434005737304688</c:v>
                </c:pt>
                <c:pt idx="69">
                  <c:v>38.026218414306641</c:v>
                </c:pt>
                <c:pt idx="70">
                  <c:v>38.618431091308594</c:v>
                </c:pt>
                <c:pt idx="71">
                  <c:v>39.071037292480469</c:v>
                </c:pt>
                <c:pt idx="72">
                  <c:v>39.523643493652344</c:v>
                </c:pt>
                <c:pt idx="73">
                  <c:v>39.976253509521484</c:v>
                </c:pt>
                <c:pt idx="74">
                  <c:v>40.428859710693359</c:v>
                </c:pt>
                <c:pt idx="75">
                  <c:v>40.881465911865234</c:v>
                </c:pt>
                <c:pt idx="76">
                  <c:v>41.334072113037109</c:v>
                </c:pt>
                <c:pt idx="77">
                  <c:v>41.786678314208984</c:v>
                </c:pt>
                <c:pt idx="78">
                  <c:v>42.239288330078125</c:v>
                </c:pt>
                <c:pt idx="79">
                  <c:v>42.69189453125</c:v>
                </c:pt>
                <c:pt idx="80">
                  <c:v>43.144500732421875</c:v>
                </c:pt>
                <c:pt idx="81">
                  <c:v>43.344661712646484</c:v>
                </c:pt>
                <c:pt idx="82">
                  <c:v>43.544822692871094</c:v>
                </c:pt>
                <c:pt idx="83">
                  <c:v>43.744979858398438</c:v>
                </c:pt>
                <c:pt idx="84">
                  <c:v>43.945140838623047</c:v>
                </c:pt>
                <c:pt idx="85">
                  <c:v>44.145301818847656</c:v>
                </c:pt>
                <c:pt idx="86">
                  <c:v>44.345458984375</c:v>
                </c:pt>
                <c:pt idx="87">
                  <c:v>44.545619964599609</c:v>
                </c:pt>
                <c:pt idx="88">
                  <c:v>44.745780944824219</c:v>
                </c:pt>
                <c:pt idx="89">
                  <c:v>44.945941925048828</c:v>
                </c:pt>
                <c:pt idx="90">
                  <c:v>45.146102905273438</c:v>
                </c:pt>
                <c:pt idx="91">
                  <c:v>44.840568542480469</c:v>
                </c:pt>
                <c:pt idx="92">
                  <c:v>44.535037994384766</c:v>
                </c:pt>
                <c:pt idx="93">
                  <c:v>44.229503631591797</c:v>
                </c:pt>
                <c:pt idx="94">
                  <c:v>43.923973083496094</c:v>
                </c:pt>
                <c:pt idx="95">
                  <c:v>43.618438720703125</c:v>
                </c:pt>
                <c:pt idx="96">
                  <c:v>43.312908172607422</c:v>
                </c:pt>
                <c:pt idx="97">
                  <c:v>43.007377624511719</c:v>
                </c:pt>
                <c:pt idx="98">
                  <c:v>42.70184326171875</c:v>
                </c:pt>
                <c:pt idx="99">
                  <c:v>42.396312713623047</c:v>
                </c:pt>
                <c:pt idx="100">
                  <c:v>42.090782165527344</c:v>
                </c:pt>
                <c:pt idx="101">
                  <c:v>41.437591552734375</c:v>
                </c:pt>
                <c:pt idx="102">
                  <c:v>40.784400939941406</c:v>
                </c:pt>
                <c:pt idx="103">
                  <c:v>40.131210327148438</c:v>
                </c:pt>
                <c:pt idx="104">
                  <c:v>39.478019714355469</c:v>
                </c:pt>
                <c:pt idx="105">
                  <c:v>38.8248291015625</c:v>
                </c:pt>
                <c:pt idx="106">
                  <c:v>38.171638488769531</c:v>
                </c:pt>
                <c:pt idx="107">
                  <c:v>37.518447875976563</c:v>
                </c:pt>
                <c:pt idx="108">
                  <c:v>36.865257263183594</c:v>
                </c:pt>
                <c:pt idx="109">
                  <c:v>36.212070465087891</c:v>
                </c:pt>
                <c:pt idx="110">
                  <c:v>35.558879852294922</c:v>
                </c:pt>
              </c:numCache>
            </c:numRef>
          </c:yVal>
          <c:smooth val="0"/>
          <c:extLst>
            <c:ext xmlns:c16="http://schemas.microsoft.com/office/drawing/2014/chart" uri="{C3380CC4-5D6E-409C-BE32-E72D297353CC}">
              <c16:uniqueId val="{00000006-5C04-C446-83AA-324813379462}"/>
            </c:ext>
          </c:extLst>
        </c:ser>
        <c:ser>
          <c:idx val="5"/>
          <c:order val="6"/>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29.897998809814453</c:v>
                </c:pt>
                <c:pt idx="16">
                  <c:v>29.856599807739258</c:v>
                </c:pt>
                <c:pt idx="17">
                  <c:v>29.81519889831543</c:v>
                </c:pt>
                <c:pt idx="18">
                  <c:v>29.773799896240234</c:v>
                </c:pt>
                <c:pt idx="19">
                  <c:v>29.732400894165039</c:v>
                </c:pt>
                <c:pt idx="20">
                  <c:v>29.691001892089844</c:v>
                </c:pt>
                <c:pt idx="21">
                  <c:v>30.304500579833984</c:v>
                </c:pt>
                <c:pt idx="22">
                  <c:v>30.918001174926758</c:v>
                </c:pt>
                <c:pt idx="23">
                  <c:v>31.531501770019531</c:v>
                </c:pt>
                <c:pt idx="24">
                  <c:v>32.145000457763672</c:v>
                </c:pt>
                <c:pt idx="25">
                  <c:v>32.758499145507813</c:v>
                </c:pt>
                <c:pt idx="26">
                  <c:v>33.372001647949219</c:v>
                </c:pt>
                <c:pt idx="27">
                  <c:v>33.985500335693359</c:v>
                </c:pt>
                <c:pt idx="28">
                  <c:v>34.599002838134766</c:v>
                </c:pt>
                <c:pt idx="29">
                  <c:v>35.212501525878906</c:v>
                </c:pt>
                <c:pt idx="30">
                  <c:v>35.826000213623047</c:v>
                </c:pt>
                <c:pt idx="31">
                  <c:v>35.587200164794922</c:v>
                </c:pt>
                <c:pt idx="32">
                  <c:v>35.348400115966797</c:v>
                </c:pt>
                <c:pt idx="33">
                  <c:v>35.109600067138672</c:v>
                </c:pt>
                <c:pt idx="34">
                  <c:v>34.870800018310547</c:v>
                </c:pt>
                <c:pt idx="35">
                  <c:v>34.631999969482422</c:v>
                </c:pt>
                <c:pt idx="36">
                  <c:v>34.393199920654297</c:v>
                </c:pt>
                <c:pt idx="37">
                  <c:v>34.154399871826172</c:v>
                </c:pt>
                <c:pt idx="38">
                  <c:v>33.915599822998047</c:v>
                </c:pt>
                <c:pt idx="39">
                  <c:v>33.676799774169922</c:v>
                </c:pt>
                <c:pt idx="40">
                  <c:v>33.437999725341797</c:v>
                </c:pt>
                <c:pt idx="41">
                  <c:v>32.270099639892578</c:v>
                </c:pt>
                <c:pt idx="42">
                  <c:v>31.102199554443359</c:v>
                </c:pt>
                <c:pt idx="43">
                  <c:v>29.934299468994141</c:v>
                </c:pt>
                <c:pt idx="44">
                  <c:v>28.766399383544922</c:v>
                </c:pt>
                <c:pt idx="45">
                  <c:v>27.598499298095703</c:v>
                </c:pt>
                <c:pt idx="46">
                  <c:v>26.430599212646484</c:v>
                </c:pt>
                <c:pt idx="47">
                  <c:v>25.262699127197266</c:v>
                </c:pt>
                <c:pt idx="48">
                  <c:v>24.094799041748047</c:v>
                </c:pt>
                <c:pt idx="49">
                  <c:v>22.926898956298828</c:v>
                </c:pt>
                <c:pt idx="50">
                  <c:v>21.758998870849609</c:v>
                </c:pt>
                <c:pt idx="51">
                  <c:v>20.877599716186523</c:v>
                </c:pt>
                <c:pt idx="52">
                  <c:v>19.996198654174805</c:v>
                </c:pt>
                <c:pt idx="53">
                  <c:v>19.114799499511719</c:v>
                </c:pt>
                <c:pt idx="54">
                  <c:v>18.233400344848633</c:v>
                </c:pt>
                <c:pt idx="55">
                  <c:v>17.351999282836914</c:v>
                </c:pt>
                <c:pt idx="56">
                  <c:v>16.470600128173828</c:v>
                </c:pt>
                <c:pt idx="57">
                  <c:v>15.589200019836426</c:v>
                </c:pt>
                <c:pt idx="58">
                  <c:v>14.707799911499023</c:v>
                </c:pt>
                <c:pt idx="59">
                  <c:v>13.826399803161621</c:v>
                </c:pt>
                <c:pt idx="60">
                  <c:v>12.944999694824219</c:v>
                </c:pt>
                <c:pt idx="61">
                  <c:v>13.346099853515625</c:v>
                </c:pt>
                <c:pt idx="62">
                  <c:v>13.747200012207031</c:v>
                </c:pt>
                <c:pt idx="63">
                  <c:v>14.148300170898438</c:v>
                </c:pt>
                <c:pt idx="64">
                  <c:v>14.549400329589844</c:v>
                </c:pt>
                <c:pt idx="65">
                  <c:v>14.95050048828125</c:v>
                </c:pt>
                <c:pt idx="66">
                  <c:v>15.35159969329834</c:v>
                </c:pt>
                <c:pt idx="67">
                  <c:v>15.752699851989746</c:v>
                </c:pt>
                <c:pt idx="68">
                  <c:v>16.153799057006836</c:v>
                </c:pt>
                <c:pt idx="69">
                  <c:v>16.554899215698242</c:v>
                </c:pt>
                <c:pt idx="70">
                  <c:v>16.955999374389648</c:v>
                </c:pt>
                <c:pt idx="71">
                  <c:v>18.216899871826172</c:v>
                </c:pt>
                <c:pt idx="72">
                  <c:v>19.477800369262695</c:v>
                </c:pt>
                <c:pt idx="73">
                  <c:v>20.738698959350586</c:v>
                </c:pt>
                <c:pt idx="74">
                  <c:v>21.999599456787109</c:v>
                </c:pt>
                <c:pt idx="75">
                  <c:v>23.260499954223633</c:v>
                </c:pt>
                <c:pt idx="76">
                  <c:v>24.521398544311523</c:v>
                </c:pt>
                <c:pt idx="77">
                  <c:v>25.782299041748047</c:v>
                </c:pt>
                <c:pt idx="78">
                  <c:v>27.04319953918457</c:v>
                </c:pt>
                <c:pt idx="79">
                  <c:v>28.304098129272461</c:v>
                </c:pt>
                <c:pt idx="80">
                  <c:v>29.564998626708984</c:v>
                </c:pt>
                <c:pt idx="81">
                  <c:v>31.822198867797852</c:v>
                </c:pt>
                <c:pt idx="82">
                  <c:v>34.079399108886719</c:v>
                </c:pt>
                <c:pt idx="83">
                  <c:v>36.336597442626953</c:v>
                </c:pt>
                <c:pt idx="84">
                  <c:v>38.593799591064453</c:v>
                </c:pt>
                <c:pt idx="85">
                  <c:v>40.850997924804688</c:v>
                </c:pt>
                <c:pt idx="86">
                  <c:v>43.108200073242188</c:v>
                </c:pt>
                <c:pt idx="87">
                  <c:v>45.365398406982422</c:v>
                </c:pt>
                <c:pt idx="88">
                  <c:v>47.622600555419922</c:v>
                </c:pt>
                <c:pt idx="89">
                  <c:v>49.879798889160156</c:v>
                </c:pt>
                <c:pt idx="90">
                  <c:v>52.137001037597656</c:v>
                </c:pt>
                <c:pt idx="91">
                  <c:v>55.954498291015625</c:v>
                </c:pt>
                <c:pt idx="92">
                  <c:v>59.771999359130859</c:v>
                </c:pt>
                <c:pt idx="93">
                  <c:v>63.589500427246094</c:v>
                </c:pt>
                <c:pt idx="94">
                  <c:v>67.406997680664063</c:v>
                </c:pt>
                <c:pt idx="95">
                  <c:v>71.224502563476563</c:v>
                </c:pt>
                <c:pt idx="96">
                  <c:v>75.041999816894531</c:v>
                </c:pt>
                <c:pt idx="97">
                  <c:v>78.8594970703125</c:v>
                </c:pt>
                <c:pt idx="98">
                  <c:v>82.677001953125</c:v>
                </c:pt>
                <c:pt idx="99">
                  <c:v>86.494499206542969</c:v>
                </c:pt>
                <c:pt idx="100">
                  <c:v>90.311996459960938</c:v>
                </c:pt>
                <c:pt idx="101">
                  <c:v>94.880996704101563</c:v>
                </c:pt>
                <c:pt idx="102">
                  <c:v>99.449996948242188</c:v>
                </c:pt>
                <c:pt idx="103">
                  <c:v>104.01899719238281</c:v>
                </c:pt>
                <c:pt idx="104">
                  <c:v>108.58799743652344</c:v>
                </c:pt>
                <c:pt idx="105">
                  <c:v>113.15699768066406</c:v>
                </c:pt>
                <c:pt idx="106">
                  <c:v>117.72599792480469</c:v>
                </c:pt>
                <c:pt idx="107">
                  <c:v>122.29499816894531</c:v>
                </c:pt>
                <c:pt idx="108">
                  <c:v>126.86399841308594</c:v>
                </c:pt>
                <c:pt idx="109">
                  <c:v>131.43299865722656</c:v>
                </c:pt>
                <c:pt idx="110">
                  <c:v>136.00199890136719</c:v>
                </c:pt>
              </c:numCache>
            </c:numRef>
          </c:yVal>
          <c:smooth val="0"/>
          <c:extLst>
            <c:ext xmlns:c16="http://schemas.microsoft.com/office/drawing/2014/chart" uri="{C3380CC4-5D6E-409C-BE32-E72D297353CC}">
              <c16:uniqueId val="{00000007-5C04-C446-83AA-324813379462}"/>
            </c:ext>
          </c:extLst>
        </c:ser>
        <c:ser>
          <c:idx val="6"/>
          <c:order val="7"/>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29.625301361083984</c:v>
                </c:pt>
                <c:pt idx="16">
                  <c:v>30.292200088500977</c:v>
                </c:pt>
                <c:pt idx="17">
                  <c:v>30.959100723266602</c:v>
                </c:pt>
                <c:pt idx="18">
                  <c:v>31.625999450683594</c:v>
                </c:pt>
                <c:pt idx="19">
                  <c:v>32.292900085449219</c:v>
                </c:pt>
                <c:pt idx="20">
                  <c:v>32.959800720214844</c:v>
                </c:pt>
                <c:pt idx="21">
                  <c:v>33.708271026611328</c:v>
                </c:pt>
                <c:pt idx="22">
                  <c:v>34.456741333007813</c:v>
                </c:pt>
                <c:pt idx="23">
                  <c:v>35.205207824707031</c:v>
                </c:pt>
                <c:pt idx="24">
                  <c:v>35.953678131103516</c:v>
                </c:pt>
                <c:pt idx="25">
                  <c:v>36.7021484375</c:v>
                </c:pt>
                <c:pt idx="26">
                  <c:v>37.450618743896484</c:v>
                </c:pt>
                <c:pt idx="27">
                  <c:v>38.199089050292969</c:v>
                </c:pt>
                <c:pt idx="28">
                  <c:v>38.947559356689453</c:v>
                </c:pt>
                <c:pt idx="29">
                  <c:v>39.696029663085938</c:v>
                </c:pt>
                <c:pt idx="30">
                  <c:v>40.444499969482422</c:v>
                </c:pt>
                <c:pt idx="31">
                  <c:v>41.095287322998047</c:v>
                </c:pt>
                <c:pt idx="32">
                  <c:v>41.746078491210938</c:v>
                </c:pt>
                <c:pt idx="33">
                  <c:v>42.396869659423828</c:v>
                </c:pt>
                <c:pt idx="34">
                  <c:v>43.047660827636719</c:v>
                </c:pt>
                <c:pt idx="35">
                  <c:v>43.698448181152344</c:v>
                </c:pt>
                <c:pt idx="36">
                  <c:v>44.349239349365234</c:v>
                </c:pt>
                <c:pt idx="37">
                  <c:v>45.000030517578125</c:v>
                </c:pt>
                <c:pt idx="38">
                  <c:v>45.65081787109375</c:v>
                </c:pt>
                <c:pt idx="39">
                  <c:v>46.301609039306641</c:v>
                </c:pt>
                <c:pt idx="40">
                  <c:v>46.952400207519531</c:v>
                </c:pt>
                <c:pt idx="41">
                  <c:v>47.72216796875</c:v>
                </c:pt>
                <c:pt idx="42">
                  <c:v>48.491939544677734</c:v>
                </c:pt>
                <c:pt idx="43">
                  <c:v>49.261707305908203</c:v>
                </c:pt>
                <c:pt idx="44">
                  <c:v>50.031478881835938</c:v>
                </c:pt>
                <c:pt idx="45">
                  <c:v>50.801250457763672</c:v>
                </c:pt>
                <c:pt idx="46">
                  <c:v>51.571018218994141</c:v>
                </c:pt>
                <c:pt idx="47">
                  <c:v>52.340789794921875</c:v>
                </c:pt>
                <c:pt idx="48">
                  <c:v>53.110557556152344</c:v>
                </c:pt>
                <c:pt idx="49">
                  <c:v>53.880329132080078</c:v>
                </c:pt>
                <c:pt idx="50">
                  <c:v>54.650100708007813</c:v>
                </c:pt>
                <c:pt idx="51">
                  <c:v>55.663497924804688</c:v>
                </c:pt>
                <c:pt idx="52">
                  <c:v>56.676898956298828</c:v>
                </c:pt>
                <c:pt idx="53">
                  <c:v>57.690299987792969</c:v>
                </c:pt>
                <c:pt idx="54">
                  <c:v>58.703697204589844</c:v>
                </c:pt>
                <c:pt idx="55">
                  <c:v>59.717098236083984</c:v>
                </c:pt>
                <c:pt idx="56">
                  <c:v>60.730499267578125</c:v>
                </c:pt>
                <c:pt idx="57">
                  <c:v>61.743900299072266</c:v>
                </c:pt>
                <c:pt idx="58">
                  <c:v>62.757301330566406</c:v>
                </c:pt>
                <c:pt idx="59">
                  <c:v>63.770698547363281</c:v>
                </c:pt>
                <c:pt idx="60">
                  <c:v>64.784103393554688</c:v>
                </c:pt>
                <c:pt idx="61">
                  <c:v>66.139678955078125</c:v>
                </c:pt>
                <c:pt idx="62">
                  <c:v>67.495262145996094</c:v>
                </c:pt>
                <c:pt idx="63">
                  <c:v>68.850837707519531</c:v>
                </c:pt>
                <c:pt idx="64">
                  <c:v>70.2064208984375</c:v>
                </c:pt>
                <c:pt idx="65">
                  <c:v>71.561996459960938</c:v>
                </c:pt>
                <c:pt idx="66">
                  <c:v>72.917579650878906</c:v>
                </c:pt>
                <c:pt idx="67">
                  <c:v>74.273162841796875</c:v>
                </c:pt>
                <c:pt idx="68">
                  <c:v>75.628738403320313</c:v>
                </c:pt>
                <c:pt idx="69">
                  <c:v>76.984321594238281</c:v>
                </c:pt>
                <c:pt idx="70">
                  <c:v>78.33990478515625</c:v>
                </c:pt>
                <c:pt idx="71">
                  <c:v>79.809417724609375</c:v>
                </c:pt>
                <c:pt idx="72">
                  <c:v>81.278938293457031</c:v>
                </c:pt>
                <c:pt idx="73">
                  <c:v>82.748458862304688</c:v>
                </c:pt>
                <c:pt idx="74">
                  <c:v>84.217979431152344</c:v>
                </c:pt>
                <c:pt idx="75">
                  <c:v>85.6875</c:v>
                </c:pt>
                <c:pt idx="76">
                  <c:v>87.157020568847656</c:v>
                </c:pt>
                <c:pt idx="77">
                  <c:v>88.626541137695313</c:v>
                </c:pt>
                <c:pt idx="78">
                  <c:v>90.096061706542969</c:v>
                </c:pt>
                <c:pt idx="79">
                  <c:v>91.565582275390625</c:v>
                </c:pt>
                <c:pt idx="80">
                  <c:v>93.03509521484375</c:v>
                </c:pt>
                <c:pt idx="81">
                  <c:v>94.559906005859375</c:v>
                </c:pt>
                <c:pt idx="82">
                  <c:v>96.084716796875</c:v>
                </c:pt>
                <c:pt idx="83">
                  <c:v>97.609527587890625</c:v>
                </c:pt>
                <c:pt idx="84">
                  <c:v>99.13433837890625</c:v>
                </c:pt>
                <c:pt idx="85">
                  <c:v>100.65914916992188</c:v>
                </c:pt>
                <c:pt idx="86">
                  <c:v>102.1839599609375</c:v>
                </c:pt>
                <c:pt idx="87">
                  <c:v>103.70876312255859</c:v>
                </c:pt>
                <c:pt idx="88">
                  <c:v>105.23357391357422</c:v>
                </c:pt>
                <c:pt idx="89">
                  <c:v>106.75838470458984</c:v>
                </c:pt>
                <c:pt idx="90">
                  <c:v>108.28319549560547</c:v>
                </c:pt>
                <c:pt idx="91">
                  <c:v>109.99562835693359</c:v>
                </c:pt>
                <c:pt idx="92">
                  <c:v>111.70805358886719</c:v>
                </c:pt>
                <c:pt idx="93">
                  <c:v>113.42048645019531</c:v>
                </c:pt>
                <c:pt idx="94">
                  <c:v>115.13291931152344</c:v>
                </c:pt>
                <c:pt idx="95">
                  <c:v>116.84535217285156</c:v>
                </c:pt>
                <c:pt idx="96">
                  <c:v>118.55778503417969</c:v>
                </c:pt>
                <c:pt idx="97">
                  <c:v>120.27021026611328</c:v>
                </c:pt>
                <c:pt idx="98">
                  <c:v>121.98264312744141</c:v>
                </c:pt>
                <c:pt idx="99">
                  <c:v>123.69507598876953</c:v>
                </c:pt>
                <c:pt idx="100">
                  <c:v>125.40750122070313</c:v>
                </c:pt>
                <c:pt idx="101">
                  <c:v>127.27464294433594</c:v>
                </c:pt>
                <c:pt idx="102">
                  <c:v>129.14178466796875</c:v>
                </c:pt>
                <c:pt idx="103">
                  <c:v>131.00892639160156</c:v>
                </c:pt>
                <c:pt idx="104">
                  <c:v>132.87606811523438</c:v>
                </c:pt>
                <c:pt idx="105">
                  <c:v>134.74319458007813</c:v>
                </c:pt>
                <c:pt idx="106">
                  <c:v>136.61033630371094</c:v>
                </c:pt>
                <c:pt idx="107">
                  <c:v>138.47747802734375</c:v>
                </c:pt>
                <c:pt idx="108">
                  <c:v>140.34461975097656</c:v>
                </c:pt>
                <c:pt idx="109">
                  <c:v>142.21176147460938</c:v>
                </c:pt>
                <c:pt idx="110">
                  <c:v>144.07888793945313</c:v>
                </c:pt>
              </c:numCache>
            </c:numRef>
          </c:yVal>
          <c:smooth val="0"/>
          <c:extLst>
            <c:ext xmlns:c16="http://schemas.microsoft.com/office/drawing/2014/chart" uri="{C3380CC4-5D6E-409C-BE32-E72D297353CC}">
              <c16:uniqueId val="{00000008-5C04-C446-83AA-324813379462}"/>
            </c:ext>
          </c:extLst>
        </c:ser>
        <c:ser>
          <c:idx val="7"/>
          <c:order val="8"/>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29.89387321472168</c:v>
                </c:pt>
                <c:pt idx="16">
                  <c:v>29.868680953979492</c:v>
                </c:pt>
                <c:pt idx="17">
                  <c:v>29.843488693237305</c:v>
                </c:pt>
                <c:pt idx="18">
                  <c:v>29.818296432495117</c:v>
                </c:pt>
                <c:pt idx="19">
                  <c:v>29.79310417175293</c:v>
                </c:pt>
                <c:pt idx="20">
                  <c:v>29.767910003662109</c:v>
                </c:pt>
                <c:pt idx="21">
                  <c:v>30.774337768554688</c:v>
                </c:pt>
                <c:pt idx="22">
                  <c:v>31.780765533447266</c:v>
                </c:pt>
                <c:pt idx="23">
                  <c:v>32.787193298339844</c:v>
                </c:pt>
                <c:pt idx="24">
                  <c:v>33.793621063232422</c:v>
                </c:pt>
                <c:pt idx="25">
                  <c:v>34.800048828125</c:v>
                </c:pt>
                <c:pt idx="26">
                  <c:v>35.806476593017578</c:v>
                </c:pt>
                <c:pt idx="27">
                  <c:v>36.812904357910156</c:v>
                </c:pt>
                <c:pt idx="28">
                  <c:v>37.819332122802734</c:v>
                </c:pt>
                <c:pt idx="29">
                  <c:v>38.825759887695313</c:v>
                </c:pt>
                <c:pt idx="30">
                  <c:v>39.832183837890625</c:v>
                </c:pt>
                <c:pt idx="31">
                  <c:v>41.360530853271484</c:v>
                </c:pt>
                <c:pt idx="32">
                  <c:v>42.888877868652344</c:v>
                </c:pt>
                <c:pt idx="33">
                  <c:v>44.417224884033203</c:v>
                </c:pt>
                <c:pt idx="34">
                  <c:v>45.945571899414063</c:v>
                </c:pt>
                <c:pt idx="35">
                  <c:v>47.473918914794922</c:v>
                </c:pt>
                <c:pt idx="36">
                  <c:v>49.002265930175781</c:v>
                </c:pt>
                <c:pt idx="37">
                  <c:v>50.530609130859375</c:v>
                </c:pt>
                <c:pt idx="38">
                  <c:v>52.058956146240234</c:v>
                </c:pt>
                <c:pt idx="39">
                  <c:v>53.587303161621094</c:v>
                </c:pt>
                <c:pt idx="40">
                  <c:v>55.115650177001953</c:v>
                </c:pt>
                <c:pt idx="41">
                  <c:v>57.154003143310547</c:v>
                </c:pt>
                <c:pt idx="42">
                  <c:v>59.192359924316406</c:v>
                </c:pt>
                <c:pt idx="43">
                  <c:v>61.230712890625</c:v>
                </c:pt>
                <c:pt idx="44">
                  <c:v>63.269069671630859</c:v>
                </c:pt>
                <c:pt idx="45">
                  <c:v>65.307426452636719</c:v>
                </c:pt>
                <c:pt idx="46">
                  <c:v>67.345779418945313</c:v>
                </c:pt>
                <c:pt idx="47">
                  <c:v>69.384132385253906</c:v>
                </c:pt>
                <c:pt idx="48">
                  <c:v>71.4224853515625</c:v>
                </c:pt>
                <c:pt idx="49">
                  <c:v>73.460845947265625</c:v>
                </c:pt>
                <c:pt idx="50">
                  <c:v>75.499198913574219</c:v>
                </c:pt>
                <c:pt idx="51">
                  <c:v>77.664443969726563</c:v>
                </c:pt>
                <c:pt idx="52">
                  <c:v>79.829696655273438</c:v>
                </c:pt>
                <c:pt idx="53">
                  <c:v>81.994949340820313</c:v>
                </c:pt>
                <c:pt idx="54">
                  <c:v>84.160194396972656</c:v>
                </c:pt>
                <c:pt idx="55">
                  <c:v>86.325447082519531</c:v>
                </c:pt>
                <c:pt idx="56">
                  <c:v>88.490699768066406</c:v>
                </c:pt>
                <c:pt idx="57">
                  <c:v>90.65594482421875</c:v>
                </c:pt>
                <c:pt idx="58">
                  <c:v>92.821197509765625</c:v>
                </c:pt>
                <c:pt idx="59">
                  <c:v>94.9864501953125</c:v>
                </c:pt>
                <c:pt idx="60">
                  <c:v>97.151702880859375</c:v>
                </c:pt>
                <c:pt idx="61">
                  <c:v>99.240013122558594</c:v>
                </c:pt>
                <c:pt idx="62">
                  <c:v>101.32833099365234</c:v>
                </c:pt>
                <c:pt idx="63">
                  <c:v>103.41664886474609</c:v>
                </c:pt>
                <c:pt idx="64">
                  <c:v>105.50496673583984</c:v>
                </c:pt>
                <c:pt idx="65">
                  <c:v>107.59328460693359</c:v>
                </c:pt>
                <c:pt idx="66">
                  <c:v>109.68160247802734</c:v>
                </c:pt>
                <c:pt idx="67">
                  <c:v>111.76991271972656</c:v>
                </c:pt>
                <c:pt idx="68">
                  <c:v>113.85823059082031</c:v>
                </c:pt>
                <c:pt idx="69">
                  <c:v>115.94654846191406</c:v>
                </c:pt>
                <c:pt idx="70">
                  <c:v>118.03486633300781</c:v>
                </c:pt>
                <c:pt idx="71">
                  <c:v>120.19788360595703</c:v>
                </c:pt>
                <c:pt idx="72">
                  <c:v>122.36090087890625</c:v>
                </c:pt>
                <c:pt idx="73">
                  <c:v>124.52391052246094</c:v>
                </c:pt>
                <c:pt idx="74">
                  <c:v>126.68692779541016</c:v>
                </c:pt>
                <c:pt idx="75">
                  <c:v>128.84994506835938</c:v>
                </c:pt>
                <c:pt idx="76">
                  <c:v>131.01295471191406</c:v>
                </c:pt>
                <c:pt idx="77">
                  <c:v>133.17597961425781</c:v>
                </c:pt>
                <c:pt idx="78">
                  <c:v>135.3389892578125</c:v>
                </c:pt>
                <c:pt idx="79">
                  <c:v>137.50201416015625</c:v>
                </c:pt>
                <c:pt idx="80">
                  <c:v>139.66502380371094</c:v>
                </c:pt>
                <c:pt idx="81">
                  <c:v>142.14578247070313</c:v>
                </c:pt>
                <c:pt idx="82">
                  <c:v>144.62654113769531</c:v>
                </c:pt>
                <c:pt idx="83">
                  <c:v>147.1072998046875</c:v>
                </c:pt>
                <c:pt idx="84">
                  <c:v>149.58807373046875</c:v>
                </c:pt>
                <c:pt idx="85">
                  <c:v>152.06883239746094</c:v>
                </c:pt>
                <c:pt idx="86">
                  <c:v>154.54959106445313</c:v>
                </c:pt>
                <c:pt idx="87">
                  <c:v>157.03034973144531</c:v>
                </c:pt>
                <c:pt idx="88">
                  <c:v>159.5111083984375</c:v>
                </c:pt>
                <c:pt idx="89">
                  <c:v>161.99186706542969</c:v>
                </c:pt>
                <c:pt idx="90">
                  <c:v>164.47262573242188</c:v>
                </c:pt>
                <c:pt idx="91">
                  <c:v>165.97856140136719</c:v>
                </c:pt>
                <c:pt idx="92">
                  <c:v>167.48448181152344</c:v>
                </c:pt>
                <c:pt idx="93">
                  <c:v>168.99041748046875</c:v>
                </c:pt>
                <c:pt idx="94">
                  <c:v>170.496337890625</c:v>
                </c:pt>
                <c:pt idx="95">
                  <c:v>172.00227355957031</c:v>
                </c:pt>
                <c:pt idx="96">
                  <c:v>173.50819396972656</c:v>
                </c:pt>
                <c:pt idx="97">
                  <c:v>175.01411437988281</c:v>
                </c:pt>
                <c:pt idx="98">
                  <c:v>176.52005004882813</c:v>
                </c:pt>
                <c:pt idx="99">
                  <c:v>178.02597045898438</c:v>
                </c:pt>
                <c:pt idx="100">
                  <c:v>179.53190612792969</c:v>
                </c:pt>
                <c:pt idx="101">
                  <c:v>180.15887451171875</c:v>
                </c:pt>
                <c:pt idx="102">
                  <c:v>180.78582763671875</c:v>
                </c:pt>
                <c:pt idx="103">
                  <c:v>181.41279602050781</c:v>
                </c:pt>
                <c:pt idx="104">
                  <c:v>182.03976440429688</c:v>
                </c:pt>
                <c:pt idx="105">
                  <c:v>182.66673278808594</c:v>
                </c:pt>
                <c:pt idx="106">
                  <c:v>183.293701171875</c:v>
                </c:pt>
                <c:pt idx="107">
                  <c:v>183.92066955566406</c:v>
                </c:pt>
                <c:pt idx="108">
                  <c:v>184.54762268066406</c:v>
                </c:pt>
                <c:pt idx="109">
                  <c:v>185.17459106445313</c:v>
                </c:pt>
                <c:pt idx="110">
                  <c:v>185.80155944824219</c:v>
                </c:pt>
              </c:numCache>
            </c:numRef>
          </c:yVal>
          <c:smooth val="0"/>
          <c:extLst>
            <c:ext xmlns:c16="http://schemas.microsoft.com/office/drawing/2014/chart" uri="{C3380CC4-5D6E-409C-BE32-E72D297353CC}">
              <c16:uniqueId val="{00000009-5C04-C446-83AA-324813379462}"/>
            </c:ext>
          </c:extLst>
        </c:ser>
        <c:ser>
          <c:idx val="8"/>
          <c:order val="9"/>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30.360000610351563</c:v>
                </c:pt>
                <c:pt idx="16">
                  <c:v>30.450000762939453</c:v>
                </c:pt>
                <c:pt idx="17">
                  <c:v>30.540000915527344</c:v>
                </c:pt>
                <c:pt idx="18">
                  <c:v>30.630001068115234</c:v>
                </c:pt>
                <c:pt idx="19">
                  <c:v>30.720001220703125</c:v>
                </c:pt>
                <c:pt idx="20">
                  <c:v>30.810001373291016</c:v>
                </c:pt>
                <c:pt idx="21">
                  <c:v>31.479001998901367</c:v>
                </c:pt>
                <c:pt idx="22">
                  <c:v>32.148002624511719</c:v>
                </c:pt>
                <c:pt idx="23">
                  <c:v>32.817001342773438</c:v>
                </c:pt>
                <c:pt idx="24">
                  <c:v>33.486000061035156</c:v>
                </c:pt>
                <c:pt idx="25">
                  <c:v>34.154998779296875</c:v>
                </c:pt>
                <c:pt idx="26">
                  <c:v>34.824001312255859</c:v>
                </c:pt>
                <c:pt idx="27">
                  <c:v>35.493000030517578</c:v>
                </c:pt>
                <c:pt idx="28">
                  <c:v>36.161998748779297</c:v>
                </c:pt>
                <c:pt idx="29">
                  <c:v>36.831001281738281</c:v>
                </c:pt>
                <c:pt idx="30">
                  <c:v>37.5</c:v>
                </c:pt>
                <c:pt idx="31">
                  <c:v>38.522998809814453</c:v>
                </c:pt>
                <c:pt idx="32">
                  <c:v>39.546001434326172</c:v>
                </c:pt>
                <c:pt idx="33">
                  <c:v>40.569000244140625</c:v>
                </c:pt>
                <c:pt idx="34">
                  <c:v>41.591999053955078</c:v>
                </c:pt>
                <c:pt idx="35">
                  <c:v>42.614997863769531</c:v>
                </c:pt>
                <c:pt idx="36">
                  <c:v>43.63800048828125</c:v>
                </c:pt>
                <c:pt idx="37">
                  <c:v>44.660999298095703</c:v>
                </c:pt>
                <c:pt idx="38">
                  <c:v>45.683998107910156</c:v>
                </c:pt>
                <c:pt idx="39">
                  <c:v>46.707000732421875</c:v>
                </c:pt>
                <c:pt idx="40">
                  <c:v>47.729999542236328</c:v>
                </c:pt>
                <c:pt idx="41">
                  <c:v>49.116001129150391</c:v>
                </c:pt>
                <c:pt idx="42">
                  <c:v>50.501998901367188</c:v>
                </c:pt>
                <c:pt idx="43">
                  <c:v>51.88800048828125</c:v>
                </c:pt>
                <c:pt idx="44">
                  <c:v>53.274002075195313</c:v>
                </c:pt>
                <c:pt idx="45">
                  <c:v>54.659999847412109</c:v>
                </c:pt>
                <c:pt idx="46">
                  <c:v>56.046001434326172</c:v>
                </c:pt>
                <c:pt idx="47">
                  <c:v>57.432003021240234</c:v>
                </c:pt>
                <c:pt idx="48">
                  <c:v>58.818000793457031</c:v>
                </c:pt>
                <c:pt idx="49">
                  <c:v>60.204002380371094</c:v>
                </c:pt>
                <c:pt idx="50">
                  <c:v>61.590003967285156</c:v>
                </c:pt>
                <c:pt idx="51">
                  <c:v>63.474002838134766</c:v>
                </c:pt>
                <c:pt idx="52">
                  <c:v>65.358001708984375</c:v>
                </c:pt>
                <c:pt idx="53">
                  <c:v>67.24200439453125</c:v>
                </c:pt>
                <c:pt idx="54">
                  <c:v>69.125999450683594</c:v>
                </c:pt>
                <c:pt idx="55">
                  <c:v>71.010002136230469</c:v>
                </c:pt>
                <c:pt idx="56">
                  <c:v>72.893997192382813</c:v>
                </c:pt>
                <c:pt idx="57">
                  <c:v>74.777999877929688</c:v>
                </c:pt>
                <c:pt idx="58">
                  <c:v>76.662002563476563</c:v>
                </c:pt>
                <c:pt idx="59">
                  <c:v>78.545997619628906</c:v>
                </c:pt>
                <c:pt idx="60">
                  <c:v>80.430000305175781</c:v>
                </c:pt>
                <c:pt idx="61">
                  <c:v>82.286994934082031</c:v>
                </c:pt>
                <c:pt idx="62">
                  <c:v>84.143997192382813</c:v>
                </c:pt>
                <c:pt idx="63">
                  <c:v>86.000999450683594</c:v>
                </c:pt>
                <c:pt idx="64">
                  <c:v>87.858001708984375</c:v>
                </c:pt>
                <c:pt idx="65">
                  <c:v>89.714996337890625</c:v>
                </c:pt>
                <c:pt idx="66">
                  <c:v>91.571998596191406</c:v>
                </c:pt>
                <c:pt idx="67">
                  <c:v>93.429000854492188</c:v>
                </c:pt>
                <c:pt idx="68">
                  <c:v>95.286003112792969</c:v>
                </c:pt>
                <c:pt idx="69">
                  <c:v>97.142997741699219</c:v>
                </c:pt>
                <c:pt idx="70">
                  <c:v>99</c:v>
                </c:pt>
                <c:pt idx="71">
                  <c:v>100.29299926757813</c:v>
                </c:pt>
                <c:pt idx="72">
                  <c:v>101.58599853515625</c:v>
                </c:pt>
                <c:pt idx="73">
                  <c:v>102.87899780273438</c:v>
                </c:pt>
                <c:pt idx="74">
                  <c:v>104.17200469970703</c:v>
                </c:pt>
                <c:pt idx="75">
                  <c:v>105.46500396728516</c:v>
                </c:pt>
                <c:pt idx="76">
                  <c:v>106.75800323486328</c:v>
                </c:pt>
                <c:pt idx="77">
                  <c:v>108.05100250244141</c:v>
                </c:pt>
                <c:pt idx="78">
                  <c:v>109.34400177001953</c:v>
                </c:pt>
                <c:pt idx="79">
                  <c:v>110.63700103759766</c:v>
                </c:pt>
                <c:pt idx="80">
                  <c:v>111.93000793457031</c:v>
                </c:pt>
                <c:pt idx="81">
                  <c:v>112.64100646972656</c:v>
                </c:pt>
                <c:pt idx="82">
                  <c:v>113.35200500488281</c:v>
                </c:pt>
                <c:pt idx="83">
                  <c:v>114.06300354003906</c:v>
                </c:pt>
                <c:pt idx="84">
                  <c:v>114.77400207519531</c:v>
                </c:pt>
                <c:pt idx="85">
                  <c:v>115.48500061035156</c:v>
                </c:pt>
                <c:pt idx="86">
                  <c:v>116.19599914550781</c:v>
                </c:pt>
                <c:pt idx="87">
                  <c:v>116.90700531005859</c:v>
                </c:pt>
                <c:pt idx="88">
                  <c:v>117.61800384521484</c:v>
                </c:pt>
                <c:pt idx="89">
                  <c:v>118.32900238037109</c:v>
                </c:pt>
                <c:pt idx="90">
                  <c:v>119.04000091552734</c:v>
                </c:pt>
                <c:pt idx="91">
                  <c:v>118.50900268554688</c:v>
                </c:pt>
                <c:pt idx="92">
                  <c:v>117.97799682617188</c:v>
                </c:pt>
                <c:pt idx="93">
                  <c:v>117.44699859619141</c:v>
                </c:pt>
                <c:pt idx="94">
                  <c:v>116.91600036621094</c:v>
                </c:pt>
                <c:pt idx="95">
                  <c:v>116.38500213623047</c:v>
                </c:pt>
                <c:pt idx="96">
                  <c:v>115.85400390625</c:v>
                </c:pt>
                <c:pt idx="97">
                  <c:v>115.322998046875</c:v>
                </c:pt>
                <c:pt idx="98">
                  <c:v>114.79199981689453</c:v>
                </c:pt>
                <c:pt idx="99">
                  <c:v>114.26100158691406</c:v>
                </c:pt>
                <c:pt idx="100">
                  <c:v>113.72999572753906</c:v>
                </c:pt>
                <c:pt idx="101">
                  <c:v>112.13099670410156</c:v>
                </c:pt>
                <c:pt idx="102">
                  <c:v>110.53199768066406</c:v>
                </c:pt>
                <c:pt idx="103">
                  <c:v>108.93299865722656</c:v>
                </c:pt>
                <c:pt idx="104">
                  <c:v>107.33399963378906</c:v>
                </c:pt>
                <c:pt idx="105">
                  <c:v>105.73500061035156</c:v>
                </c:pt>
                <c:pt idx="106">
                  <c:v>104.13600158691406</c:v>
                </c:pt>
                <c:pt idx="107">
                  <c:v>102.53700256347656</c:v>
                </c:pt>
                <c:pt idx="108">
                  <c:v>100.93800354003906</c:v>
                </c:pt>
                <c:pt idx="109">
                  <c:v>99.339004516601563</c:v>
                </c:pt>
                <c:pt idx="110">
                  <c:v>97.740005493164063</c:v>
                </c:pt>
              </c:numCache>
            </c:numRef>
          </c:yVal>
          <c:smooth val="0"/>
          <c:extLst>
            <c:ext xmlns:c16="http://schemas.microsoft.com/office/drawing/2014/chart" uri="{C3380CC4-5D6E-409C-BE32-E72D297353CC}">
              <c16:uniqueId val="{0000000A-5C04-C446-83AA-324813379462}"/>
            </c:ext>
          </c:extLst>
        </c:ser>
        <c:ser>
          <c:idx val="9"/>
          <c:order val="10"/>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29.718698501586914</c:v>
                </c:pt>
                <c:pt idx="16">
                  <c:v>31.018306732177734</c:v>
                </c:pt>
                <c:pt idx="17">
                  <c:v>32.317913055419922</c:v>
                </c:pt>
                <c:pt idx="18">
                  <c:v>33.617523193359375</c:v>
                </c:pt>
                <c:pt idx="19">
                  <c:v>34.917129516601563</c:v>
                </c:pt>
                <c:pt idx="20">
                  <c:v>36.21673583984375</c:v>
                </c:pt>
                <c:pt idx="21">
                  <c:v>37.492214202880859</c:v>
                </c:pt>
                <c:pt idx="22">
                  <c:v>38.767692565917969</c:v>
                </c:pt>
                <c:pt idx="23">
                  <c:v>40.043170928955078</c:v>
                </c:pt>
                <c:pt idx="24">
                  <c:v>41.318649291992188</c:v>
                </c:pt>
                <c:pt idx="25">
                  <c:v>42.594127655029297</c:v>
                </c:pt>
                <c:pt idx="26">
                  <c:v>43.869606018066406</c:v>
                </c:pt>
                <c:pt idx="27">
                  <c:v>45.145084381103516</c:v>
                </c:pt>
                <c:pt idx="28">
                  <c:v>46.420562744140625</c:v>
                </c:pt>
                <c:pt idx="29">
                  <c:v>47.696041107177734</c:v>
                </c:pt>
                <c:pt idx="30">
                  <c:v>48.971519470214844</c:v>
                </c:pt>
                <c:pt idx="31">
                  <c:v>50.308525085449219</c:v>
                </c:pt>
                <c:pt idx="32">
                  <c:v>51.645534515380859</c:v>
                </c:pt>
                <c:pt idx="33">
                  <c:v>52.9825439453125</c:v>
                </c:pt>
                <c:pt idx="34">
                  <c:v>54.319553375244141</c:v>
                </c:pt>
                <c:pt idx="35">
                  <c:v>55.656562805175781</c:v>
                </c:pt>
                <c:pt idx="36">
                  <c:v>56.993572235107422</c:v>
                </c:pt>
                <c:pt idx="37">
                  <c:v>58.330581665039063</c:v>
                </c:pt>
                <c:pt idx="38">
                  <c:v>59.667591094970703</c:v>
                </c:pt>
                <c:pt idx="39">
                  <c:v>61.004600524902344</c:v>
                </c:pt>
                <c:pt idx="40">
                  <c:v>62.341609954833984</c:v>
                </c:pt>
                <c:pt idx="41">
                  <c:v>63.394344329833984</c:v>
                </c:pt>
                <c:pt idx="42">
                  <c:v>64.44708251953125</c:v>
                </c:pt>
                <c:pt idx="43">
                  <c:v>65.49981689453125</c:v>
                </c:pt>
                <c:pt idx="44">
                  <c:v>66.55255126953125</c:v>
                </c:pt>
                <c:pt idx="45">
                  <c:v>67.60528564453125</c:v>
                </c:pt>
                <c:pt idx="46">
                  <c:v>68.65802001953125</c:v>
                </c:pt>
                <c:pt idx="47">
                  <c:v>69.71075439453125</c:v>
                </c:pt>
                <c:pt idx="48">
                  <c:v>70.76348876953125</c:v>
                </c:pt>
                <c:pt idx="49">
                  <c:v>71.81622314453125</c:v>
                </c:pt>
                <c:pt idx="50">
                  <c:v>72.86895751953125</c:v>
                </c:pt>
                <c:pt idx="51">
                  <c:v>73.722496032714844</c:v>
                </c:pt>
                <c:pt idx="52">
                  <c:v>74.576034545898438</c:v>
                </c:pt>
                <c:pt idx="53">
                  <c:v>75.429573059082031</c:v>
                </c:pt>
                <c:pt idx="54">
                  <c:v>76.283111572265625</c:v>
                </c:pt>
                <c:pt idx="55">
                  <c:v>77.136642456054688</c:v>
                </c:pt>
                <c:pt idx="56">
                  <c:v>77.990180969238281</c:v>
                </c:pt>
                <c:pt idx="57">
                  <c:v>78.843719482421875</c:v>
                </c:pt>
                <c:pt idx="58">
                  <c:v>79.697257995605469</c:v>
                </c:pt>
                <c:pt idx="59">
                  <c:v>80.550796508789063</c:v>
                </c:pt>
                <c:pt idx="60">
                  <c:v>81.404335021972656</c:v>
                </c:pt>
                <c:pt idx="61">
                  <c:v>82.125274658203125</c:v>
                </c:pt>
                <c:pt idx="62">
                  <c:v>82.846206665039063</c:v>
                </c:pt>
                <c:pt idx="63">
                  <c:v>83.567138671875</c:v>
                </c:pt>
                <c:pt idx="64">
                  <c:v>84.288070678710938</c:v>
                </c:pt>
                <c:pt idx="65">
                  <c:v>85.009010314941406</c:v>
                </c:pt>
                <c:pt idx="66">
                  <c:v>85.729942321777344</c:v>
                </c:pt>
                <c:pt idx="67">
                  <c:v>86.450874328613281</c:v>
                </c:pt>
                <c:pt idx="68">
                  <c:v>87.17181396484375</c:v>
                </c:pt>
                <c:pt idx="69">
                  <c:v>87.892745971679688</c:v>
                </c:pt>
                <c:pt idx="70">
                  <c:v>88.613677978515625</c:v>
                </c:pt>
                <c:pt idx="71">
                  <c:v>89.457878112792969</c:v>
                </c:pt>
                <c:pt idx="72">
                  <c:v>90.302085876464844</c:v>
                </c:pt>
                <c:pt idx="73">
                  <c:v>91.146286010742188</c:v>
                </c:pt>
                <c:pt idx="74">
                  <c:v>91.990486145019531</c:v>
                </c:pt>
                <c:pt idx="75">
                  <c:v>92.834686279296875</c:v>
                </c:pt>
                <c:pt idx="76">
                  <c:v>93.678886413574219</c:v>
                </c:pt>
                <c:pt idx="77">
                  <c:v>94.523086547851563</c:v>
                </c:pt>
                <c:pt idx="78">
                  <c:v>95.367294311523438</c:v>
                </c:pt>
                <c:pt idx="79">
                  <c:v>96.211494445800781</c:v>
                </c:pt>
                <c:pt idx="80">
                  <c:v>97.055694580078125</c:v>
                </c:pt>
                <c:pt idx="81">
                  <c:v>97.756919860839844</c:v>
                </c:pt>
                <c:pt idx="82">
                  <c:v>98.458145141601563</c:v>
                </c:pt>
                <c:pt idx="83">
                  <c:v>99.159370422363281</c:v>
                </c:pt>
                <c:pt idx="84">
                  <c:v>99.860603332519531</c:v>
                </c:pt>
                <c:pt idx="85">
                  <c:v>100.56182861328125</c:v>
                </c:pt>
                <c:pt idx="86">
                  <c:v>101.26305389404297</c:v>
                </c:pt>
                <c:pt idx="87">
                  <c:v>101.96427917480469</c:v>
                </c:pt>
                <c:pt idx="88">
                  <c:v>102.66550445556641</c:v>
                </c:pt>
                <c:pt idx="89">
                  <c:v>103.36672973632813</c:v>
                </c:pt>
                <c:pt idx="90">
                  <c:v>104.06796264648438</c:v>
                </c:pt>
                <c:pt idx="91">
                  <c:v>105.15133666992188</c:v>
                </c:pt>
                <c:pt idx="92">
                  <c:v>106.23471069335938</c:v>
                </c:pt>
                <c:pt idx="93">
                  <c:v>107.31808471679688</c:v>
                </c:pt>
                <c:pt idx="94">
                  <c:v>108.40145874023438</c:v>
                </c:pt>
                <c:pt idx="95">
                  <c:v>109.48483276367188</c:v>
                </c:pt>
                <c:pt idx="96">
                  <c:v>110.56821441650391</c:v>
                </c:pt>
                <c:pt idx="97">
                  <c:v>111.65158843994141</c:v>
                </c:pt>
                <c:pt idx="98">
                  <c:v>112.73496246337891</c:v>
                </c:pt>
                <c:pt idx="99">
                  <c:v>113.81833648681641</c:v>
                </c:pt>
                <c:pt idx="100">
                  <c:v>114.90171813964844</c:v>
                </c:pt>
                <c:pt idx="101">
                  <c:v>116.07610321044922</c:v>
                </c:pt>
                <c:pt idx="102">
                  <c:v>117.25048828125</c:v>
                </c:pt>
                <c:pt idx="103">
                  <c:v>118.42488098144531</c:v>
                </c:pt>
                <c:pt idx="104">
                  <c:v>119.59926605224609</c:v>
                </c:pt>
                <c:pt idx="105">
                  <c:v>120.77365112304688</c:v>
                </c:pt>
                <c:pt idx="106">
                  <c:v>121.94804382324219</c:v>
                </c:pt>
                <c:pt idx="107">
                  <c:v>123.12242889404297</c:v>
                </c:pt>
                <c:pt idx="108">
                  <c:v>124.29682159423828</c:v>
                </c:pt>
                <c:pt idx="109">
                  <c:v>125.47120666503906</c:v>
                </c:pt>
                <c:pt idx="110">
                  <c:v>126.64559936523438</c:v>
                </c:pt>
              </c:numCache>
            </c:numRef>
          </c:yVal>
          <c:smooth val="0"/>
          <c:extLst>
            <c:ext xmlns:c16="http://schemas.microsoft.com/office/drawing/2014/chart" uri="{C3380CC4-5D6E-409C-BE32-E72D297353CC}">
              <c16:uniqueId val="{0000000B-5C04-C446-83AA-324813379462}"/>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2.7597696570207525E-2"/>
              <c:y val="0.22391993141238303"/>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a:effectLst/>
              </a:rPr>
              <a:t>Temperature Change from Preindustrial</a:t>
            </a:r>
            <a:endParaRPr lang="en-US" sz="1200" b="1">
              <a:effectLst/>
            </a:endParaRP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Output!$CO$3:$CO$113</c:f>
              <c:numCache>
                <c:formatCode>General</c:formatCode>
                <c:ptCount val="111"/>
                <c:pt idx="0">
                  <c:v>0.58318352699279785</c:v>
                </c:pt>
                <c:pt idx="1">
                  <c:v>0.56364929676055908</c:v>
                </c:pt>
                <c:pt idx="2">
                  <c:v>0.41883412003517151</c:v>
                </c:pt>
                <c:pt idx="3">
                  <c:v>0.31675553321838379</c:v>
                </c:pt>
                <c:pt idx="4">
                  <c:v>0.36029934883117676</c:v>
                </c:pt>
                <c:pt idx="5">
                  <c:v>0.43890130519866943</c:v>
                </c:pt>
                <c:pt idx="6">
                  <c:v>0.51632833480834961</c:v>
                </c:pt>
                <c:pt idx="7">
                  <c:v>0.58531421422958374</c:v>
                </c:pt>
                <c:pt idx="8">
                  <c:v>0.65068149566650391</c:v>
                </c:pt>
                <c:pt idx="9">
                  <c:v>0.71503353118896484</c:v>
                </c:pt>
                <c:pt idx="10">
                  <c:v>0.77614057064056396</c:v>
                </c:pt>
                <c:pt idx="11">
                  <c:v>0.83102476596832275</c:v>
                </c:pt>
                <c:pt idx="12">
                  <c:v>0.87704342603683472</c:v>
                </c:pt>
                <c:pt idx="13">
                  <c:v>0.90872019529342651</c:v>
                </c:pt>
                <c:pt idx="14">
                  <c:v>0.93272536993026733</c:v>
                </c:pt>
                <c:pt idx="15">
                  <c:v>0.95396518707275391</c:v>
                </c:pt>
                <c:pt idx="16">
                  <c:v>0.97086566686630249</c:v>
                </c:pt>
                <c:pt idx="17">
                  <c:v>0.99482178688049316</c:v>
                </c:pt>
                <c:pt idx="18">
                  <c:v>1.0221467018127441</c:v>
                </c:pt>
                <c:pt idx="19">
                  <c:v>1.0494177341461182</c:v>
                </c:pt>
                <c:pt idx="20">
                  <c:v>1.0784480571746826</c:v>
                </c:pt>
                <c:pt idx="21">
                  <c:v>1.1121146678924561</c:v>
                </c:pt>
                <c:pt idx="22">
                  <c:v>1.1479784250259399</c:v>
                </c:pt>
                <c:pt idx="23">
                  <c:v>1.1590851545333862</c:v>
                </c:pt>
                <c:pt idx="24">
                  <c:v>1.1715074777603149</c:v>
                </c:pt>
                <c:pt idx="25">
                  <c:v>1.1881016492843628</c:v>
                </c:pt>
                <c:pt idx="26">
                  <c:v>1.2079876661300659</c:v>
                </c:pt>
                <c:pt idx="27">
                  <c:v>1.2304667234420776</c:v>
                </c:pt>
                <c:pt idx="28">
                  <c:v>1.254982590675354</c:v>
                </c:pt>
                <c:pt idx="29">
                  <c:v>1.2811081409454346</c:v>
                </c:pt>
                <c:pt idx="30">
                  <c:v>1.3085341453552246</c:v>
                </c:pt>
                <c:pt idx="31">
                  <c:v>1.3366262912750244</c:v>
                </c:pt>
                <c:pt idx="32">
                  <c:v>1.3648244142532349</c:v>
                </c:pt>
                <c:pt idx="33">
                  <c:v>1.3931764364242554</c:v>
                </c:pt>
                <c:pt idx="34">
                  <c:v>1.4217194318771362</c:v>
                </c:pt>
                <c:pt idx="35">
                  <c:v>1.4504815340042114</c:v>
                </c:pt>
                <c:pt idx="36">
                  <c:v>1.4794840812683105</c:v>
                </c:pt>
                <c:pt idx="37">
                  <c:v>1.5087426900863647</c:v>
                </c:pt>
                <c:pt idx="38">
                  <c:v>1.5382686853408813</c:v>
                </c:pt>
                <c:pt idx="39">
                  <c:v>1.5680701732635498</c:v>
                </c:pt>
                <c:pt idx="40">
                  <c:v>1.5981518030166626</c:v>
                </c:pt>
                <c:pt idx="41">
                  <c:v>1.6286405324935913</c:v>
                </c:pt>
                <c:pt idx="42">
                  <c:v>1.6596566438674927</c:v>
                </c:pt>
                <c:pt idx="43">
                  <c:v>1.6911436319351196</c:v>
                </c:pt>
                <c:pt idx="44">
                  <c:v>1.7230572700500488</c:v>
                </c:pt>
                <c:pt idx="45">
                  <c:v>1.755362868309021</c:v>
                </c:pt>
                <c:pt idx="46">
                  <c:v>1.7880312204360962</c:v>
                </c:pt>
                <c:pt idx="47">
                  <c:v>1.8210382461547852</c:v>
                </c:pt>
                <c:pt idx="48">
                  <c:v>1.8543624877929688</c:v>
                </c:pt>
                <c:pt idx="49">
                  <c:v>1.8879851102828979</c:v>
                </c:pt>
                <c:pt idx="50">
                  <c:v>1.9218885898590088</c:v>
                </c:pt>
                <c:pt idx="51">
                  <c:v>1.9559328556060791</c:v>
                </c:pt>
                <c:pt idx="52">
                  <c:v>1.9899837970733643</c:v>
                </c:pt>
                <c:pt idx="53">
                  <c:v>2.0240814685821533</c:v>
                </c:pt>
                <c:pt idx="54">
                  <c:v>2.0582535266876221</c:v>
                </c:pt>
                <c:pt idx="55">
                  <c:v>2.0925188064575195</c:v>
                </c:pt>
                <c:pt idx="56">
                  <c:v>2.1268901824951172</c:v>
                </c:pt>
                <c:pt idx="57">
                  <c:v>2.1613752841949463</c:v>
                </c:pt>
                <c:pt idx="58">
                  <c:v>2.1959786415100098</c:v>
                </c:pt>
                <c:pt idx="59">
                  <c:v>2.2307016849517822</c:v>
                </c:pt>
                <c:pt idx="60">
                  <c:v>2.2655448913574219</c:v>
                </c:pt>
                <c:pt idx="61">
                  <c:v>2.3005077838897705</c:v>
                </c:pt>
                <c:pt idx="62">
                  <c:v>2.3355886936187744</c:v>
                </c:pt>
                <c:pt idx="63">
                  <c:v>2.370783805847168</c:v>
                </c:pt>
                <c:pt idx="64">
                  <c:v>2.4060883522033691</c:v>
                </c:pt>
                <c:pt idx="65">
                  <c:v>2.4414975643157959</c:v>
                </c:pt>
                <c:pt idx="66">
                  <c:v>2.4770059585571289</c:v>
                </c:pt>
                <c:pt idx="67">
                  <c:v>2.5126075744628906</c:v>
                </c:pt>
                <c:pt idx="68">
                  <c:v>2.5482962131500244</c:v>
                </c:pt>
                <c:pt idx="69">
                  <c:v>2.5840654373168945</c:v>
                </c:pt>
                <c:pt idx="70">
                  <c:v>2.6199090480804443</c:v>
                </c:pt>
                <c:pt idx="71">
                  <c:v>2.6558716297149658</c:v>
                </c:pt>
                <c:pt idx="72">
                  <c:v>2.6919960975646973</c:v>
                </c:pt>
                <c:pt idx="73">
                  <c:v>2.7282540798187256</c:v>
                </c:pt>
                <c:pt idx="74">
                  <c:v>2.764622688293457</c:v>
                </c:pt>
                <c:pt idx="75">
                  <c:v>2.8010833263397217</c:v>
                </c:pt>
                <c:pt idx="76">
                  <c:v>2.8376209735870361</c:v>
                </c:pt>
                <c:pt idx="77">
                  <c:v>2.8742227554321289</c:v>
                </c:pt>
                <c:pt idx="78">
                  <c:v>2.9108781814575195</c:v>
                </c:pt>
                <c:pt idx="79">
                  <c:v>2.9475786685943604</c:v>
                </c:pt>
                <c:pt idx="80">
                  <c:v>2.9843158721923828</c:v>
                </c:pt>
                <c:pt idx="81">
                  <c:v>3.0210580825805664</c:v>
                </c:pt>
                <c:pt idx="82">
                  <c:v>3.0577740669250488</c:v>
                </c:pt>
                <c:pt idx="83">
                  <c:v>3.0944700241088867</c:v>
                </c:pt>
                <c:pt idx="84">
                  <c:v>3.1311490535736084</c:v>
                </c:pt>
                <c:pt idx="85">
                  <c:v>3.1678130626678467</c:v>
                </c:pt>
                <c:pt idx="86">
                  <c:v>3.2044627666473389</c:v>
                </c:pt>
                <c:pt idx="87">
                  <c:v>3.2410979270935059</c:v>
                </c:pt>
                <c:pt idx="88">
                  <c:v>3.277717113494873</c:v>
                </c:pt>
                <c:pt idx="89">
                  <c:v>3.314319372177124</c:v>
                </c:pt>
                <c:pt idx="90">
                  <c:v>3.350902795791626</c:v>
                </c:pt>
                <c:pt idx="91">
                  <c:v>3.3875110149383545</c:v>
                </c:pt>
                <c:pt idx="92">
                  <c:v>3.4241855144500732</c:v>
                </c:pt>
                <c:pt idx="93">
                  <c:v>3.4609048366546631</c:v>
                </c:pt>
                <c:pt idx="94">
                  <c:v>3.4976522922515869</c:v>
                </c:pt>
                <c:pt idx="95">
                  <c:v>3.5344150066375732</c:v>
                </c:pt>
                <c:pt idx="96">
                  <c:v>3.5711832046508789</c:v>
                </c:pt>
                <c:pt idx="97">
                  <c:v>3.6079487800598145</c:v>
                </c:pt>
                <c:pt idx="98">
                  <c:v>3.6447057723999023</c:v>
                </c:pt>
                <c:pt idx="99">
                  <c:v>3.6814496517181396</c:v>
                </c:pt>
                <c:pt idx="100">
                  <c:v>3.7181766033172607</c:v>
                </c:pt>
                <c:pt idx="101">
                  <c:v>3.7549192905426025</c:v>
                </c:pt>
                <c:pt idx="102">
                  <c:v>3.7917089462280273</c:v>
                </c:pt>
                <c:pt idx="103">
                  <c:v>3.8285305500030518</c:v>
                </c:pt>
                <c:pt idx="104">
                  <c:v>3.8653757572174072</c:v>
                </c:pt>
                <c:pt idx="105">
                  <c:v>3.9022390842437744</c:v>
                </c:pt>
                <c:pt idx="106">
                  <c:v>3.9391162395477295</c:v>
                </c:pt>
                <c:pt idx="107">
                  <c:v>3.976003885269165</c:v>
                </c:pt>
                <c:pt idx="108">
                  <c:v>4.0128993988037109</c:v>
                </c:pt>
                <c:pt idx="109">
                  <c:v>4.0497994422912598</c:v>
                </c:pt>
                <c:pt idx="110">
                  <c:v>4.0867018699645996</c:v>
                </c:pt>
              </c:numCache>
            </c:numRef>
          </c:yVal>
          <c:smooth val="0"/>
          <c:extLst>
            <c:ext xmlns:c16="http://schemas.microsoft.com/office/drawing/2014/chart" uri="{C3380CC4-5D6E-409C-BE32-E72D297353CC}">
              <c16:uniqueId val="{00000000-E67E-144B-9E3E-5DD42E5BB36C}"/>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Output!$CP$3:$CP$113</c:f>
              <c:numCache>
                <c:formatCode>General</c:formatCode>
                <c:ptCount val="111"/>
                <c:pt idx="15">
                  <c:v>0.91338628530502319</c:v>
                </c:pt>
                <c:pt idx="16">
                  <c:v>0.92841988801956177</c:v>
                </c:pt>
                <c:pt idx="17">
                  <c:v>0.94345349073410034</c:v>
                </c:pt>
                <c:pt idx="18">
                  <c:v>0.95848703384399414</c:v>
                </c:pt>
                <c:pt idx="19">
                  <c:v>0.97352063655853271</c:v>
                </c:pt>
                <c:pt idx="20">
                  <c:v>0.98855423927307129</c:v>
                </c:pt>
                <c:pt idx="21">
                  <c:v>1.0135942697525024</c:v>
                </c:pt>
                <c:pt idx="22">
                  <c:v>1.0386343002319336</c:v>
                </c:pt>
                <c:pt idx="23">
                  <c:v>1.0636743307113647</c:v>
                </c:pt>
                <c:pt idx="24">
                  <c:v>1.0887143611907959</c:v>
                </c:pt>
                <c:pt idx="25">
                  <c:v>1.1137545108795166</c:v>
                </c:pt>
                <c:pt idx="26">
                  <c:v>1.1387945413589478</c:v>
                </c:pt>
                <c:pt idx="27">
                  <c:v>1.1638345718383789</c:v>
                </c:pt>
                <c:pt idx="28">
                  <c:v>1.1888746023178101</c:v>
                </c:pt>
                <c:pt idx="29">
                  <c:v>1.2139146327972412</c:v>
                </c:pt>
                <c:pt idx="30">
                  <c:v>1.2389546632766724</c:v>
                </c:pt>
                <c:pt idx="31">
                  <c:v>1.2695403099060059</c:v>
                </c:pt>
                <c:pt idx="32">
                  <c:v>1.3001259565353394</c:v>
                </c:pt>
                <c:pt idx="33">
                  <c:v>1.3307116031646729</c:v>
                </c:pt>
                <c:pt idx="34">
                  <c:v>1.3612972497940063</c:v>
                </c:pt>
                <c:pt idx="35">
                  <c:v>1.3918828964233398</c:v>
                </c:pt>
                <c:pt idx="36">
                  <c:v>1.4224685430526733</c:v>
                </c:pt>
                <c:pt idx="37">
                  <c:v>1.4530541896820068</c:v>
                </c:pt>
                <c:pt idx="38">
                  <c:v>1.4836398363113403</c:v>
                </c:pt>
                <c:pt idx="39">
                  <c:v>1.5142254829406738</c:v>
                </c:pt>
                <c:pt idx="40">
                  <c:v>1.5448111295700073</c:v>
                </c:pt>
                <c:pt idx="41">
                  <c:v>1.5743948221206665</c:v>
                </c:pt>
                <c:pt idx="42">
                  <c:v>1.6039785146713257</c:v>
                </c:pt>
                <c:pt idx="43">
                  <c:v>1.6335622072219849</c:v>
                </c:pt>
                <c:pt idx="44">
                  <c:v>1.663145899772644</c:v>
                </c:pt>
                <c:pt idx="45">
                  <c:v>1.6927297115325928</c:v>
                </c:pt>
                <c:pt idx="46">
                  <c:v>1.722313404083252</c:v>
                </c:pt>
                <c:pt idx="47">
                  <c:v>1.7518970966339111</c:v>
                </c:pt>
                <c:pt idx="48">
                  <c:v>1.7814807891845703</c:v>
                </c:pt>
                <c:pt idx="49">
                  <c:v>1.8110644817352295</c:v>
                </c:pt>
                <c:pt idx="50">
                  <c:v>1.8406481742858887</c:v>
                </c:pt>
                <c:pt idx="51">
                  <c:v>1.8690207004547119</c:v>
                </c:pt>
                <c:pt idx="52">
                  <c:v>1.8973932266235352</c:v>
                </c:pt>
                <c:pt idx="53">
                  <c:v>1.9257657527923584</c:v>
                </c:pt>
                <c:pt idx="54">
                  <c:v>1.9541382789611816</c:v>
                </c:pt>
                <c:pt idx="55">
                  <c:v>1.9825108051300049</c:v>
                </c:pt>
                <c:pt idx="56">
                  <c:v>2.0108833312988281</c:v>
                </c:pt>
                <c:pt idx="57">
                  <c:v>2.0392558574676514</c:v>
                </c:pt>
                <c:pt idx="58">
                  <c:v>2.0676283836364746</c:v>
                </c:pt>
                <c:pt idx="59">
                  <c:v>2.0960009098052979</c:v>
                </c:pt>
                <c:pt idx="60">
                  <c:v>2.1243734359741211</c:v>
                </c:pt>
                <c:pt idx="61">
                  <c:v>2.1539080142974854</c:v>
                </c:pt>
                <c:pt idx="62">
                  <c:v>2.1834428310394287</c:v>
                </c:pt>
                <c:pt idx="63">
                  <c:v>2.212977409362793</c:v>
                </c:pt>
                <c:pt idx="64">
                  <c:v>2.2425122261047363</c:v>
                </c:pt>
                <c:pt idx="65">
                  <c:v>2.2720468044281006</c:v>
                </c:pt>
                <c:pt idx="66">
                  <c:v>2.3015813827514648</c:v>
                </c:pt>
                <c:pt idx="67">
                  <c:v>2.3311161994934082</c:v>
                </c:pt>
                <c:pt idx="68">
                  <c:v>2.3606507778167725</c:v>
                </c:pt>
                <c:pt idx="69">
                  <c:v>2.3901855945587158</c:v>
                </c:pt>
                <c:pt idx="70">
                  <c:v>2.4197201728820801</c:v>
                </c:pt>
                <c:pt idx="71">
                  <c:v>2.4495699405670166</c:v>
                </c:pt>
                <c:pt idx="72">
                  <c:v>2.4794197082519531</c:v>
                </c:pt>
                <c:pt idx="73">
                  <c:v>2.5092694759368896</c:v>
                </c:pt>
                <c:pt idx="74">
                  <c:v>2.5391192436218262</c:v>
                </c:pt>
                <c:pt idx="75">
                  <c:v>2.5689692497253418</c:v>
                </c:pt>
                <c:pt idx="76">
                  <c:v>2.5988190174102783</c:v>
                </c:pt>
                <c:pt idx="77">
                  <c:v>2.6286687850952148</c:v>
                </c:pt>
                <c:pt idx="78">
                  <c:v>2.6585185527801514</c:v>
                </c:pt>
                <c:pt idx="79">
                  <c:v>2.6883683204650879</c:v>
                </c:pt>
                <c:pt idx="80">
                  <c:v>2.7182180881500244</c:v>
                </c:pt>
                <c:pt idx="81">
                  <c:v>2.7499682903289795</c:v>
                </c:pt>
                <c:pt idx="82">
                  <c:v>2.7817182540893555</c:v>
                </c:pt>
                <c:pt idx="83">
                  <c:v>2.8134684562683105</c:v>
                </c:pt>
                <c:pt idx="84">
                  <c:v>2.8452186584472656</c:v>
                </c:pt>
                <c:pt idx="85">
                  <c:v>2.8769688606262207</c:v>
                </c:pt>
                <c:pt idx="86">
                  <c:v>2.9087188243865967</c:v>
                </c:pt>
                <c:pt idx="87">
                  <c:v>2.9404690265655518</c:v>
                </c:pt>
                <c:pt idx="88">
                  <c:v>2.9722192287445068</c:v>
                </c:pt>
                <c:pt idx="89">
                  <c:v>3.0039691925048828</c:v>
                </c:pt>
                <c:pt idx="90">
                  <c:v>3.0357193946838379</c:v>
                </c:pt>
                <c:pt idx="91">
                  <c:v>3.0701351165771484</c:v>
                </c:pt>
                <c:pt idx="92">
                  <c:v>3.1045510768890381</c:v>
                </c:pt>
                <c:pt idx="93">
                  <c:v>3.1389670372009277</c:v>
                </c:pt>
                <c:pt idx="94">
                  <c:v>3.1733827590942383</c:v>
                </c:pt>
                <c:pt idx="95">
                  <c:v>3.2077984809875488</c:v>
                </c:pt>
                <c:pt idx="96">
                  <c:v>3.2422144412994385</c:v>
                </c:pt>
                <c:pt idx="97">
                  <c:v>3.2766304016113281</c:v>
                </c:pt>
                <c:pt idx="98">
                  <c:v>3.3110461235046387</c:v>
                </c:pt>
                <c:pt idx="99">
                  <c:v>3.3454618453979492</c:v>
                </c:pt>
                <c:pt idx="100">
                  <c:v>3.3798778057098389</c:v>
                </c:pt>
                <c:pt idx="101">
                  <c:v>3.4173150062561035</c:v>
                </c:pt>
                <c:pt idx="102">
                  <c:v>3.4547524452209473</c:v>
                </c:pt>
                <c:pt idx="103">
                  <c:v>3.4921896457672119</c:v>
                </c:pt>
                <c:pt idx="104">
                  <c:v>3.5296268463134766</c:v>
                </c:pt>
                <c:pt idx="105">
                  <c:v>3.5670642852783203</c:v>
                </c:pt>
                <c:pt idx="106">
                  <c:v>3.604501485824585</c:v>
                </c:pt>
                <c:pt idx="107">
                  <c:v>3.6419386863708496</c:v>
                </c:pt>
                <c:pt idx="108">
                  <c:v>3.6793758869171143</c:v>
                </c:pt>
                <c:pt idx="109">
                  <c:v>3.716813325881958</c:v>
                </c:pt>
                <c:pt idx="110">
                  <c:v>3.7542505264282227</c:v>
                </c:pt>
              </c:numCache>
            </c:numRef>
          </c:yVal>
          <c:smooth val="0"/>
          <c:extLst>
            <c:ext xmlns:c16="http://schemas.microsoft.com/office/drawing/2014/chart" uri="{C3380CC4-5D6E-409C-BE32-E72D297353CC}">
              <c16:uniqueId val="{00000001-E67E-144B-9E3E-5DD42E5BB36C}"/>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E67E-144B-9E3E-5DD42E5BB36C}"/>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Output!$CQ$3:$CQ$113</c:f>
              <c:numCache>
                <c:formatCode>General</c:formatCode>
                <c:ptCount val="111"/>
                <c:pt idx="15">
                  <c:v>0.91338628530502319</c:v>
                </c:pt>
                <c:pt idx="16">
                  <c:v>0.92850637435913086</c:v>
                </c:pt>
                <c:pt idx="17">
                  <c:v>0.94362646341323853</c:v>
                </c:pt>
                <c:pt idx="18">
                  <c:v>0.95874649286270142</c:v>
                </c:pt>
                <c:pt idx="19">
                  <c:v>0.97386658191680908</c:v>
                </c:pt>
                <c:pt idx="20">
                  <c:v>0.98898667097091675</c:v>
                </c:pt>
                <c:pt idx="21">
                  <c:v>1.0142033100128174</c:v>
                </c:pt>
                <c:pt idx="22">
                  <c:v>1.0394200086593628</c:v>
                </c:pt>
                <c:pt idx="23">
                  <c:v>1.0646365880966187</c:v>
                </c:pt>
                <c:pt idx="24">
                  <c:v>1.0898532867431641</c:v>
                </c:pt>
                <c:pt idx="25">
                  <c:v>1.1150698661804199</c:v>
                </c:pt>
                <c:pt idx="26">
                  <c:v>1.1402865648269653</c:v>
                </c:pt>
                <c:pt idx="27">
                  <c:v>1.1655031442642212</c:v>
                </c:pt>
                <c:pt idx="28">
                  <c:v>1.1907198429107666</c:v>
                </c:pt>
                <c:pt idx="29">
                  <c:v>1.2159364223480225</c:v>
                </c:pt>
                <c:pt idx="30">
                  <c:v>1.2411531209945679</c:v>
                </c:pt>
                <c:pt idx="31">
                  <c:v>1.2652251720428467</c:v>
                </c:pt>
                <c:pt idx="32">
                  <c:v>1.2892971038818359</c:v>
                </c:pt>
                <c:pt idx="33">
                  <c:v>1.3133691549301147</c:v>
                </c:pt>
                <c:pt idx="34">
                  <c:v>1.337441086769104</c:v>
                </c:pt>
                <c:pt idx="35">
                  <c:v>1.3615131378173828</c:v>
                </c:pt>
                <c:pt idx="36">
                  <c:v>1.3855851888656616</c:v>
                </c:pt>
                <c:pt idx="37">
                  <c:v>1.4096571207046509</c:v>
                </c:pt>
                <c:pt idx="38">
                  <c:v>1.4337291717529297</c:v>
                </c:pt>
                <c:pt idx="39">
                  <c:v>1.4578011035919189</c:v>
                </c:pt>
                <c:pt idx="40">
                  <c:v>1.4818731546401978</c:v>
                </c:pt>
                <c:pt idx="41">
                  <c:v>1.5096228122711182</c:v>
                </c:pt>
                <c:pt idx="42">
                  <c:v>1.5373724699020386</c:v>
                </c:pt>
                <c:pt idx="43">
                  <c:v>1.5651220083236694</c:v>
                </c:pt>
                <c:pt idx="44">
                  <c:v>1.5928716659545898</c:v>
                </c:pt>
                <c:pt idx="45">
                  <c:v>1.6206213235855103</c:v>
                </c:pt>
                <c:pt idx="46">
                  <c:v>1.6483709812164307</c:v>
                </c:pt>
                <c:pt idx="47">
                  <c:v>1.6761206388473511</c:v>
                </c:pt>
                <c:pt idx="48">
                  <c:v>1.7038701772689819</c:v>
                </c:pt>
                <c:pt idx="49">
                  <c:v>1.7316198348999023</c:v>
                </c:pt>
                <c:pt idx="50">
                  <c:v>1.7593694925308228</c:v>
                </c:pt>
                <c:pt idx="51">
                  <c:v>1.7882838249206543</c:v>
                </c:pt>
                <c:pt idx="52">
                  <c:v>1.8171981573104858</c:v>
                </c:pt>
                <c:pt idx="53">
                  <c:v>1.8461124897003174</c:v>
                </c:pt>
                <c:pt idx="54">
                  <c:v>1.8750268220901489</c:v>
                </c:pt>
                <c:pt idx="55">
                  <c:v>1.9039411544799805</c:v>
                </c:pt>
                <c:pt idx="56">
                  <c:v>1.9328553676605225</c:v>
                </c:pt>
                <c:pt idx="57">
                  <c:v>1.961769700050354</c:v>
                </c:pt>
                <c:pt idx="58">
                  <c:v>1.9906840324401855</c:v>
                </c:pt>
                <c:pt idx="59">
                  <c:v>2.0195984840393066</c:v>
                </c:pt>
                <c:pt idx="60">
                  <c:v>2.0485126972198486</c:v>
                </c:pt>
                <c:pt idx="61">
                  <c:v>2.0787684917449951</c:v>
                </c:pt>
                <c:pt idx="62">
                  <c:v>2.1090245246887207</c:v>
                </c:pt>
                <c:pt idx="63">
                  <c:v>2.1392803192138672</c:v>
                </c:pt>
                <c:pt idx="64">
                  <c:v>2.1695361137390137</c:v>
                </c:pt>
                <c:pt idx="65">
                  <c:v>2.1997919082641602</c:v>
                </c:pt>
                <c:pt idx="66">
                  <c:v>2.2300479412078857</c:v>
                </c:pt>
                <c:pt idx="67">
                  <c:v>2.2603037357330322</c:v>
                </c:pt>
                <c:pt idx="68">
                  <c:v>2.2905595302581787</c:v>
                </c:pt>
                <c:pt idx="69">
                  <c:v>2.3208155632019043</c:v>
                </c:pt>
                <c:pt idx="70">
                  <c:v>2.3510713577270508</c:v>
                </c:pt>
                <c:pt idx="71">
                  <c:v>2.3834326267242432</c:v>
                </c:pt>
                <c:pt idx="72">
                  <c:v>2.4157941341400146</c:v>
                </c:pt>
                <c:pt idx="73">
                  <c:v>2.448155403137207</c:v>
                </c:pt>
                <c:pt idx="74">
                  <c:v>2.4805166721343994</c:v>
                </c:pt>
                <c:pt idx="75">
                  <c:v>2.5128779411315918</c:v>
                </c:pt>
                <c:pt idx="76">
                  <c:v>2.5452394485473633</c:v>
                </c:pt>
                <c:pt idx="77">
                  <c:v>2.5776007175445557</c:v>
                </c:pt>
                <c:pt idx="78">
                  <c:v>2.609961986541748</c:v>
                </c:pt>
                <c:pt idx="79">
                  <c:v>2.6423234939575195</c:v>
                </c:pt>
                <c:pt idx="80">
                  <c:v>2.6746847629547119</c:v>
                </c:pt>
                <c:pt idx="81">
                  <c:v>2.7087249755859375</c:v>
                </c:pt>
                <c:pt idx="82">
                  <c:v>2.7427651882171631</c:v>
                </c:pt>
                <c:pt idx="83">
                  <c:v>2.7768051624298096</c:v>
                </c:pt>
                <c:pt idx="84">
                  <c:v>2.8108453750610352</c:v>
                </c:pt>
                <c:pt idx="85">
                  <c:v>2.8448855876922607</c:v>
                </c:pt>
                <c:pt idx="86">
                  <c:v>2.8789258003234863</c:v>
                </c:pt>
                <c:pt idx="87">
                  <c:v>2.9129660129547119</c:v>
                </c:pt>
                <c:pt idx="88">
                  <c:v>2.9470059871673584</c:v>
                </c:pt>
                <c:pt idx="89">
                  <c:v>2.981046199798584</c:v>
                </c:pt>
                <c:pt idx="90">
                  <c:v>3.0150864124298096</c:v>
                </c:pt>
                <c:pt idx="91">
                  <c:v>3.0515832901000977</c:v>
                </c:pt>
                <c:pt idx="92">
                  <c:v>3.0880799293518066</c:v>
                </c:pt>
                <c:pt idx="93">
                  <c:v>3.1245768070220947</c:v>
                </c:pt>
                <c:pt idx="94">
                  <c:v>3.1610734462738037</c:v>
                </c:pt>
                <c:pt idx="95">
                  <c:v>3.1975703239440918</c:v>
                </c:pt>
                <c:pt idx="96">
                  <c:v>3.2340672016143799</c:v>
                </c:pt>
                <c:pt idx="97">
                  <c:v>3.2705638408660889</c:v>
                </c:pt>
                <c:pt idx="98">
                  <c:v>3.307060718536377</c:v>
                </c:pt>
                <c:pt idx="99">
                  <c:v>3.3435573577880859</c:v>
                </c:pt>
                <c:pt idx="100">
                  <c:v>3.380054235458374</c:v>
                </c:pt>
                <c:pt idx="101">
                  <c:v>3.4176609516143799</c:v>
                </c:pt>
                <c:pt idx="102">
                  <c:v>3.4552679061889648</c:v>
                </c:pt>
                <c:pt idx="103">
                  <c:v>3.4928746223449707</c:v>
                </c:pt>
                <c:pt idx="104">
                  <c:v>3.5304813385009766</c:v>
                </c:pt>
                <c:pt idx="105">
                  <c:v>3.5680880546569824</c:v>
                </c:pt>
                <c:pt idx="106">
                  <c:v>3.6056950092315674</c:v>
                </c:pt>
                <c:pt idx="107">
                  <c:v>3.6433017253875732</c:v>
                </c:pt>
                <c:pt idx="108">
                  <c:v>3.6809084415435791</c:v>
                </c:pt>
                <c:pt idx="109">
                  <c:v>3.7185153961181641</c:v>
                </c:pt>
                <c:pt idx="110">
                  <c:v>3.7561221122741699</c:v>
                </c:pt>
              </c:numCache>
            </c:numRef>
          </c:yVal>
          <c:smooth val="0"/>
          <c:extLst>
            <c:ext xmlns:c16="http://schemas.microsoft.com/office/drawing/2014/chart" uri="{C3380CC4-5D6E-409C-BE32-E72D297353CC}">
              <c16:uniqueId val="{00000003-E67E-144B-9E3E-5DD42E5BB36C}"/>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Output!$CR$3:$CR$30</c:f>
              <c:numCache>
                <c:formatCode>General</c:formatCode>
                <c:ptCount val="28"/>
                <c:pt idx="15">
                  <c:v>0.91338628530502319</c:v>
                </c:pt>
                <c:pt idx="16">
                  <c:v>0.92847788333892822</c:v>
                </c:pt>
                <c:pt idx="17">
                  <c:v>0.94356948137283325</c:v>
                </c:pt>
                <c:pt idx="18">
                  <c:v>0.95866113901138306</c:v>
                </c:pt>
                <c:pt idx="19">
                  <c:v>0.97375273704528809</c:v>
                </c:pt>
                <c:pt idx="20">
                  <c:v>0.98884433507919312</c:v>
                </c:pt>
                <c:pt idx="21">
                  <c:v>1.0151445865631104</c:v>
                </c:pt>
                <c:pt idx="22">
                  <c:v>1.0414448976516724</c:v>
                </c:pt>
                <c:pt idx="23">
                  <c:v>1.0677452087402344</c:v>
                </c:pt>
                <c:pt idx="24">
                  <c:v>1.0940454006195068</c:v>
                </c:pt>
                <c:pt idx="25">
                  <c:v>1.1203457117080688</c:v>
                </c:pt>
                <c:pt idx="26">
                  <c:v>1.1466460227966309</c:v>
                </c:pt>
                <c:pt idx="27">
                  <c:v>1.1729463338851929</c:v>
                </c:pt>
              </c:numCache>
            </c:numRef>
          </c:yVal>
          <c:smooth val="0"/>
          <c:extLst>
            <c:ext xmlns:c16="http://schemas.microsoft.com/office/drawing/2014/chart" uri="{C3380CC4-5D6E-409C-BE32-E72D297353CC}">
              <c16:uniqueId val="{00000004-E67E-144B-9E3E-5DD42E5BB36C}"/>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Output!$CS$3:$CS$113</c:f>
              <c:numCache>
                <c:formatCode>General</c:formatCode>
                <c:ptCount val="111"/>
                <c:pt idx="15">
                  <c:v>0.91338628530502319</c:v>
                </c:pt>
                <c:pt idx="16">
                  <c:v>0.92842787504196167</c:v>
                </c:pt>
                <c:pt idx="17">
                  <c:v>0.94346946477890015</c:v>
                </c:pt>
                <c:pt idx="18">
                  <c:v>0.95851105451583862</c:v>
                </c:pt>
                <c:pt idx="19">
                  <c:v>0.9735526442527771</c:v>
                </c:pt>
                <c:pt idx="20">
                  <c:v>0.98859423398971558</c:v>
                </c:pt>
                <c:pt idx="21">
                  <c:v>1.012916088104248</c:v>
                </c:pt>
                <c:pt idx="22">
                  <c:v>1.0372378826141357</c:v>
                </c:pt>
                <c:pt idx="23">
                  <c:v>1.0615596771240234</c:v>
                </c:pt>
                <c:pt idx="24">
                  <c:v>1.0858814716339111</c:v>
                </c:pt>
                <c:pt idx="25">
                  <c:v>1.1102032661437988</c:v>
                </c:pt>
                <c:pt idx="26">
                  <c:v>1.1345250606536865</c:v>
                </c:pt>
                <c:pt idx="27">
                  <c:v>1.1588468551635742</c:v>
                </c:pt>
                <c:pt idx="28">
                  <c:v>1.1831686496734619</c:v>
                </c:pt>
                <c:pt idx="29">
                  <c:v>1.2074904441833496</c:v>
                </c:pt>
                <c:pt idx="30">
                  <c:v>1.2318122386932373</c:v>
                </c:pt>
                <c:pt idx="31">
                  <c:v>1.260446310043335</c:v>
                </c:pt>
                <c:pt idx="32">
                  <c:v>1.2890803813934326</c:v>
                </c:pt>
                <c:pt idx="33">
                  <c:v>1.3177144527435303</c:v>
                </c:pt>
                <c:pt idx="34">
                  <c:v>1.3463485240936279</c:v>
                </c:pt>
                <c:pt idx="35">
                  <c:v>1.3749825954437256</c:v>
                </c:pt>
                <c:pt idx="36">
                  <c:v>1.4036166667938232</c:v>
                </c:pt>
                <c:pt idx="37">
                  <c:v>1.4322507381439209</c:v>
                </c:pt>
                <c:pt idx="38">
                  <c:v>1.4608848094940186</c:v>
                </c:pt>
                <c:pt idx="39">
                  <c:v>1.4895188808441162</c:v>
                </c:pt>
                <c:pt idx="40">
                  <c:v>1.5181529521942139</c:v>
                </c:pt>
                <c:pt idx="41">
                  <c:v>1.5524463653564453</c:v>
                </c:pt>
                <c:pt idx="42">
                  <c:v>1.5867397785186768</c:v>
                </c:pt>
                <c:pt idx="43">
                  <c:v>1.6210330724716187</c:v>
                </c:pt>
                <c:pt idx="44">
                  <c:v>1.6553264856338501</c:v>
                </c:pt>
                <c:pt idx="45">
                  <c:v>1.6896198987960815</c:v>
                </c:pt>
                <c:pt idx="46">
                  <c:v>1.723913311958313</c:v>
                </c:pt>
                <c:pt idx="47">
                  <c:v>1.7582067251205444</c:v>
                </c:pt>
                <c:pt idx="48">
                  <c:v>1.7925000190734863</c:v>
                </c:pt>
                <c:pt idx="49">
                  <c:v>1.8267934322357178</c:v>
                </c:pt>
                <c:pt idx="50">
                  <c:v>1.8610868453979492</c:v>
                </c:pt>
                <c:pt idx="51">
                  <c:v>1.8981181383132935</c:v>
                </c:pt>
                <c:pt idx="52">
                  <c:v>1.9351494312286377</c:v>
                </c:pt>
                <c:pt idx="53">
                  <c:v>1.9721808433532715</c:v>
                </c:pt>
                <c:pt idx="54">
                  <c:v>2.0092120170593262</c:v>
                </c:pt>
                <c:pt idx="55">
                  <c:v>2.04624342918396</c:v>
                </c:pt>
                <c:pt idx="56">
                  <c:v>2.0832748413085938</c:v>
                </c:pt>
                <c:pt idx="57">
                  <c:v>2.1203060150146484</c:v>
                </c:pt>
                <c:pt idx="58">
                  <c:v>2.1573374271392822</c:v>
                </c:pt>
                <c:pt idx="59">
                  <c:v>2.1943686008453369</c:v>
                </c:pt>
                <c:pt idx="60">
                  <c:v>2.2314000129699707</c:v>
                </c:pt>
                <c:pt idx="61">
                  <c:v>2.2681841850280762</c:v>
                </c:pt>
                <c:pt idx="62">
                  <c:v>2.3049685955047607</c:v>
                </c:pt>
                <c:pt idx="63">
                  <c:v>2.3417530059814453</c:v>
                </c:pt>
                <c:pt idx="64">
                  <c:v>2.3785371780395508</c:v>
                </c:pt>
                <c:pt idx="65">
                  <c:v>2.4153213500976563</c:v>
                </c:pt>
                <c:pt idx="66">
                  <c:v>2.4521057605743408</c:v>
                </c:pt>
                <c:pt idx="67">
                  <c:v>2.4888901710510254</c:v>
                </c:pt>
                <c:pt idx="68">
                  <c:v>2.5256743431091309</c:v>
                </c:pt>
                <c:pt idx="69">
                  <c:v>2.5624585151672363</c:v>
                </c:pt>
                <c:pt idx="70">
                  <c:v>2.5992429256439209</c:v>
                </c:pt>
                <c:pt idx="71">
                  <c:v>2.6377215385437012</c:v>
                </c:pt>
                <c:pt idx="72">
                  <c:v>2.6762003898620605</c:v>
                </c:pt>
                <c:pt idx="73">
                  <c:v>2.7146792411804199</c:v>
                </c:pt>
                <c:pt idx="74">
                  <c:v>2.7531578540802002</c:v>
                </c:pt>
                <c:pt idx="75">
                  <c:v>2.7916364669799805</c:v>
                </c:pt>
                <c:pt idx="76">
                  <c:v>2.8301153182983398</c:v>
                </c:pt>
                <c:pt idx="77">
                  <c:v>2.8685941696166992</c:v>
                </c:pt>
                <c:pt idx="78">
                  <c:v>2.9070727825164795</c:v>
                </c:pt>
                <c:pt idx="79">
                  <c:v>2.9455513954162598</c:v>
                </c:pt>
                <c:pt idx="80">
                  <c:v>2.9840302467346191</c:v>
                </c:pt>
                <c:pt idx="81">
                  <c:v>3.0243179798126221</c:v>
                </c:pt>
                <c:pt idx="82">
                  <c:v>3.064605712890625</c:v>
                </c:pt>
                <c:pt idx="83">
                  <c:v>3.1048934459686279</c:v>
                </c:pt>
                <c:pt idx="84">
                  <c:v>3.1451811790466309</c:v>
                </c:pt>
                <c:pt idx="85">
                  <c:v>3.1854686737060547</c:v>
                </c:pt>
                <c:pt idx="86">
                  <c:v>3.2257564067840576</c:v>
                </c:pt>
                <c:pt idx="87">
                  <c:v>3.2660441398620605</c:v>
                </c:pt>
                <c:pt idx="88">
                  <c:v>3.3063318729400635</c:v>
                </c:pt>
                <c:pt idx="89">
                  <c:v>3.3466196060180664</c:v>
                </c:pt>
                <c:pt idx="90">
                  <c:v>3.3869073390960693</c:v>
                </c:pt>
                <c:pt idx="91">
                  <c:v>3.4267199039459229</c:v>
                </c:pt>
                <c:pt idx="92">
                  <c:v>3.4665324687957764</c:v>
                </c:pt>
                <c:pt idx="93">
                  <c:v>3.506345272064209</c:v>
                </c:pt>
                <c:pt idx="94">
                  <c:v>3.5461578369140625</c:v>
                </c:pt>
                <c:pt idx="95">
                  <c:v>3.585970401763916</c:v>
                </c:pt>
                <c:pt idx="96">
                  <c:v>3.6257829666137695</c:v>
                </c:pt>
                <c:pt idx="97">
                  <c:v>3.665595531463623</c:v>
                </c:pt>
                <c:pt idx="98">
                  <c:v>3.7054083347320557</c:v>
                </c:pt>
                <c:pt idx="99">
                  <c:v>3.7452208995819092</c:v>
                </c:pt>
                <c:pt idx="100">
                  <c:v>3.7850334644317627</c:v>
                </c:pt>
                <c:pt idx="101">
                  <c:v>3.8234586715698242</c:v>
                </c:pt>
                <c:pt idx="102">
                  <c:v>3.8618841171264648</c:v>
                </c:pt>
                <c:pt idx="103">
                  <c:v>3.9003093242645264</c:v>
                </c:pt>
                <c:pt idx="104">
                  <c:v>3.9387345314025879</c:v>
                </c:pt>
                <c:pt idx="105">
                  <c:v>3.9771599769592285</c:v>
                </c:pt>
                <c:pt idx="106">
                  <c:v>4.0155849456787109</c:v>
                </c:pt>
                <c:pt idx="107">
                  <c:v>4.0540103912353516</c:v>
                </c:pt>
                <c:pt idx="108">
                  <c:v>4.0924358367919922</c:v>
                </c:pt>
                <c:pt idx="109">
                  <c:v>4.1308608055114746</c:v>
                </c:pt>
                <c:pt idx="110">
                  <c:v>4.1692862510681152</c:v>
                </c:pt>
              </c:numCache>
            </c:numRef>
          </c:yVal>
          <c:smooth val="0"/>
          <c:extLst>
            <c:ext xmlns:c16="http://schemas.microsoft.com/office/drawing/2014/chart" uri="{C3380CC4-5D6E-409C-BE32-E72D297353CC}">
              <c16:uniqueId val="{00000005-E67E-144B-9E3E-5DD42E5BB36C}"/>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Output!$CT$3:$CT$113</c:f>
              <c:numCache>
                <c:formatCode>General</c:formatCode>
                <c:ptCount val="111"/>
                <c:pt idx="15">
                  <c:v>0.91338628530502319</c:v>
                </c:pt>
                <c:pt idx="16">
                  <c:v>0.92842835187911987</c:v>
                </c:pt>
                <c:pt idx="17">
                  <c:v>0.94347047805786133</c:v>
                </c:pt>
                <c:pt idx="18">
                  <c:v>0.95851254463195801</c:v>
                </c:pt>
                <c:pt idx="19">
                  <c:v>0.97355467081069946</c:v>
                </c:pt>
                <c:pt idx="20">
                  <c:v>0.98859673738479614</c:v>
                </c:pt>
                <c:pt idx="21">
                  <c:v>1.0133960247039795</c:v>
                </c:pt>
                <c:pt idx="22">
                  <c:v>1.0381953716278076</c:v>
                </c:pt>
                <c:pt idx="23">
                  <c:v>1.0629945993423462</c:v>
                </c:pt>
                <c:pt idx="24">
                  <c:v>1.0877939462661743</c:v>
                </c:pt>
                <c:pt idx="25">
                  <c:v>1.1125931739807129</c:v>
                </c:pt>
                <c:pt idx="26">
                  <c:v>1.137392520904541</c:v>
                </c:pt>
                <c:pt idx="27">
                  <c:v>1.1621917486190796</c:v>
                </c:pt>
                <c:pt idx="28">
                  <c:v>1.1869910955429077</c:v>
                </c:pt>
                <c:pt idx="29">
                  <c:v>1.2117903232574463</c:v>
                </c:pt>
                <c:pt idx="30">
                  <c:v>1.2365896701812744</c:v>
                </c:pt>
                <c:pt idx="31">
                  <c:v>1.2648494243621826</c:v>
                </c:pt>
                <c:pt idx="32">
                  <c:v>1.2931092977523804</c:v>
                </c:pt>
                <c:pt idx="33">
                  <c:v>1.3213690519332886</c:v>
                </c:pt>
                <c:pt idx="34">
                  <c:v>1.3496289253234863</c:v>
                </c:pt>
                <c:pt idx="35">
                  <c:v>1.3778886795043945</c:v>
                </c:pt>
                <c:pt idx="36">
                  <c:v>1.4061484336853027</c:v>
                </c:pt>
                <c:pt idx="37">
                  <c:v>1.4344083070755005</c:v>
                </c:pt>
                <c:pt idx="38">
                  <c:v>1.4626680612564087</c:v>
                </c:pt>
                <c:pt idx="39">
                  <c:v>1.4909279346466064</c:v>
                </c:pt>
                <c:pt idx="40">
                  <c:v>1.5191876888275146</c:v>
                </c:pt>
                <c:pt idx="41">
                  <c:v>1.5531772375106812</c:v>
                </c:pt>
                <c:pt idx="42">
                  <c:v>1.5871667861938477</c:v>
                </c:pt>
                <c:pt idx="43">
                  <c:v>1.6211563348770142</c:v>
                </c:pt>
                <c:pt idx="44">
                  <c:v>1.6551458835601807</c:v>
                </c:pt>
                <c:pt idx="45">
                  <c:v>1.6891353130340576</c:v>
                </c:pt>
                <c:pt idx="46">
                  <c:v>1.7231248617172241</c:v>
                </c:pt>
                <c:pt idx="47">
                  <c:v>1.7571144104003906</c:v>
                </c:pt>
                <c:pt idx="48">
                  <c:v>1.7911039590835571</c:v>
                </c:pt>
                <c:pt idx="49">
                  <c:v>1.8250935077667236</c:v>
                </c:pt>
                <c:pt idx="50">
                  <c:v>1.8590830564498901</c:v>
                </c:pt>
                <c:pt idx="51">
                  <c:v>1.8970794677734375</c:v>
                </c:pt>
                <c:pt idx="52">
                  <c:v>1.9350758790969849</c:v>
                </c:pt>
                <c:pt idx="53">
                  <c:v>1.9730722904205322</c:v>
                </c:pt>
                <c:pt idx="54">
                  <c:v>2.01106858253479</c:v>
                </c:pt>
                <c:pt idx="55">
                  <c:v>2.049065113067627</c:v>
                </c:pt>
                <c:pt idx="56">
                  <c:v>2.0870614051818848</c:v>
                </c:pt>
                <c:pt idx="57">
                  <c:v>2.1250579357147217</c:v>
                </c:pt>
                <c:pt idx="58">
                  <c:v>2.1630542278289795</c:v>
                </c:pt>
                <c:pt idx="59">
                  <c:v>2.2010507583618164</c:v>
                </c:pt>
                <c:pt idx="60">
                  <c:v>2.2390470504760742</c:v>
                </c:pt>
                <c:pt idx="61">
                  <c:v>2.2773070335388184</c:v>
                </c:pt>
                <c:pt idx="62">
                  <c:v>2.3155667781829834</c:v>
                </c:pt>
                <c:pt idx="63">
                  <c:v>2.3538267612457275</c:v>
                </c:pt>
                <c:pt idx="64">
                  <c:v>2.3920867443084717</c:v>
                </c:pt>
                <c:pt idx="65">
                  <c:v>2.4303464889526367</c:v>
                </c:pt>
                <c:pt idx="66">
                  <c:v>2.4686064720153809</c:v>
                </c:pt>
                <c:pt idx="67">
                  <c:v>2.506866455078125</c:v>
                </c:pt>
                <c:pt idx="68">
                  <c:v>2.5451264381408691</c:v>
                </c:pt>
                <c:pt idx="69">
                  <c:v>2.5833861827850342</c:v>
                </c:pt>
                <c:pt idx="70">
                  <c:v>2.6216461658477783</c:v>
                </c:pt>
                <c:pt idx="71">
                  <c:v>2.6611320972442627</c:v>
                </c:pt>
                <c:pt idx="72">
                  <c:v>2.7006182670593262</c:v>
                </c:pt>
                <c:pt idx="73">
                  <c:v>2.7401041984558105</c:v>
                </c:pt>
                <c:pt idx="74">
                  <c:v>2.7795901298522949</c:v>
                </c:pt>
                <c:pt idx="75">
                  <c:v>2.8190760612487793</c:v>
                </c:pt>
                <c:pt idx="76">
                  <c:v>2.8585622310638428</c:v>
                </c:pt>
                <c:pt idx="77">
                  <c:v>2.8980481624603271</c:v>
                </c:pt>
                <c:pt idx="78">
                  <c:v>2.9375340938568115</c:v>
                </c:pt>
                <c:pt idx="79">
                  <c:v>2.977020263671875</c:v>
                </c:pt>
                <c:pt idx="80">
                  <c:v>3.0165061950683594</c:v>
                </c:pt>
                <c:pt idx="81">
                  <c:v>3.0549905300140381</c:v>
                </c:pt>
                <c:pt idx="82">
                  <c:v>3.0934746265411377</c:v>
                </c:pt>
                <c:pt idx="83">
                  <c:v>3.1319589614868164</c:v>
                </c:pt>
                <c:pt idx="84">
                  <c:v>3.170443058013916</c:v>
                </c:pt>
                <c:pt idx="85">
                  <c:v>3.2089273929595947</c:v>
                </c:pt>
                <c:pt idx="86">
                  <c:v>3.2474117279052734</c:v>
                </c:pt>
                <c:pt idx="87">
                  <c:v>3.285895824432373</c:v>
                </c:pt>
                <c:pt idx="88">
                  <c:v>3.3243801593780518</c:v>
                </c:pt>
                <c:pt idx="89">
                  <c:v>3.3628642559051514</c:v>
                </c:pt>
                <c:pt idx="90">
                  <c:v>3.4013485908508301</c:v>
                </c:pt>
                <c:pt idx="91">
                  <c:v>3.4373950958251953</c:v>
                </c:pt>
                <c:pt idx="92">
                  <c:v>3.4734413623809814</c:v>
                </c:pt>
                <c:pt idx="93">
                  <c:v>3.5094878673553467</c:v>
                </c:pt>
                <c:pt idx="94">
                  <c:v>3.5455343723297119</c:v>
                </c:pt>
                <c:pt idx="95">
                  <c:v>3.581580638885498</c:v>
                </c:pt>
                <c:pt idx="96">
                  <c:v>3.6176271438598633</c:v>
                </c:pt>
                <c:pt idx="97">
                  <c:v>3.6536736488342285</c:v>
                </c:pt>
                <c:pt idx="98">
                  <c:v>3.6897201538085938</c:v>
                </c:pt>
                <c:pt idx="99">
                  <c:v>3.7257664203643799</c:v>
                </c:pt>
                <c:pt idx="100">
                  <c:v>3.7618129253387451</c:v>
                </c:pt>
                <c:pt idx="101">
                  <c:v>3.7932207584381104</c:v>
                </c:pt>
                <c:pt idx="102">
                  <c:v>3.8246283531188965</c:v>
                </c:pt>
                <c:pt idx="103">
                  <c:v>3.8560361862182617</c:v>
                </c:pt>
                <c:pt idx="104">
                  <c:v>3.887444019317627</c:v>
                </c:pt>
                <c:pt idx="105">
                  <c:v>3.9188518524169922</c:v>
                </c:pt>
                <c:pt idx="106">
                  <c:v>3.9502594470977783</c:v>
                </c:pt>
                <c:pt idx="107">
                  <c:v>3.9816672801971436</c:v>
                </c:pt>
                <c:pt idx="108">
                  <c:v>4.0130748748779297</c:v>
                </c:pt>
                <c:pt idx="109">
                  <c:v>4.0444827079772949</c:v>
                </c:pt>
                <c:pt idx="110">
                  <c:v>4.0758905410766602</c:v>
                </c:pt>
              </c:numCache>
            </c:numRef>
          </c:yVal>
          <c:smooth val="0"/>
          <c:extLst>
            <c:ext xmlns:c16="http://schemas.microsoft.com/office/drawing/2014/chart" uri="{C3380CC4-5D6E-409C-BE32-E72D297353CC}">
              <c16:uniqueId val="{00000006-E67E-144B-9E3E-5DD42E5BB36C}"/>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Output!$CU$3:$CU$113</c:f>
              <c:numCache>
                <c:formatCode>General</c:formatCode>
                <c:ptCount val="111"/>
                <c:pt idx="15">
                  <c:v>0.91338628530502319</c:v>
                </c:pt>
                <c:pt idx="16">
                  <c:v>0.92844587564468384</c:v>
                </c:pt>
                <c:pt idx="17">
                  <c:v>0.94350546598434448</c:v>
                </c:pt>
                <c:pt idx="18">
                  <c:v>0.95856505632400513</c:v>
                </c:pt>
                <c:pt idx="19">
                  <c:v>0.97362464666366577</c:v>
                </c:pt>
                <c:pt idx="20">
                  <c:v>0.98868423700332642</c:v>
                </c:pt>
                <c:pt idx="21">
                  <c:v>1.0150072574615479</c:v>
                </c:pt>
                <c:pt idx="22">
                  <c:v>1.0413303375244141</c:v>
                </c:pt>
                <c:pt idx="23">
                  <c:v>1.0676534175872803</c:v>
                </c:pt>
                <c:pt idx="24">
                  <c:v>1.0939764976501465</c:v>
                </c:pt>
                <c:pt idx="25">
                  <c:v>1.1202995777130127</c:v>
                </c:pt>
                <c:pt idx="26">
                  <c:v>1.1466226577758789</c:v>
                </c:pt>
                <c:pt idx="27">
                  <c:v>1.1729457378387451</c:v>
                </c:pt>
                <c:pt idx="28">
                  <c:v>1.1992688179016113</c:v>
                </c:pt>
                <c:pt idx="29">
                  <c:v>1.2255918979644775</c:v>
                </c:pt>
                <c:pt idx="30">
                  <c:v>1.2519149780273438</c:v>
                </c:pt>
                <c:pt idx="31">
                  <c:v>1.2832479476928711</c:v>
                </c:pt>
                <c:pt idx="32">
                  <c:v>1.3145809173583984</c:v>
                </c:pt>
                <c:pt idx="33">
                  <c:v>1.3459137678146362</c:v>
                </c:pt>
                <c:pt idx="34">
                  <c:v>1.3772467374801636</c:v>
                </c:pt>
                <c:pt idx="35">
                  <c:v>1.4085797071456909</c:v>
                </c:pt>
                <c:pt idx="36">
                  <c:v>1.4399126768112183</c:v>
                </c:pt>
                <c:pt idx="37">
                  <c:v>1.4712456464767456</c:v>
                </c:pt>
                <c:pt idx="38">
                  <c:v>1.5025784969329834</c:v>
                </c:pt>
                <c:pt idx="39">
                  <c:v>1.5339114665985107</c:v>
                </c:pt>
                <c:pt idx="40">
                  <c:v>1.5652444362640381</c:v>
                </c:pt>
                <c:pt idx="41">
                  <c:v>1.6023696660995483</c:v>
                </c:pt>
                <c:pt idx="42">
                  <c:v>1.639494776725769</c:v>
                </c:pt>
                <c:pt idx="43">
                  <c:v>1.6766200065612793</c:v>
                </c:pt>
                <c:pt idx="44">
                  <c:v>1.7137451171875</c:v>
                </c:pt>
                <c:pt idx="45">
                  <c:v>1.7508703470230103</c:v>
                </c:pt>
                <c:pt idx="46">
                  <c:v>1.7879955768585205</c:v>
                </c:pt>
                <c:pt idx="47">
                  <c:v>1.8251206874847412</c:v>
                </c:pt>
                <c:pt idx="48">
                  <c:v>1.8622459173202515</c:v>
                </c:pt>
                <c:pt idx="49">
                  <c:v>1.8993710279464722</c:v>
                </c:pt>
                <c:pt idx="50">
                  <c:v>1.9364962577819824</c:v>
                </c:pt>
                <c:pt idx="51">
                  <c:v>1.9758239984512329</c:v>
                </c:pt>
                <c:pt idx="52">
                  <c:v>2.0151517391204834</c:v>
                </c:pt>
                <c:pt idx="53">
                  <c:v>2.0544795989990234</c:v>
                </c:pt>
                <c:pt idx="54">
                  <c:v>2.0938072204589844</c:v>
                </c:pt>
                <c:pt idx="55">
                  <c:v>2.1331348419189453</c:v>
                </c:pt>
                <c:pt idx="56">
                  <c:v>2.1724627017974854</c:v>
                </c:pt>
                <c:pt idx="57">
                  <c:v>2.2117905616760254</c:v>
                </c:pt>
                <c:pt idx="58">
                  <c:v>2.2511181831359863</c:v>
                </c:pt>
                <c:pt idx="59">
                  <c:v>2.2904458045959473</c:v>
                </c:pt>
                <c:pt idx="60">
                  <c:v>2.3297736644744873</c:v>
                </c:pt>
                <c:pt idx="61">
                  <c:v>2.3679356575012207</c:v>
                </c:pt>
                <c:pt idx="62">
                  <c:v>2.406097412109375</c:v>
                </c:pt>
                <c:pt idx="63">
                  <c:v>2.4442594051361084</c:v>
                </c:pt>
                <c:pt idx="64">
                  <c:v>2.4824211597442627</c:v>
                </c:pt>
                <c:pt idx="65">
                  <c:v>2.5205831527709961</c:v>
                </c:pt>
                <c:pt idx="66">
                  <c:v>2.5587451457977295</c:v>
                </c:pt>
                <c:pt idx="67">
                  <c:v>2.5969069004058838</c:v>
                </c:pt>
                <c:pt idx="68">
                  <c:v>2.6350688934326172</c:v>
                </c:pt>
                <c:pt idx="69">
                  <c:v>2.6732306480407715</c:v>
                </c:pt>
                <c:pt idx="70">
                  <c:v>2.7113926410675049</c:v>
                </c:pt>
                <c:pt idx="71">
                  <c:v>2.7489213943481445</c:v>
                </c:pt>
                <c:pt idx="72">
                  <c:v>2.7864503860473633</c:v>
                </c:pt>
                <c:pt idx="73">
                  <c:v>2.8239791393280029</c:v>
                </c:pt>
                <c:pt idx="74">
                  <c:v>2.8615081310272217</c:v>
                </c:pt>
                <c:pt idx="75">
                  <c:v>2.8990368843078613</c:v>
                </c:pt>
                <c:pt idx="76">
                  <c:v>2.936565637588501</c:v>
                </c:pt>
                <c:pt idx="77">
                  <c:v>2.9740946292877197</c:v>
                </c:pt>
                <c:pt idx="78">
                  <c:v>3.0116233825683594</c:v>
                </c:pt>
                <c:pt idx="79">
                  <c:v>3.0491523742675781</c:v>
                </c:pt>
                <c:pt idx="80">
                  <c:v>3.0866811275482178</c:v>
                </c:pt>
                <c:pt idx="81">
                  <c:v>3.1245300769805908</c:v>
                </c:pt>
                <c:pt idx="82">
                  <c:v>3.1623787879943848</c:v>
                </c:pt>
                <c:pt idx="83">
                  <c:v>3.2002277374267578</c:v>
                </c:pt>
                <c:pt idx="84">
                  <c:v>3.2380766868591309</c:v>
                </c:pt>
                <c:pt idx="85">
                  <c:v>3.2759256362915039</c:v>
                </c:pt>
                <c:pt idx="86">
                  <c:v>3.3137743473052979</c:v>
                </c:pt>
                <c:pt idx="87">
                  <c:v>3.3516232967376709</c:v>
                </c:pt>
                <c:pt idx="88">
                  <c:v>3.3894722461700439</c:v>
                </c:pt>
                <c:pt idx="89">
                  <c:v>3.4273209571838379</c:v>
                </c:pt>
                <c:pt idx="90">
                  <c:v>3.4651699066162109</c:v>
                </c:pt>
                <c:pt idx="91">
                  <c:v>3.5031249523162842</c:v>
                </c:pt>
                <c:pt idx="92">
                  <c:v>3.5410799980163574</c:v>
                </c:pt>
                <c:pt idx="93">
                  <c:v>3.5790350437164307</c:v>
                </c:pt>
                <c:pt idx="94">
                  <c:v>3.6169900894165039</c:v>
                </c:pt>
                <c:pt idx="95">
                  <c:v>3.6549451351165771</c:v>
                </c:pt>
                <c:pt idx="96">
                  <c:v>3.6929001808166504</c:v>
                </c:pt>
                <c:pt idx="97">
                  <c:v>3.7308552265167236</c:v>
                </c:pt>
                <c:pt idx="98">
                  <c:v>3.7688102722167969</c:v>
                </c:pt>
                <c:pt idx="99">
                  <c:v>3.8067653179168701</c:v>
                </c:pt>
                <c:pt idx="100">
                  <c:v>3.8447203636169434</c:v>
                </c:pt>
                <c:pt idx="101">
                  <c:v>3.8818292617797852</c:v>
                </c:pt>
                <c:pt idx="102">
                  <c:v>3.9189383983612061</c:v>
                </c:pt>
                <c:pt idx="103">
                  <c:v>3.9560472965240479</c:v>
                </c:pt>
                <c:pt idx="104">
                  <c:v>3.9931564331054688</c:v>
                </c:pt>
                <c:pt idx="105">
                  <c:v>4.0302653312683105</c:v>
                </c:pt>
                <c:pt idx="106">
                  <c:v>4.0673742294311523</c:v>
                </c:pt>
                <c:pt idx="107">
                  <c:v>4.1044831275939941</c:v>
                </c:pt>
                <c:pt idx="108">
                  <c:v>4.1415925025939941</c:v>
                </c:pt>
                <c:pt idx="109">
                  <c:v>4.1787014007568359</c:v>
                </c:pt>
                <c:pt idx="110">
                  <c:v>4.2158102989196777</c:v>
                </c:pt>
              </c:numCache>
            </c:numRef>
          </c:yVal>
          <c:smooth val="0"/>
          <c:extLst>
            <c:ext xmlns:c16="http://schemas.microsoft.com/office/drawing/2014/chart" uri="{C3380CC4-5D6E-409C-BE32-E72D297353CC}">
              <c16:uniqueId val="{00000007-E67E-144B-9E3E-5DD42E5BB36C}"/>
            </c:ext>
          </c:extLst>
        </c:ser>
        <c:ser>
          <c:idx val="7"/>
          <c:order val="7"/>
          <c:tx>
            <c:strRef>
              <c:f>Output!$DK$1</c:f>
              <c:strCache>
                <c:ptCount val="1"/>
                <c:pt idx="0">
                  <c:v>RCP6.0 (2011)</c:v>
                </c:pt>
              </c:strCache>
            </c:strRef>
          </c:tx>
          <c:spPr>
            <a:ln w="19050" cap="rnd">
              <a:solidFill>
                <a:srgbClr val="FF0096"/>
              </a:solidFill>
              <a:prstDash val="sys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Output!$DK$3:$DK$113</c:f>
              <c:numCache>
                <c:formatCode>General</c:formatCode>
                <c:ptCount val="111"/>
                <c:pt idx="0">
                  <c:v>0.52230000495910645</c:v>
                </c:pt>
                <c:pt idx="1">
                  <c:v>0.46360000967979431</c:v>
                </c:pt>
                <c:pt idx="2">
                  <c:v>0.21400001645088196</c:v>
                </c:pt>
                <c:pt idx="3">
                  <c:v>0.30050000548362732</c:v>
                </c:pt>
                <c:pt idx="4">
                  <c:v>0.34140002727508545</c:v>
                </c:pt>
                <c:pt idx="5">
                  <c:v>0.40740001201629639</c:v>
                </c:pt>
                <c:pt idx="6">
                  <c:v>0.50639998912811279</c:v>
                </c:pt>
                <c:pt idx="7">
                  <c:v>0.57179999351501465</c:v>
                </c:pt>
                <c:pt idx="8">
                  <c:v>0.62929999828338623</c:v>
                </c:pt>
                <c:pt idx="9">
                  <c:v>0.66580003499984741</c:v>
                </c:pt>
                <c:pt idx="10">
                  <c:v>0.69160002470016479</c:v>
                </c:pt>
                <c:pt idx="11">
                  <c:v>0.77390003204345703</c:v>
                </c:pt>
                <c:pt idx="12">
                  <c:v>0.80330002307891846</c:v>
                </c:pt>
                <c:pt idx="13">
                  <c:v>0.80009996891021729</c:v>
                </c:pt>
                <c:pt idx="14">
                  <c:v>0.81610000133514404</c:v>
                </c:pt>
                <c:pt idx="15">
                  <c:v>0.86110001802444458</c:v>
                </c:pt>
                <c:pt idx="16">
                  <c:v>0.85540002584457397</c:v>
                </c:pt>
                <c:pt idx="17">
                  <c:v>0.8554999828338623</c:v>
                </c:pt>
                <c:pt idx="18">
                  <c:v>0.85570001602172852</c:v>
                </c:pt>
                <c:pt idx="19">
                  <c:v>0.89719998836517334</c:v>
                </c:pt>
                <c:pt idx="20">
                  <c:v>0.89110004901885986</c:v>
                </c:pt>
                <c:pt idx="21">
                  <c:v>0.91420000791549683</c:v>
                </c:pt>
                <c:pt idx="22">
                  <c:v>0.9430999755859375</c:v>
                </c:pt>
                <c:pt idx="23">
                  <c:v>0.98399996757507324</c:v>
                </c:pt>
                <c:pt idx="24">
                  <c:v>1.0046000480651855</c:v>
                </c:pt>
                <c:pt idx="25">
                  <c:v>1.0013999938964844</c:v>
                </c:pt>
                <c:pt idx="26">
                  <c:v>1.0241999626159668</c:v>
                </c:pt>
                <c:pt idx="27">
                  <c:v>1.0446000099182129</c:v>
                </c:pt>
                <c:pt idx="28">
                  <c:v>1.0699000358581543</c:v>
                </c:pt>
                <c:pt idx="29">
                  <c:v>1.0780999660491943</c:v>
                </c:pt>
                <c:pt idx="30">
                  <c:v>1.0887000560760498</c:v>
                </c:pt>
                <c:pt idx="31">
                  <c:v>1.103100061416626</c:v>
                </c:pt>
                <c:pt idx="32">
                  <c:v>1.1230000257492065</c:v>
                </c:pt>
                <c:pt idx="33">
                  <c:v>1.1460000276565552</c:v>
                </c:pt>
                <c:pt idx="34">
                  <c:v>1.1611000299453735</c:v>
                </c:pt>
                <c:pt idx="35">
                  <c:v>1.2037999629974365</c:v>
                </c:pt>
                <c:pt idx="36">
                  <c:v>1.2269999980926514</c:v>
                </c:pt>
                <c:pt idx="37">
                  <c:v>1.2567999362945557</c:v>
                </c:pt>
                <c:pt idx="38">
                  <c:v>1.2941999435424805</c:v>
                </c:pt>
                <c:pt idx="39">
                  <c:v>1.2768000364303589</c:v>
                </c:pt>
                <c:pt idx="40">
                  <c:v>1.2613999843597412</c:v>
                </c:pt>
                <c:pt idx="41">
                  <c:v>1.3212000131607056</c:v>
                </c:pt>
                <c:pt idx="42">
                  <c:v>1.3273000717163086</c:v>
                </c:pt>
                <c:pt idx="43">
                  <c:v>1.3271000385284424</c:v>
                </c:pt>
                <c:pt idx="44">
                  <c:v>1.3812000751495361</c:v>
                </c:pt>
                <c:pt idx="45">
                  <c:v>1.3947000503540039</c:v>
                </c:pt>
                <c:pt idx="46">
                  <c:v>1.391200065612793</c:v>
                </c:pt>
                <c:pt idx="47">
                  <c:v>1.427299976348877</c:v>
                </c:pt>
                <c:pt idx="48">
                  <c:v>1.4654999971389771</c:v>
                </c:pt>
                <c:pt idx="49">
                  <c:v>1.4930999279022217</c:v>
                </c:pt>
                <c:pt idx="50">
                  <c:v>1.4804000854492188</c:v>
                </c:pt>
                <c:pt idx="51">
                  <c:v>1.5429999828338623</c:v>
                </c:pt>
                <c:pt idx="52">
                  <c:v>1.5696001052856445</c:v>
                </c:pt>
                <c:pt idx="53">
                  <c:v>1.5796000957489014</c:v>
                </c:pt>
                <c:pt idx="54">
                  <c:v>1.6059999465942383</c:v>
                </c:pt>
                <c:pt idx="55">
                  <c:v>1.6038999557495117</c:v>
                </c:pt>
                <c:pt idx="56">
                  <c:v>1.6410999298095703</c:v>
                </c:pt>
                <c:pt idx="57">
                  <c:v>1.6686000823974609</c:v>
                </c:pt>
                <c:pt idx="58">
                  <c:v>1.6833000183105469</c:v>
                </c:pt>
                <c:pt idx="59">
                  <c:v>1.7097001075744629</c:v>
                </c:pt>
                <c:pt idx="60">
                  <c:v>1.7137999534606934</c:v>
                </c:pt>
                <c:pt idx="61">
                  <c:v>1.7436001300811768</c:v>
                </c:pt>
                <c:pt idx="62">
                  <c:v>1.7623000144958496</c:v>
                </c:pt>
                <c:pt idx="63">
                  <c:v>1.799299955368042</c:v>
                </c:pt>
                <c:pt idx="64">
                  <c:v>1.8408000469207764</c:v>
                </c:pt>
                <c:pt idx="65">
                  <c:v>1.8577001094818115</c:v>
                </c:pt>
                <c:pt idx="66">
                  <c:v>1.8406999111175537</c:v>
                </c:pt>
                <c:pt idx="67">
                  <c:v>1.8563001155853271</c:v>
                </c:pt>
                <c:pt idx="68">
                  <c:v>1.9051001071929932</c:v>
                </c:pt>
                <c:pt idx="69">
                  <c:v>1.9351000785827637</c:v>
                </c:pt>
                <c:pt idx="70">
                  <c:v>1.9630999565124512</c:v>
                </c:pt>
                <c:pt idx="71">
                  <c:v>1.9865000247955322</c:v>
                </c:pt>
                <c:pt idx="72">
                  <c:v>2.0148000717163086</c:v>
                </c:pt>
                <c:pt idx="73">
                  <c:v>2.0057001113891602</c:v>
                </c:pt>
                <c:pt idx="74">
                  <c:v>2.0267999172210693</c:v>
                </c:pt>
                <c:pt idx="75">
                  <c:v>2.046799898147583</c:v>
                </c:pt>
                <c:pt idx="76">
                  <c:v>2.1170001029968262</c:v>
                </c:pt>
                <c:pt idx="77">
                  <c:v>2.146899938583374</c:v>
                </c:pt>
                <c:pt idx="78">
                  <c:v>2.1816999912261963</c:v>
                </c:pt>
                <c:pt idx="79">
                  <c:v>2.1858999729156494</c:v>
                </c:pt>
                <c:pt idx="80">
                  <c:v>2.2111001014709473</c:v>
                </c:pt>
                <c:pt idx="81">
                  <c:v>2.2706999778747559</c:v>
                </c:pt>
                <c:pt idx="82">
                  <c:v>2.2829999923706055</c:v>
                </c:pt>
                <c:pt idx="83">
                  <c:v>2.3299999237060547</c:v>
                </c:pt>
                <c:pt idx="84">
                  <c:v>2.3513000011444092</c:v>
                </c:pt>
                <c:pt idx="85">
                  <c:v>2.3789000511169434</c:v>
                </c:pt>
                <c:pt idx="86">
                  <c:v>2.3887999057769775</c:v>
                </c:pt>
                <c:pt idx="87">
                  <c:v>2.4226999282836914</c:v>
                </c:pt>
                <c:pt idx="88">
                  <c:v>2.4658000469207764</c:v>
                </c:pt>
                <c:pt idx="89">
                  <c:v>2.5139999389648438</c:v>
                </c:pt>
                <c:pt idx="90">
                  <c:v>2.5318999290466309</c:v>
                </c:pt>
                <c:pt idx="91">
                  <c:v>2.5513999462127686</c:v>
                </c:pt>
                <c:pt idx="92">
                  <c:v>2.5734000205993652</c:v>
                </c:pt>
                <c:pt idx="93">
                  <c:v>2.601099967956543</c:v>
                </c:pt>
                <c:pt idx="94">
                  <c:v>2.6563000679016113</c:v>
                </c:pt>
                <c:pt idx="95">
                  <c:v>2.6777999401092529</c:v>
                </c:pt>
                <c:pt idx="96">
                  <c:v>2.6907000541687012</c:v>
                </c:pt>
                <c:pt idx="97">
                  <c:v>2.7021000385284424</c:v>
                </c:pt>
                <c:pt idx="98">
                  <c:v>2.7223000526428223</c:v>
                </c:pt>
                <c:pt idx="99">
                  <c:v>2.766200065612793</c:v>
                </c:pt>
                <c:pt idx="100">
                  <c:v>2.8174998760223389</c:v>
                </c:pt>
                <c:pt idx="101">
                  <c:v>2.8315000534057617</c:v>
                </c:pt>
                <c:pt idx="102">
                  <c:v>2.7897000312805176</c:v>
                </c:pt>
                <c:pt idx="103">
                  <c:v>2.8185000419616699</c:v>
                </c:pt>
                <c:pt idx="104">
                  <c:v>2.8488998413085938</c:v>
                </c:pt>
                <c:pt idx="105">
                  <c:v>2.8924999237060547</c:v>
                </c:pt>
                <c:pt idx="106">
                  <c:v>2.8926999568939209</c:v>
                </c:pt>
                <c:pt idx="107">
                  <c:v>2.8892998695373535</c:v>
                </c:pt>
                <c:pt idx="108">
                  <c:v>2.9285998344421387</c:v>
                </c:pt>
                <c:pt idx="109">
                  <c:v>2.9505000114440918</c:v>
                </c:pt>
                <c:pt idx="110">
                  <c:v>2.9779000282287598</c:v>
                </c:pt>
              </c:numCache>
            </c:numRef>
          </c:yVal>
          <c:smooth val="0"/>
          <c:extLst>
            <c:ext xmlns:c16="http://schemas.microsoft.com/office/drawing/2014/chart" uri="{C3380CC4-5D6E-409C-BE32-E72D297353CC}">
              <c16:uniqueId val="{00000008-E67E-144B-9E3E-5DD42E5BB36C}"/>
            </c:ext>
          </c:extLst>
        </c:ser>
        <c:ser>
          <c:idx val="8"/>
          <c:order val="8"/>
          <c:tx>
            <c:strRef>
              <c:f>Output!$DL$1</c:f>
              <c:strCache>
                <c:ptCount val="1"/>
                <c:pt idx="0">
                  <c:v>RCP8.5 (2011)</c:v>
                </c:pt>
              </c:strCache>
            </c:strRef>
          </c:tx>
          <c:spPr>
            <a:ln w="19050" cap="rnd">
              <a:solidFill>
                <a:schemeClr val="accent2">
                  <a:lumMod val="60000"/>
                </a:schemeClr>
              </a:solidFill>
              <a:prstDash val="sys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Output!$DL$3:$DL$113</c:f>
              <c:numCache>
                <c:formatCode>General</c:formatCode>
                <c:ptCount val="111"/>
                <c:pt idx="0">
                  <c:v>0.52340000867843628</c:v>
                </c:pt>
                <c:pt idx="1">
                  <c:v>0.46740001440048218</c:v>
                </c:pt>
                <c:pt idx="2">
                  <c:v>0.25070002675056458</c:v>
                </c:pt>
                <c:pt idx="3">
                  <c:v>0.31870001554489136</c:v>
                </c:pt>
                <c:pt idx="4">
                  <c:v>0.39079999923706055</c:v>
                </c:pt>
                <c:pt idx="5">
                  <c:v>0.44220000505447388</c:v>
                </c:pt>
                <c:pt idx="6">
                  <c:v>0.52140003442764282</c:v>
                </c:pt>
                <c:pt idx="7">
                  <c:v>0.60000002384185791</c:v>
                </c:pt>
                <c:pt idx="8">
                  <c:v>0.61409997940063477</c:v>
                </c:pt>
                <c:pt idx="9">
                  <c:v>0.63990002870559692</c:v>
                </c:pt>
                <c:pt idx="10">
                  <c:v>0.69359999895095825</c:v>
                </c:pt>
                <c:pt idx="11">
                  <c:v>0.75590002536773682</c:v>
                </c:pt>
                <c:pt idx="12">
                  <c:v>0.77920001745223999</c:v>
                </c:pt>
                <c:pt idx="13">
                  <c:v>0.77970004081726074</c:v>
                </c:pt>
                <c:pt idx="14">
                  <c:v>0.80050003528594971</c:v>
                </c:pt>
                <c:pt idx="15">
                  <c:v>0.8321000337600708</c:v>
                </c:pt>
                <c:pt idx="16">
                  <c:v>0.84440004825592041</c:v>
                </c:pt>
                <c:pt idx="17">
                  <c:v>0.82630002498626709</c:v>
                </c:pt>
                <c:pt idx="18">
                  <c:v>0.85740000009536743</c:v>
                </c:pt>
                <c:pt idx="19">
                  <c:v>0.90750002861022949</c:v>
                </c:pt>
                <c:pt idx="20">
                  <c:v>0.93680000305175781</c:v>
                </c:pt>
                <c:pt idx="21">
                  <c:v>0.92260003089904785</c:v>
                </c:pt>
                <c:pt idx="22">
                  <c:v>0.94160002470016479</c:v>
                </c:pt>
                <c:pt idx="23">
                  <c:v>0.9934999942779541</c:v>
                </c:pt>
                <c:pt idx="24">
                  <c:v>1.0263999700546265</c:v>
                </c:pt>
                <c:pt idx="25">
                  <c:v>1.0636999607086182</c:v>
                </c:pt>
                <c:pt idx="26">
                  <c:v>1.0938999652862549</c:v>
                </c:pt>
                <c:pt idx="27">
                  <c:v>1.1110999584197998</c:v>
                </c:pt>
                <c:pt idx="28">
                  <c:v>1.1243000030517578</c:v>
                </c:pt>
                <c:pt idx="29">
                  <c:v>1.1371999979019165</c:v>
                </c:pt>
                <c:pt idx="30">
                  <c:v>1.1753000020980835</c:v>
                </c:pt>
                <c:pt idx="31">
                  <c:v>1.2404999732971191</c:v>
                </c:pt>
                <c:pt idx="32">
                  <c:v>1.2783999443054199</c:v>
                </c:pt>
                <c:pt idx="33">
                  <c:v>1.2795000076293945</c:v>
                </c:pt>
                <c:pt idx="34">
                  <c:v>1.2998000383377075</c:v>
                </c:pt>
                <c:pt idx="35">
                  <c:v>1.3561000823974609</c:v>
                </c:pt>
                <c:pt idx="36">
                  <c:v>1.4253000020980835</c:v>
                </c:pt>
                <c:pt idx="37">
                  <c:v>1.4449999332427979</c:v>
                </c:pt>
                <c:pt idx="38">
                  <c:v>1.4764000177383423</c:v>
                </c:pt>
                <c:pt idx="39">
                  <c:v>1.5027000904083252</c:v>
                </c:pt>
                <c:pt idx="40">
                  <c:v>1.4923000335693359</c:v>
                </c:pt>
                <c:pt idx="41">
                  <c:v>1.5232000350952148</c:v>
                </c:pt>
                <c:pt idx="42">
                  <c:v>1.5708999633789063</c:v>
                </c:pt>
                <c:pt idx="43">
                  <c:v>1.6215000152587891</c:v>
                </c:pt>
                <c:pt idx="44">
                  <c:v>1.6589999198913574</c:v>
                </c:pt>
                <c:pt idx="45">
                  <c:v>1.6828000545501709</c:v>
                </c:pt>
                <c:pt idx="46">
                  <c:v>1.7242999076843262</c:v>
                </c:pt>
                <c:pt idx="47">
                  <c:v>1.7507998943328857</c:v>
                </c:pt>
                <c:pt idx="48">
                  <c:v>1.7873001098632813</c:v>
                </c:pt>
                <c:pt idx="49">
                  <c:v>1.8636999130249023</c:v>
                </c:pt>
                <c:pt idx="50">
                  <c:v>1.8840999603271484</c:v>
                </c:pt>
                <c:pt idx="51">
                  <c:v>1.9235000610351563</c:v>
                </c:pt>
                <c:pt idx="52">
                  <c:v>1.9604001045227051</c:v>
                </c:pt>
                <c:pt idx="53">
                  <c:v>2.0255000591278076</c:v>
                </c:pt>
                <c:pt idx="54">
                  <c:v>2.0546000003814697</c:v>
                </c:pt>
                <c:pt idx="55">
                  <c:v>2.0536000728607178</c:v>
                </c:pt>
                <c:pt idx="56">
                  <c:v>2.1110999584197998</c:v>
                </c:pt>
                <c:pt idx="57">
                  <c:v>2.1828999519348145</c:v>
                </c:pt>
                <c:pt idx="58">
                  <c:v>2.2218000888824463</c:v>
                </c:pt>
                <c:pt idx="59">
                  <c:v>2.225100040435791</c:v>
                </c:pt>
                <c:pt idx="60">
                  <c:v>2.3155999183654785</c:v>
                </c:pt>
                <c:pt idx="61">
                  <c:v>2.3355998992919922</c:v>
                </c:pt>
                <c:pt idx="62">
                  <c:v>2.385200023651123</c:v>
                </c:pt>
                <c:pt idx="63">
                  <c:v>2.4576001167297363</c:v>
                </c:pt>
                <c:pt idx="64">
                  <c:v>2.4802000522613525</c:v>
                </c:pt>
                <c:pt idx="65">
                  <c:v>2.5438001155853271</c:v>
                </c:pt>
                <c:pt idx="66">
                  <c:v>2.5715000629425049</c:v>
                </c:pt>
                <c:pt idx="67">
                  <c:v>2.624500036239624</c:v>
                </c:pt>
                <c:pt idx="68">
                  <c:v>2.6877000331878662</c:v>
                </c:pt>
                <c:pt idx="69">
                  <c:v>2.714900016784668</c:v>
                </c:pt>
                <c:pt idx="70">
                  <c:v>2.7799999713897705</c:v>
                </c:pt>
                <c:pt idx="71">
                  <c:v>2.836400032043457</c:v>
                </c:pt>
                <c:pt idx="72">
                  <c:v>2.8875000476837158</c:v>
                </c:pt>
                <c:pt idx="73">
                  <c:v>2.9377000331878662</c:v>
                </c:pt>
                <c:pt idx="74">
                  <c:v>2.9735000133514404</c:v>
                </c:pt>
                <c:pt idx="75">
                  <c:v>3.0204999446868896</c:v>
                </c:pt>
                <c:pt idx="76">
                  <c:v>3.0776998996734619</c:v>
                </c:pt>
                <c:pt idx="77">
                  <c:v>3.1338999271392822</c:v>
                </c:pt>
                <c:pt idx="78">
                  <c:v>3.1552000045776367</c:v>
                </c:pt>
                <c:pt idx="79">
                  <c:v>3.1929998397827148</c:v>
                </c:pt>
                <c:pt idx="80">
                  <c:v>3.2331998348236084</c:v>
                </c:pt>
                <c:pt idx="81">
                  <c:v>3.2995998859405518</c:v>
                </c:pt>
                <c:pt idx="82">
                  <c:v>3.3636000156402588</c:v>
                </c:pt>
                <c:pt idx="83">
                  <c:v>3.4049999713897705</c:v>
                </c:pt>
                <c:pt idx="84">
                  <c:v>3.4480998516082764</c:v>
                </c:pt>
                <c:pt idx="85">
                  <c:v>3.486799955368042</c:v>
                </c:pt>
                <c:pt idx="86">
                  <c:v>3.5367000102996826</c:v>
                </c:pt>
                <c:pt idx="87">
                  <c:v>3.6054999828338623</c:v>
                </c:pt>
                <c:pt idx="88">
                  <c:v>3.6501998901367188</c:v>
                </c:pt>
                <c:pt idx="89">
                  <c:v>3.7067999839782715</c:v>
                </c:pt>
                <c:pt idx="90">
                  <c:v>3.7237999439239502</c:v>
                </c:pt>
                <c:pt idx="91">
                  <c:v>3.783099889755249</c:v>
                </c:pt>
                <c:pt idx="92">
                  <c:v>3.8225998878479004</c:v>
                </c:pt>
                <c:pt idx="93">
                  <c:v>3.8603999614715576</c:v>
                </c:pt>
                <c:pt idx="94">
                  <c:v>3.9026000499725342</c:v>
                </c:pt>
                <c:pt idx="95">
                  <c:v>3.9642000198364258</c:v>
                </c:pt>
                <c:pt idx="96">
                  <c:v>4.0197000503540039</c:v>
                </c:pt>
                <c:pt idx="97">
                  <c:v>4.0683999061584473</c:v>
                </c:pt>
                <c:pt idx="98">
                  <c:v>4.1125998497009277</c:v>
                </c:pt>
                <c:pt idx="99">
                  <c:v>4.1663002967834473</c:v>
                </c:pt>
                <c:pt idx="100">
                  <c:v>4.2146000862121582</c:v>
                </c:pt>
                <c:pt idx="101">
                  <c:v>4.2862000465393066</c:v>
                </c:pt>
                <c:pt idx="102">
                  <c:v>4.3291001319885254</c:v>
                </c:pt>
                <c:pt idx="103">
                  <c:v>4.3524003028869629</c:v>
                </c:pt>
                <c:pt idx="104">
                  <c:v>4.4018001556396484</c:v>
                </c:pt>
                <c:pt idx="105">
                  <c:v>4.4556999206542969</c:v>
                </c:pt>
                <c:pt idx="106">
                  <c:v>4.5054001808166504</c:v>
                </c:pt>
                <c:pt idx="107">
                  <c:v>4.5691003799438477</c:v>
                </c:pt>
                <c:pt idx="108">
                  <c:v>4.6062002182006836</c:v>
                </c:pt>
                <c:pt idx="109">
                  <c:v>4.6380000114440918</c:v>
                </c:pt>
                <c:pt idx="110">
                  <c:v>4.7078003883361816</c:v>
                </c:pt>
              </c:numCache>
            </c:numRef>
          </c:yVal>
          <c:smooth val="0"/>
          <c:extLst>
            <c:ext xmlns:c16="http://schemas.microsoft.com/office/drawing/2014/chart" uri="{C3380CC4-5D6E-409C-BE32-E72D297353CC}">
              <c16:uniqueId val="{00000009-E67E-144B-9E3E-5DD42E5BB36C}"/>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a:effectLst/>
                  </a:rPr>
                  <a:t>Degrees C</a:t>
                </a:r>
              </a:p>
            </c:rich>
          </c:tx>
          <c:layout>
            <c:manualLayout>
              <c:xMode val="edge"/>
              <c:yMode val="edge"/>
              <c:x val="5.0567664566618466E-2"/>
              <c:y val="0.394165378498325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dirty="0">
                <a:solidFill>
                  <a:srgbClr val="FFC000"/>
                </a:solidFill>
                <a:effectLst/>
                <a:latin typeface="Helvetica" pitchFamily="2" charset="0"/>
              </a:rPr>
              <a:t>Electricity Generated by Coal - History</a:t>
            </a:r>
            <a:endParaRPr lang="en-US" sz="1600" b="1" i="0" dirty="0">
              <a:solidFill>
                <a:srgbClr val="FFC000"/>
              </a:solidFill>
              <a:effectLst/>
              <a:latin typeface="Helvetica" pitchFamily="2" charset="0"/>
            </a:endParaRPr>
          </a:p>
        </c:rich>
      </c:tx>
      <c:layout>
        <c:manualLayout>
          <c:xMode val="edge"/>
          <c:yMode val="edge"/>
          <c:x val="0.22410431344488774"/>
          <c:y val="1.2540820299229176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manualLayout>
          <c:layoutTarget val="inner"/>
          <c:xMode val="edge"/>
          <c:yMode val="edge"/>
          <c:x val="0.12511754893019586"/>
          <c:y val="0.10375931569061296"/>
          <c:w val="0.7871616728063634"/>
          <c:h val="0.65853958566732118"/>
        </c:manualLayout>
      </c:layout>
      <c:scatterChart>
        <c:scatterStyle val="smoothMarker"/>
        <c:varyColors val="0"/>
        <c:ser>
          <c:idx val="0"/>
          <c:order val="0"/>
          <c:tx>
            <c:strRef>
              <c:f>Sheet1!$B$2</c:f>
              <c:strCache>
                <c:ptCount val="1"/>
                <c:pt idx="0">
                  <c:v>BP (2018)</c:v>
                </c:pt>
              </c:strCache>
            </c:strRef>
          </c:tx>
          <c:spPr>
            <a:ln w="31750" cap="rnd">
              <a:solidFill>
                <a:srgbClr val="FFC000"/>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Sheet1!$B$3:$B$28</c:f>
              <c:numCache>
                <c:formatCode>General</c:formatCode>
                <c:ptCount val="26"/>
                <c:pt idx="0">
                  <c:v>16.094345092773438</c:v>
                </c:pt>
                <c:pt idx="1">
                  <c:v>16.441661834716797</c:v>
                </c:pt>
                <c:pt idx="2">
                  <c:v>16.775318145751953</c:v>
                </c:pt>
                <c:pt idx="3">
                  <c:v>17.050413131713867</c:v>
                </c:pt>
                <c:pt idx="4">
                  <c:v>17.649965286254883</c:v>
                </c:pt>
                <c:pt idx="5">
                  <c:v>18.182580947875977</c:v>
                </c:pt>
                <c:pt idx="6">
                  <c:v>19.051919937133789</c:v>
                </c:pt>
                <c:pt idx="7">
                  <c:v>19.470464706420898</c:v>
                </c:pt>
                <c:pt idx="8">
                  <c:v>19.869525909423828</c:v>
                </c:pt>
                <c:pt idx="9">
                  <c:v>20.296974182128906</c:v>
                </c:pt>
                <c:pt idx="10">
                  <c:v>21.614107131958008</c:v>
                </c:pt>
                <c:pt idx="11">
                  <c:v>21.903524398803711</c:v>
                </c:pt>
                <c:pt idx="12">
                  <c:v>22.809040069580078</c:v>
                </c:pt>
                <c:pt idx="13">
                  <c:v>24.422046661376953</c:v>
                </c:pt>
                <c:pt idx="14">
                  <c:v>25.235269546508789</c:v>
                </c:pt>
                <c:pt idx="15">
                  <c:v>26.581798553466797</c:v>
                </c:pt>
                <c:pt idx="16">
                  <c:v>28.02964973449707</c:v>
                </c:pt>
                <c:pt idx="17">
                  <c:v>29.806802749633789</c:v>
                </c:pt>
                <c:pt idx="18">
                  <c:v>29.866664886474609</c:v>
                </c:pt>
                <c:pt idx="19">
                  <c:v>29.318763732910156</c:v>
                </c:pt>
                <c:pt idx="20">
                  <c:v>31.223834991455078</c:v>
                </c:pt>
                <c:pt idx="21">
                  <c:v>32.830234527587891</c:v>
                </c:pt>
                <c:pt idx="22">
                  <c:v>32.977130889892578</c:v>
                </c:pt>
                <c:pt idx="23">
                  <c:v>34.620613098144531</c:v>
                </c:pt>
                <c:pt idx="24">
                  <c:v>34.741783142089844</c:v>
                </c:pt>
                <c:pt idx="25">
                  <c:v>33.947116851806641</c:v>
                </c:pt>
              </c:numCache>
            </c:numRef>
          </c:yVal>
          <c:smooth val="0"/>
          <c:extLst>
            <c:ext xmlns:c16="http://schemas.microsoft.com/office/drawing/2014/chart" uri="{C3380CC4-5D6E-409C-BE32-E72D297353CC}">
              <c16:uniqueId val="{00000000-01CF-054B-AB46-EFDD821A5F7D}"/>
            </c:ext>
          </c:extLst>
        </c:ser>
        <c:ser>
          <c:idx val="1"/>
          <c:order val="1"/>
          <c:tx>
            <c:strRef>
              <c:f>Sheet1!$C$2</c:f>
              <c:strCache>
                <c:ptCount val="1"/>
                <c:pt idx="0">
                  <c:v>IEA WEO Current Policy (2018)</c:v>
                </c:pt>
              </c:strCache>
            </c:strRef>
          </c:tx>
          <c:spPr>
            <a:ln w="31750" cap="rnd">
              <a:solidFill>
                <a:srgbClr val="EE53FE"/>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Sheet1!$C$3:$C$28</c:f>
              <c:numCache>
                <c:formatCode>General</c:formatCode>
                <c:ptCount val="26"/>
                <c:pt idx="0">
                  <c:v>15.929730415344238</c:v>
                </c:pt>
                <c:pt idx="10">
                  <c:v>21.60493278503418</c:v>
                </c:pt>
                <c:pt idx="11">
                  <c:v>21.672431945800781</c:v>
                </c:pt>
                <c:pt idx="12">
                  <c:v>22.696596145629883</c:v>
                </c:pt>
                <c:pt idx="13">
                  <c:v>24.184837341308594</c:v>
                </c:pt>
                <c:pt idx="14">
                  <c:v>24.999156951904297</c:v>
                </c:pt>
                <c:pt idx="15">
                  <c:v>26.391204833984375</c:v>
                </c:pt>
                <c:pt idx="16">
                  <c:v>27.861047744750977</c:v>
                </c:pt>
                <c:pt idx="17">
                  <c:v>29.528207778930664</c:v>
                </c:pt>
                <c:pt idx="18">
                  <c:v>29.718864440917969</c:v>
                </c:pt>
                <c:pt idx="19">
                  <c:v>29.137825012207031</c:v>
                </c:pt>
                <c:pt idx="20">
                  <c:v>31.174381256103516</c:v>
                </c:pt>
                <c:pt idx="21">
                  <c:v>32.905979156494141</c:v>
                </c:pt>
                <c:pt idx="22">
                  <c:v>33.059051513671875</c:v>
                </c:pt>
                <c:pt idx="23">
                  <c:v>34.707241058349609</c:v>
                </c:pt>
                <c:pt idx="24">
                  <c:v>34.939838409423828</c:v>
                </c:pt>
                <c:pt idx="25">
                  <c:v>34.357067108154297</c:v>
                </c:pt>
              </c:numCache>
            </c:numRef>
          </c:yVal>
          <c:smooth val="0"/>
          <c:extLst>
            <c:ext xmlns:c16="http://schemas.microsoft.com/office/drawing/2014/chart" uri="{C3380CC4-5D6E-409C-BE32-E72D297353CC}">
              <c16:uniqueId val="{00000001-01CF-054B-AB46-EFDD821A5F7D}"/>
            </c:ext>
          </c:extLst>
        </c:ser>
        <c:dLbls>
          <c:showLegendKey val="0"/>
          <c:showVal val="0"/>
          <c:showCatName val="0"/>
          <c:showSerName val="0"/>
          <c:showPercent val="0"/>
          <c:showBubbleSize val="0"/>
        </c:dLbls>
        <c:axId val="984006816"/>
        <c:axId val="1323135824"/>
      </c:scatterChart>
      <c:valAx>
        <c:axId val="984006816"/>
        <c:scaling>
          <c:orientation val="minMax"/>
          <c:max val="2015"/>
          <c:min val="199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1323135824"/>
        <c:crosses val="autoZero"/>
        <c:crossBetween val="midCat"/>
        <c:majorUnit val="25"/>
      </c:valAx>
      <c:valAx>
        <c:axId val="1323135824"/>
        <c:scaling>
          <c:orientation val="minMax"/>
        </c:scaling>
        <c:delete val="0"/>
        <c:axPos val="l"/>
        <c:majorGridlines>
          <c:spPr>
            <a:ln w="9525" cap="flat" cmpd="sng" algn="ctr">
              <a:solidFill>
                <a:srgbClr val="D8D9D9"/>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300" b="0" i="0" baseline="0" dirty="0">
                    <a:solidFill>
                      <a:schemeClr val="bg1"/>
                    </a:solidFill>
                    <a:effectLst/>
                    <a:latin typeface="Helvetica Light" panose="020B0403020202020204" pitchFamily="34" charset="0"/>
                  </a:rPr>
                  <a:t>Exajoules per Year</a:t>
                </a:r>
                <a:endParaRPr lang="en-US" sz="1300" b="0" i="0" dirty="0">
                  <a:solidFill>
                    <a:schemeClr val="bg1"/>
                  </a:solidFill>
                  <a:effectLst/>
                  <a:latin typeface="Helvetica Light" panose="020B0403020202020204" pitchFamily="34" charset="0"/>
                </a:endParaRPr>
              </a:p>
            </c:rich>
          </c:tx>
          <c:layout>
            <c:manualLayout>
              <c:xMode val="edge"/>
              <c:yMode val="edge"/>
              <c:x val="4.2959274759796925E-2"/>
              <c:y val="0.2071859827737612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84006816"/>
        <c:crossesAt val="0"/>
        <c:crossBetween val="midCat"/>
        <c:majorUnit val="40"/>
      </c:valAx>
      <c:spPr>
        <a:solidFill>
          <a:schemeClr val="bg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k-S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FFC000"/>
                </a:solidFill>
                <a:latin typeface="Helvetica" pitchFamily="2" charset="0"/>
                <a:ea typeface="+mn-ea"/>
                <a:cs typeface="+mn-cs"/>
              </a:defRPr>
            </a:pPr>
            <a:r>
              <a:rPr lang="en-US" sz="1600" b="1" i="0" baseline="0" dirty="0">
                <a:solidFill>
                  <a:srgbClr val="FFC000"/>
                </a:solidFill>
                <a:effectLst/>
                <a:latin typeface="Helvetica" pitchFamily="2" charset="0"/>
              </a:rPr>
              <a:t>Primary Energy from Coal - Baseline</a:t>
            </a:r>
            <a:endParaRPr lang="en-US" sz="1600" b="1" i="0" dirty="0">
              <a:solidFill>
                <a:srgbClr val="FFC000"/>
              </a:solidFill>
              <a:effectLst/>
              <a:latin typeface="Helvetica" pitchFamily="2" charset="0"/>
            </a:endParaRPr>
          </a:p>
        </c:rich>
      </c:tx>
      <c:layout>
        <c:manualLayout>
          <c:xMode val="edge"/>
          <c:yMode val="edge"/>
          <c:x val="0.22488365896376078"/>
          <c:y val="2.1476107548513597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rgbClr val="FFC000"/>
              </a:solidFill>
              <a:latin typeface="Helvetica" pitchFamily="2" charset="0"/>
              <a:ea typeface="+mn-ea"/>
              <a:cs typeface="+mn-cs"/>
            </a:defRPr>
          </a:pPr>
          <a:endParaRPr lang="sk-SK"/>
        </a:p>
      </c:txPr>
    </c:title>
    <c:autoTitleDeleted val="0"/>
    <c:plotArea>
      <c:layout>
        <c:manualLayout>
          <c:layoutTarget val="inner"/>
          <c:xMode val="edge"/>
          <c:yMode val="edge"/>
          <c:x val="0.14827438005395774"/>
          <c:y val="0.11445863439576182"/>
          <c:w val="0.85172561994604223"/>
          <c:h val="0.58213244219700011"/>
        </c:manualLayout>
      </c:layout>
      <c:scatterChart>
        <c:scatterStyle val="smoothMarker"/>
        <c:varyColors val="0"/>
        <c:ser>
          <c:idx val="0"/>
          <c:order val="0"/>
          <c:tx>
            <c:strRef>
              <c:f>Sheet1!$G$2</c:f>
              <c:strCache>
                <c:ptCount val="1"/>
                <c:pt idx="0">
                  <c:v>IEA WEO Current Policy (2018)</c:v>
                </c:pt>
              </c:strCache>
            </c:strRef>
          </c:tx>
          <c:spPr>
            <a:ln w="31750" cap="rnd">
              <a:solidFill>
                <a:srgbClr val="EE53FE"/>
              </a:solidFill>
              <a:round/>
            </a:ln>
            <a:effectLst/>
          </c:spPr>
          <c:marker>
            <c:symbol val="circle"/>
            <c:size val="5"/>
            <c:spPr>
              <a:solidFill>
                <a:srgbClr val="EE53FE"/>
              </a:solidFill>
              <a:ln w="9525">
                <a:noFill/>
              </a:ln>
              <a:effectLst/>
            </c:spPr>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Sheet1!$G$3:$G$113</c:f>
              <c:numCache>
                <c:formatCode>General</c:formatCode>
                <c:ptCount val="111"/>
                <c:pt idx="0">
                  <c:v>92.959701538085938</c:v>
                </c:pt>
                <c:pt idx="10">
                  <c:v>96.641807556152344</c:v>
                </c:pt>
                <c:pt idx="11">
                  <c:v>98.035179138183594</c:v>
                </c:pt>
                <c:pt idx="12">
                  <c:v>101.45704650878906</c:v>
                </c:pt>
                <c:pt idx="13">
                  <c:v>109.23361206054688</c:v>
                </c:pt>
                <c:pt idx="14">
                  <c:v>117.87139892578125</c:v>
                </c:pt>
                <c:pt idx="15">
                  <c:v>124.87298583984375</c:v>
                </c:pt>
                <c:pt idx="16">
                  <c:v>132.56163024902344</c:v>
                </c:pt>
                <c:pt idx="17">
                  <c:v>139.45184326171875</c:v>
                </c:pt>
                <c:pt idx="18">
                  <c:v>141.15084838867188</c:v>
                </c:pt>
                <c:pt idx="19">
                  <c:v>141.54817199707031</c:v>
                </c:pt>
                <c:pt idx="20">
                  <c:v>152.49456787109375</c:v>
                </c:pt>
                <c:pt idx="21">
                  <c:v>158.98912048339844</c:v>
                </c:pt>
                <c:pt idx="22">
                  <c:v>160.87863159179688</c:v>
                </c:pt>
                <c:pt idx="23">
                  <c:v>163.20146179199219</c:v>
                </c:pt>
                <c:pt idx="24">
                  <c:v>164.53663635253906</c:v>
                </c:pt>
                <c:pt idx="25">
                  <c:v>161.03855895996094</c:v>
                </c:pt>
                <c:pt idx="26">
                  <c:v>155.74310302734375</c:v>
                </c:pt>
                <c:pt idx="27">
                  <c:v>157.01043701171875</c:v>
                </c:pt>
                <c:pt idx="35">
                  <c:v>167.37361145019531</c:v>
                </c:pt>
                <c:pt idx="40">
                  <c:v>178.01771545410156</c:v>
                </c:pt>
                <c:pt idx="45">
                  <c:v>189.25382995605469</c:v>
                </c:pt>
                <c:pt idx="50">
                  <c:v>199.68524169921875</c:v>
                </c:pt>
              </c:numCache>
            </c:numRef>
          </c:yVal>
          <c:smooth val="1"/>
          <c:extLst>
            <c:ext xmlns:c16="http://schemas.microsoft.com/office/drawing/2014/chart" uri="{C3380CC4-5D6E-409C-BE32-E72D297353CC}">
              <c16:uniqueId val="{00000000-9A61-9540-B935-C85E5B93AC9C}"/>
            </c:ext>
          </c:extLst>
        </c:ser>
        <c:ser>
          <c:idx val="1"/>
          <c:order val="1"/>
          <c:tx>
            <c:strRef>
              <c:f>Sheet1!$H$2</c:f>
              <c:strCache>
                <c:ptCount val="1"/>
                <c:pt idx="0">
                  <c:v>BP (2018)</c:v>
                </c:pt>
              </c:strCache>
            </c:strRef>
          </c:tx>
          <c:spPr>
            <a:ln w="31750" cap="rnd">
              <a:solidFill>
                <a:srgbClr val="FFC0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Sheet1!$H$3:$H$113</c:f>
              <c:numCache>
                <c:formatCode>General</c:formatCode>
                <c:ptCount val="111"/>
                <c:pt idx="0">
                  <c:v>93.338539123535156</c:v>
                </c:pt>
                <c:pt idx="1">
                  <c:v>92.311233520507813</c:v>
                </c:pt>
                <c:pt idx="2">
                  <c:v>92.012908935546875</c:v>
                </c:pt>
                <c:pt idx="3">
                  <c:v>92.381660461425781</c:v>
                </c:pt>
                <c:pt idx="4">
                  <c:v>92.918746948242188</c:v>
                </c:pt>
                <c:pt idx="5">
                  <c:v>93.417877197265625</c:v>
                </c:pt>
                <c:pt idx="6">
                  <c:v>95.759590148925781</c:v>
                </c:pt>
                <c:pt idx="7">
                  <c:v>95.880332946777344</c:v>
                </c:pt>
                <c:pt idx="8">
                  <c:v>95.165557861328125</c:v>
                </c:pt>
                <c:pt idx="9">
                  <c:v>95.6746826171875</c:v>
                </c:pt>
                <c:pt idx="10">
                  <c:v>98.965240478515625</c:v>
                </c:pt>
                <c:pt idx="11">
                  <c:v>100.57990264892578</c:v>
                </c:pt>
                <c:pt idx="12">
                  <c:v>104.50034332275391</c:v>
                </c:pt>
                <c:pt idx="13">
                  <c:v>113.66934967041016</c:v>
                </c:pt>
                <c:pt idx="14">
                  <c:v>121.54472351074219</c:v>
                </c:pt>
                <c:pt idx="15">
                  <c:v>130.43815612792969</c:v>
                </c:pt>
                <c:pt idx="16">
                  <c:v>137.15841674804688</c:v>
                </c:pt>
                <c:pt idx="17">
                  <c:v>144.97372436523438</c:v>
                </c:pt>
                <c:pt idx="18">
                  <c:v>147.02725219726563</c:v>
                </c:pt>
                <c:pt idx="19">
                  <c:v>144.77302551269531</c:v>
                </c:pt>
                <c:pt idx="20">
                  <c:v>151.43382263183594</c:v>
                </c:pt>
                <c:pt idx="21">
                  <c:v>158.71511840820313</c:v>
                </c:pt>
                <c:pt idx="22">
                  <c:v>159.36752319335938</c:v>
                </c:pt>
                <c:pt idx="23">
                  <c:v>162.341064453125</c:v>
                </c:pt>
                <c:pt idx="24">
                  <c:v>162.21043395996094</c:v>
                </c:pt>
                <c:pt idx="25">
                  <c:v>158.12962341308594</c:v>
                </c:pt>
                <c:pt idx="26">
                  <c:v>155.65364074707031</c:v>
                </c:pt>
                <c:pt idx="27">
                  <c:v>156.72224426269531</c:v>
                </c:pt>
              </c:numCache>
            </c:numRef>
          </c:yVal>
          <c:smooth val="1"/>
          <c:extLst>
            <c:ext xmlns:c16="http://schemas.microsoft.com/office/drawing/2014/chart" uri="{C3380CC4-5D6E-409C-BE32-E72D297353CC}">
              <c16:uniqueId val="{00000001-9A61-9540-B935-C85E5B93AC9C}"/>
            </c:ext>
          </c:extLst>
        </c:ser>
        <c:ser>
          <c:idx val="2"/>
          <c:order val="2"/>
          <c:tx>
            <c:strRef>
              <c:f>Sheet1!$I$2</c:f>
              <c:strCache>
                <c:ptCount val="1"/>
                <c:pt idx="0">
                  <c:v>Shell Mountain (2013)</c:v>
                </c:pt>
              </c:strCache>
            </c:strRef>
          </c:tx>
          <c:spPr>
            <a:ln w="31750" cap="rnd">
              <a:solidFill>
                <a:srgbClr val="32EEEC"/>
              </a:solidFill>
              <a:round/>
            </a:ln>
            <a:effectLst/>
          </c:spPr>
          <c:marker>
            <c:symbol val="circle"/>
            <c:size val="5"/>
            <c:spPr>
              <a:solidFill>
                <a:srgbClr val="32EEEC"/>
              </a:solidFill>
              <a:ln w="9525">
                <a:noFill/>
              </a:ln>
              <a:effectLst/>
            </c:spPr>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Sheet1!$I$3:$I$113</c:f>
              <c:numCache>
                <c:formatCode>General</c:formatCode>
                <c:ptCount val="111"/>
                <c:pt idx="0">
                  <c:v>93.518630981445313</c:v>
                </c:pt>
                <c:pt idx="5">
                  <c:v>92.86358642578125</c:v>
                </c:pt>
                <c:pt idx="10">
                  <c:v>97.232162475585938</c:v>
                </c:pt>
                <c:pt idx="15">
                  <c:v>125.72872924804688</c:v>
                </c:pt>
                <c:pt idx="20">
                  <c:v>153.35627746582031</c:v>
                </c:pt>
                <c:pt idx="25">
                  <c:v>160.88653564453125</c:v>
                </c:pt>
                <c:pt idx="30">
                  <c:v>184.80000305175781</c:v>
                </c:pt>
                <c:pt idx="40">
                  <c:v>199</c:v>
                </c:pt>
                <c:pt idx="50">
                  <c:v>191.39999389648438</c:v>
                </c:pt>
                <c:pt idx="60">
                  <c:v>211.80000305175781</c:v>
                </c:pt>
                <c:pt idx="70">
                  <c:v>247</c:v>
                </c:pt>
              </c:numCache>
            </c:numRef>
          </c:yVal>
          <c:smooth val="1"/>
          <c:extLst>
            <c:ext xmlns:c16="http://schemas.microsoft.com/office/drawing/2014/chart" uri="{C3380CC4-5D6E-409C-BE32-E72D297353CC}">
              <c16:uniqueId val="{00000002-9A61-9540-B935-C85E5B93AC9C}"/>
            </c:ext>
          </c:extLst>
        </c:ser>
        <c:ser>
          <c:idx val="3"/>
          <c:order val="3"/>
          <c:tx>
            <c:strRef>
              <c:f>Sheet1!$J$2</c:f>
              <c:strCache>
                <c:ptCount val="1"/>
                <c:pt idx="0">
                  <c:v>PBL IMAGE SSP2 Baseline (2016)</c:v>
                </c:pt>
              </c:strCache>
            </c:strRef>
          </c:tx>
          <c:spPr>
            <a:ln w="31750" cap="rnd">
              <a:solidFill>
                <a:srgbClr val="EBE91A"/>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Sheet1!$J$3:$J$113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148.70001220703125</c:v>
                </c:pt>
                <c:pt idx="22">
                  <c:v>151.302734375</c:v>
                </c:pt>
                <c:pt idx="23">
                  <c:v>153.90545654296875</c:v>
                </c:pt>
                <c:pt idx="24">
                  <c:v>156.5081787109375</c:v>
                </c:pt>
                <c:pt idx="25">
                  <c:v>159.11090087890625</c:v>
                </c:pt>
                <c:pt idx="26">
                  <c:v>161.71360778808594</c:v>
                </c:pt>
                <c:pt idx="27">
                  <c:v>164.31632995605469</c:v>
                </c:pt>
                <c:pt idx="28">
                  <c:v>166.91905212402344</c:v>
                </c:pt>
                <c:pt idx="29">
                  <c:v>169.52177429199219</c:v>
                </c:pt>
                <c:pt idx="30">
                  <c:v>172.12449645996094</c:v>
                </c:pt>
                <c:pt idx="31">
                  <c:v>176.09017944335938</c:v>
                </c:pt>
                <c:pt idx="32">
                  <c:v>180.05586242675781</c:v>
                </c:pt>
                <c:pt idx="33">
                  <c:v>184.02153015136719</c:v>
                </c:pt>
                <c:pt idx="34">
                  <c:v>187.98721313476563</c:v>
                </c:pt>
                <c:pt idx="35">
                  <c:v>191.95289611816406</c:v>
                </c:pt>
                <c:pt idx="36">
                  <c:v>195.9185791015625</c:v>
                </c:pt>
                <c:pt idx="37">
                  <c:v>199.88426208496094</c:v>
                </c:pt>
                <c:pt idx="38">
                  <c:v>203.84992980957031</c:v>
                </c:pt>
                <c:pt idx="39">
                  <c:v>207.81561279296875</c:v>
                </c:pt>
                <c:pt idx="40">
                  <c:v>211.78129577636719</c:v>
                </c:pt>
                <c:pt idx="41">
                  <c:v>214.59477233886719</c:v>
                </c:pt>
                <c:pt idx="42">
                  <c:v>217.40824890136719</c:v>
                </c:pt>
                <c:pt idx="43">
                  <c:v>220.22174072265625</c:v>
                </c:pt>
                <c:pt idx="44">
                  <c:v>223.03521728515625</c:v>
                </c:pt>
                <c:pt idx="45">
                  <c:v>225.84869384765625</c:v>
                </c:pt>
                <c:pt idx="46">
                  <c:v>228.66217041015625</c:v>
                </c:pt>
                <c:pt idx="47">
                  <c:v>231.47564697265625</c:v>
                </c:pt>
                <c:pt idx="48">
                  <c:v>234.28913879394531</c:v>
                </c:pt>
                <c:pt idx="49">
                  <c:v>237.10261535644531</c:v>
                </c:pt>
                <c:pt idx="50">
                  <c:v>239.91609191894531</c:v>
                </c:pt>
                <c:pt idx="51">
                  <c:v>242.32318115234375</c:v>
                </c:pt>
                <c:pt idx="52">
                  <c:v>244.73027038574219</c:v>
                </c:pt>
                <c:pt idx="53">
                  <c:v>247.13735961914063</c:v>
                </c:pt>
                <c:pt idx="54">
                  <c:v>249.54444885253906</c:v>
                </c:pt>
                <c:pt idx="55">
                  <c:v>251.9515380859375</c:v>
                </c:pt>
                <c:pt idx="56">
                  <c:v>254.358642578125</c:v>
                </c:pt>
                <c:pt idx="57">
                  <c:v>256.76571655273438</c:v>
                </c:pt>
                <c:pt idx="58">
                  <c:v>259.17282104492188</c:v>
                </c:pt>
                <c:pt idx="59">
                  <c:v>261.57989501953125</c:v>
                </c:pt>
                <c:pt idx="60">
                  <c:v>263.98699951171875</c:v>
                </c:pt>
                <c:pt idx="61">
                  <c:v>266.52951049804688</c:v>
                </c:pt>
                <c:pt idx="62">
                  <c:v>269.07199096679688</c:v>
                </c:pt>
                <c:pt idx="63">
                  <c:v>271.614501953125</c:v>
                </c:pt>
                <c:pt idx="64">
                  <c:v>274.156982421875</c:v>
                </c:pt>
                <c:pt idx="65">
                  <c:v>276.69949340820313</c:v>
                </c:pt>
                <c:pt idx="66">
                  <c:v>279.24200439453125</c:v>
                </c:pt>
                <c:pt idx="67">
                  <c:v>281.78448486328125</c:v>
                </c:pt>
                <c:pt idx="68">
                  <c:v>284.32699584960938</c:v>
                </c:pt>
                <c:pt idx="69">
                  <c:v>286.86947631835938</c:v>
                </c:pt>
                <c:pt idx="70">
                  <c:v>289.4119873046875</c:v>
                </c:pt>
                <c:pt idx="71">
                  <c:v>292.62542724609375</c:v>
                </c:pt>
                <c:pt idx="72">
                  <c:v>295.8388671875</c:v>
                </c:pt>
                <c:pt idx="73">
                  <c:v>299.05227661132813</c:v>
                </c:pt>
                <c:pt idx="74">
                  <c:v>302.26571655273438</c:v>
                </c:pt>
                <c:pt idx="75">
                  <c:v>305.47915649414063</c:v>
                </c:pt>
                <c:pt idx="76">
                  <c:v>308.69259643554688</c:v>
                </c:pt>
                <c:pt idx="77">
                  <c:v>311.90603637695313</c:v>
                </c:pt>
                <c:pt idx="78">
                  <c:v>315.11944580078125</c:v>
                </c:pt>
                <c:pt idx="79">
                  <c:v>318.3328857421875</c:v>
                </c:pt>
                <c:pt idx="80">
                  <c:v>321.54632568359375</c:v>
                </c:pt>
                <c:pt idx="81">
                  <c:v>325.9844970703125</c:v>
                </c:pt>
                <c:pt idx="82">
                  <c:v>330.42266845703125</c:v>
                </c:pt>
                <c:pt idx="83">
                  <c:v>334.86087036132813</c:v>
                </c:pt>
                <c:pt idx="84">
                  <c:v>339.29904174804688</c:v>
                </c:pt>
                <c:pt idx="85">
                  <c:v>343.73721313476563</c:v>
                </c:pt>
                <c:pt idx="86">
                  <c:v>348.17538452148438</c:v>
                </c:pt>
                <c:pt idx="87">
                  <c:v>352.61355590820313</c:v>
                </c:pt>
                <c:pt idx="88">
                  <c:v>357.0517578125</c:v>
                </c:pt>
                <c:pt idx="89">
                  <c:v>361.48992919921875</c:v>
                </c:pt>
                <c:pt idx="90">
                  <c:v>365.9281005859375</c:v>
                </c:pt>
                <c:pt idx="91">
                  <c:v>372.50003051757813</c:v>
                </c:pt>
                <c:pt idx="92">
                  <c:v>379.07199096679688</c:v>
                </c:pt>
                <c:pt idx="93">
                  <c:v>385.6439208984375</c:v>
                </c:pt>
                <c:pt idx="94">
                  <c:v>392.21585083007813</c:v>
                </c:pt>
                <c:pt idx="95">
                  <c:v>398.78778076171875</c:v>
                </c:pt>
                <c:pt idx="96">
                  <c:v>405.3597412109375</c:v>
                </c:pt>
                <c:pt idx="97">
                  <c:v>411.93167114257813</c:v>
                </c:pt>
                <c:pt idx="98">
                  <c:v>418.50360107421875</c:v>
                </c:pt>
                <c:pt idx="99">
                  <c:v>425.0755615234375</c:v>
                </c:pt>
                <c:pt idx="100">
                  <c:v>431.64749145507813</c:v>
                </c:pt>
                <c:pt idx="101">
                  <c:v>439.4609375</c:v>
                </c:pt>
                <c:pt idx="102">
                  <c:v>447.2744140625</c:v>
                </c:pt>
                <c:pt idx="103">
                  <c:v>455.087890625</c:v>
                </c:pt>
                <c:pt idx="104">
                  <c:v>462.90133666992188</c:v>
                </c:pt>
                <c:pt idx="105">
                  <c:v>470.71478271484375</c:v>
                </c:pt>
                <c:pt idx="106">
                  <c:v>478.52825927734375</c:v>
                </c:pt>
                <c:pt idx="107">
                  <c:v>486.34173583984375</c:v>
                </c:pt>
                <c:pt idx="108">
                  <c:v>494.15518188476563</c:v>
                </c:pt>
                <c:pt idx="109">
                  <c:v>501.9686279296875</c:v>
                </c:pt>
                <c:pt idx="110">
                  <c:v>509.7821044921875</c:v>
                </c:pt>
              </c:numCache>
            </c:numRef>
          </c:yVal>
          <c:smooth val="1"/>
          <c:extLst>
            <c:ext xmlns:c16="http://schemas.microsoft.com/office/drawing/2014/chart" uri="{C3380CC4-5D6E-409C-BE32-E72D297353CC}">
              <c16:uniqueId val="{00000003-9A61-9540-B935-C85E5B93AC9C}"/>
            </c:ext>
          </c:extLst>
        </c:ser>
        <c:ser>
          <c:idx val="4"/>
          <c:order val="4"/>
          <c:tx>
            <c:strRef>
              <c:f>Sheet1!$K$2</c:f>
              <c:strCache>
                <c:ptCount val="1"/>
                <c:pt idx="0">
                  <c:v>IIASA MESSAGE-GLOBIOM SSP2 Baseline (2016)</c:v>
                </c:pt>
              </c:strCache>
            </c:strRef>
          </c:tx>
          <c:spPr>
            <a:ln w="31750" cap="rnd">
              <a:solidFill>
                <a:srgbClr val="FFAC92"/>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Sheet1!$K$3:$K$113</c:f>
              <c:numCache>
                <c:formatCode>General</c:formatCode>
                <c:ptCount val="111"/>
                <c:pt idx="15">
                  <c:v>121.29900360107422</c:v>
                </c:pt>
                <c:pt idx="16">
                  <c:v>124.98600006103516</c:v>
                </c:pt>
                <c:pt idx="17">
                  <c:v>128.67300415039063</c:v>
                </c:pt>
                <c:pt idx="18">
                  <c:v>132.36000061035156</c:v>
                </c:pt>
                <c:pt idx="19">
                  <c:v>136.0469970703125</c:v>
                </c:pt>
                <c:pt idx="20">
                  <c:v>139.73399353027344</c:v>
                </c:pt>
                <c:pt idx="21">
                  <c:v>140.1376953125</c:v>
                </c:pt>
                <c:pt idx="22">
                  <c:v>140.54139709472656</c:v>
                </c:pt>
                <c:pt idx="23">
                  <c:v>140.94509887695313</c:v>
                </c:pt>
                <c:pt idx="24">
                  <c:v>141.34880065917969</c:v>
                </c:pt>
                <c:pt idx="25">
                  <c:v>141.75250244140625</c:v>
                </c:pt>
                <c:pt idx="26">
                  <c:v>142.15618896484375</c:v>
                </c:pt>
                <c:pt idx="27">
                  <c:v>142.55989074707031</c:v>
                </c:pt>
                <c:pt idx="28">
                  <c:v>142.96359252929688</c:v>
                </c:pt>
                <c:pt idx="29">
                  <c:v>143.36729431152344</c:v>
                </c:pt>
                <c:pt idx="30">
                  <c:v>143.77099609375</c:v>
                </c:pt>
                <c:pt idx="31">
                  <c:v>145.94110107421875</c:v>
                </c:pt>
                <c:pt idx="32">
                  <c:v>148.11119079589844</c:v>
                </c:pt>
                <c:pt idx="33">
                  <c:v>150.28129577636719</c:v>
                </c:pt>
                <c:pt idx="34">
                  <c:v>152.45140075683594</c:v>
                </c:pt>
                <c:pt idx="35">
                  <c:v>154.62149047851563</c:v>
                </c:pt>
                <c:pt idx="36">
                  <c:v>156.79159545898438</c:v>
                </c:pt>
                <c:pt idx="37">
                  <c:v>158.96170043945313</c:v>
                </c:pt>
                <c:pt idx="38">
                  <c:v>161.13180541992188</c:v>
                </c:pt>
                <c:pt idx="39">
                  <c:v>163.30189514160156</c:v>
                </c:pt>
                <c:pt idx="40">
                  <c:v>165.47200012207031</c:v>
                </c:pt>
                <c:pt idx="41">
                  <c:v>167.03160095214844</c:v>
                </c:pt>
                <c:pt idx="42">
                  <c:v>168.59120178222656</c:v>
                </c:pt>
                <c:pt idx="43">
                  <c:v>170.15080261230469</c:v>
                </c:pt>
                <c:pt idx="44">
                  <c:v>171.71040344238281</c:v>
                </c:pt>
                <c:pt idx="45">
                  <c:v>173.26998901367188</c:v>
                </c:pt>
                <c:pt idx="46">
                  <c:v>174.82958984375</c:v>
                </c:pt>
                <c:pt idx="47">
                  <c:v>176.38919067382813</c:v>
                </c:pt>
                <c:pt idx="48">
                  <c:v>177.94879150390625</c:v>
                </c:pt>
                <c:pt idx="49">
                  <c:v>179.50839233398438</c:v>
                </c:pt>
                <c:pt idx="50">
                  <c:v>181.0679931640625</c:v>
                </c:pt>
                <c:pt idx="51">
                  <c:v>183.6785888671875</c:v>
                </c:pt>
                <c:pt idx="52">
                  <c:v>186.28919982910156</c:v>
                </c:pt>
                <c:pt idx="53">
                  <c:v>188.89979553222656</c:v>
                </c:pt>
                <c:pt idx="54">
                  <c:v>191.51039123535156</c:v>
                </c:pt>
                <c:pt idx="55">
                  <c:v>194.12100219726563</c:v>
                </c:pt>
                <c:pt idx="56">
                  <c:v>196.73159790039063</c:v>
                </c:pt>
                <c:pt idx="57">
                  <c:v>199.34219360351563</c:v>
                </c:pt>
                <c:pt idx="58">
                  <c:v>201.95278930664063</c:v>
                </c:pt>
                <c:pt idx="59">
                  <c:v>204.56340026855469</c:v>
                </c:pt>
                <c:pt idx="60">
                  <c:v>207.17399597167969</c:v>
                </c:pt>
                <c:pt idx="61">
                  <c:v>211.54219055175781</c:v>
                </c:pt>
                <c:pt idx="62">
                  <c:v>215.910400390625</c:v>
                </c:pt>
                <c:pt idx="63">
                  <c:v>220.27859497070313</c:v>
                </c:pt>
                <c:pt idx="64">
                  <c:v>224.64680480957031</c:v>
                </c:pt>
                <c:pt idx="65">
                  <c:v>229.01499938964844</c:v>
                </c:pt>
                <c:pt idx="66">
                  <c:v>233.38319396972656</c:v>
                </c:pt>
                <c:pt idx="67">
                  <c:v>237.75140380859375</c:v>
                </c:pt>
                <c:pt idx="68">
                  <c:v>242.11959838867188</c:v>
                </c:pt>
                <c:pt idx="69">
                  <c:v>246.48780822753906</c:v>
                </c:pt>
                <c:pt idx="70">
                  <c:v>250.85600280761719</c:v>
                </c:pt>
                <c:pt idx="71">
                  <c:v>254.95680236816406</c:v>
                </c:pt>
                <c:pt idx="72">
                  <c:v>259.0576171875</c:v>
                </c:pt>
                <c:pt idx="73">
                  <c:v>263.15841674804688</c:v>
                </c:pt>
                <c:pt idx="74">
                  <c:v>267.25921630859375</c:v>
                </c:pt>
                <c:pt idx="75">
                  <c:v>271.36001586914063</c:v>
                </c:pt>
                <c:pt idx="76">
                  <c:v>275.4608154296875</c:v>
                </c:pt>
                <c:pt idx="77">
                  <c:v>279.56161499023438</c:v>
                </c:pt>
                <c:pt idx="78">
                  <c:v>283.66241455078125</c:v>
                </c:pt>
                <c:pt idx="79">
                  <c:v>287.76321411132813</c:v>
                </c:pt>
                <c:pt idx="80">
                  <c:v>291.864013671875</c:v>
                </c:pt>
                <c:pt idx="81">
                  <c:v>296.47732543945313</c:v>
                </c:pt>
                <c:pt idx="82">
                  <c:v>301.09060668945313</c:v>
                </c:pt>
                <c:pt idx="83">
                  <c:v>305.70391845703125</c:v>
                </c:pt>
                <c:pt idx="84">
                  <c:v>310.31719970703125</c:v>
                </c:pt>
                <c:pt idx="85">
                  <c:v>314.93051147460938</c:v>
                </c:pt>
                <c:pt idx="86">
                  <c:v>319.5438232421875</c:v>
                </c:pt>
                <c:pt idx="87">
                  <c:v>324.1571044921875</c:v>
                </c:pt>
                <c:pt idx="88">
                  <c:v>328.77041625976563</c:v>
                </c:pt>
                <c:pt idx="89">
                  <c:v>333.38369750976563</c:v>
                </c:pt>
                <c:pt idx="90">
                  <c:v>337.99700927734375</c:v>
                </c:pt>
                <c:pt idx="91">
                  <c:v>340.34579467773438</c:v>
                </c:pt>
                <c:pt idx="92">
                  <c:v>342.69461059570313</c:v>
                </c:pt>
                <c:pt idx="93">
                  <c:v>345.04339599609375</c:v>
                </c:pt>
                <c:pt idx="94">
                  <c:v>347.3922119140625</c:v>
                </c:pt>
                <c:pt idx="95">
                  <c:v>349.74099731445313</c:v>
                </c:pt>
                <c:pt idx="96">
                  <c:v>352.08978271484375</c:v>
                </c:pt>
                <c:pt idx="97">
                  <c:v>354.4385986328125</c:v>
                </c:pt>
                <c:pt idx="98">
                  <c:v>356.78738403320313</c:v>
                </c:pt>
                <c:pt idx="99">
                  <c:v>359.13619995117188</c:v>
                </c:pt>
                <c:pt idx="100">
                  <c:v>361.4849853515625</c:v>
                </c:pt>
                <c:pt idx="101">
                  <c:v>361.24517822265625</c:v>
                </c:pt>
                <c:pt idx="102">
                  <c:v>361.00540161132813</c:v>
                </c:pt>
                <c:pt idx="103">
                  <c:v>360.76559448242188</c:v>
                </c:pt>
                <c:pt idx="104">
                  <c:v>360.52578735351563</c:v>
                </c:pt>
                <c:pt idx="105">
                  <c:v>360.2860107421875</c:v>
                </c:pt>
                <c:pt idx="106">
                  <c:v>360.04620361328125</c:v>
                </c:pt>
                <c:pt idx="107">
                  <c:v>359.806396484375</c:v>
                </c:pt>
                <c:pt idx="108">
                  <c:v>359.56658935546875</c:v>
                </c:pt>
                <c:pt idx="109">
                  <c:v>359.32681274414063</c:v>
                </c:pt>
                <c:pt idx="110">
                  <c:v>359.08700561523438</c:v>
                </c:pt>
              </c:numCache>
            </c:numRef>
          </c:yVal>
          <c:smooth val="1"/>
          <c:extLst>
            <c:ext xmlns:c16="http://schemas.microsoft.com/office/drawing/2014/chart" uri="{C3380CC4-5D6E-409C-BE32-E72D297353CC}">
              <c16:uniqueId val="{00000004-9A61-9540-B935-C85E5B93AC9C}"/>
            </c:ext>
          </c:extLst>
        </c:ser>
        <c:ser>
          <c:idx val="5"/>
          <c:order val="5"/>
          <c:tx>
            <c:strRef>
              <c:f>Sheet1!$L$2</c:f>
              <c:strCache>
                <c:ptCount val="1"/>
                <c:pt idx="0">
                  <c:v>NIES AIM/CGE SSP2 Baseline (2016)</c:v>
                </c:pt>
              </c:strCache>
            </c:strRef>
          </c:tx>
          <c:spPr>
            <a:ln w="31750" cap="rnd">
              <a:solidFill>
                <a:srgbClr val="00C5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Sheet1!$L$3:$L$113</c:f>
              <c:numCache>
                <c:formatCode>General</c:formatCode>
                <c:ptCount val="111"/>
                <c:pt idx="15">
                  <c:v>118.24559783935547</c:v>
                </c:pt>
                <c:pt idx="16">
                  <c:v>121.60113525390625</c:v>
                </c:pt>
                <c:pt idx="17">
                  <c:v>124.95668029785156</c:v>
                </c:pt>
                <c:pt idx="18">
                  <c:v>128.31222534179688</c:v>
                </c:pt>
                <c:pt idx="19">
                  <c:v>131.66775512695313</c:v>
                </c:pt>
                <c:pt idx="20">
                  <c:v>135.02330017089844</c:v>
                </c:pt>
                <c:pt idx="21">
                  <c:v>138.73538208007813</c:v>
                </c:pt>
                <c:pt idx="22">
                  <c:v>142.44747924804688</c:v>
                </c:pt>
                <c:pt idx="23">
                  <c:v>146.15957641601563</c:v>
                </c:pt>
                <c:pt idx="24">
                  <c:v>149.87165832519531</c:v>
                </c:pt>
                <c:pt idx="25">
                  <c:v>153.583740234375</c:v>
                </c:pt>
                <c:pt idx="26">
                  <c:v>157.29583740234375</c:v>
                </c:pt>
                <c:pt idx="27">
                  <c:v>161.0079345703125</c:v>
                </c:pt>
                <c:pt idx="28">
                  <c:v>164.72001647949219</c:v>
                </c:pt>
                <c:pt idx="29">
                  <c:v>168.43209838867188</c:v>
                </c:pt>
                <c:pt idx="30">
                  <c:v>172.14419555664063</c:v>
                </c:pt>
                <c:pt idx="31">
                  <c:v>175.8748779296875</c:v>
                </c:pt>
                <c:pt idx="32">
                  <c:v>179.60556030273438</c:v>
                </c:pt>
                <c:pt idx="33">
                  <c:v>183.33624267578125</c:v>
                </c:pt>
                <c:pt idx="34">
                  <c:v>187.06692504882813</c:v>
                </c:pt>
                <c:pt idx="35">
                  <c:v>190.797607421875</c:v>
                </c:pt>
                <c:pt idx="36">
                  <c:v>194.52827453613281</c:v>
                </c:pt>
                <c:pt idx="37">
                  <c:v>198.25895690917969</c:v>
                </c:pt>
                <c:pt idx="38">
                  <c:v>201.98963928222656</c:v>
                </c:pt>
                <c:pt idx="39">
                  <c:v>205.72032165527344</c:v>
                </c:pt>
                <c:pt idx="40">
                  <c:v>209.45100402832031</c:v>
                </c:pt>
                <c:pt idx="41">
                  <c:v>212.89566040039063</c:v>
                </c:pt>
                <c:pt idx="42">
                  <c:v>216.34030151367188</c:v>
                </c:pt>
                <c:pt idx="43">
                  <c:v>219.78495788574219</c:v>
                </c:pt>
                <c:pt idx="44">
                  <c:v>223.22959899902344</c:v>
                </c:pt>
                <c:pt idx="45">
                  <c:v>226.67425537109375</c:v>
                </c:pt>
                <c:pt idx="46">
                  <c:v>230.11891174316406</c:v>
                </c:pt>
                <c:pt idx="47">
                  <c:v>233.56355285644531</c:v>
                </c:pt>
                <c:pt idx="48">
                  <c:v>237.00820922851563</c:v>
                </c:pt>
                <c:pt idx="49">
                  <c:v>240.45285034179688</c:v>
                </c:pt>
                <c:pt idx="50">
                  <c:v>243.89750671386719</c:v>
                </c:pt>
                <c:pt idx="51">
                  <c:v>246.33177185058594</c:v>
                </c:pt>
                <c:pt idx="52">
                  <c:v>248.76602172851563</c:v>
                </c:pt>
                <c:pt idx="53">
                  <c:v>251.20028686523438</c:v>
                </c:pt>
                <c:pt idx="54">
                  <c:v>253.63455200195313</c:v>
                </c:pt>
                <c:pt idx="55">
                  <c:v>256.06881713867188</c:v>
                </c:pt>
                <c:pt idx="56">
                  <c:v>258.50308227539063</c:v>
                </c:pt>
                <c:pt idx="57">
                  <c:v>260.93731689453125</c:v>
                </c:pt>
                <c:pt idx="58">
                  <c:v>263.37158203125</c:v>
                </c:pt>
                <c:pt idx="59">
                  <c:v>265.80584716796875</c:v>
                </c:pt>
                <c:pt idx="60">
                  <c:v>268.2401123046875</c:v>
                </c:pt>
                <c:pt idx="61">
                  <c:v>268.37301635742188</c:v>
                </c:pt>
                <c:pt idx="62">
                  <c:v>268.50592041015625</c:v>
                </c:pt>
                <c:pt idx="63">
                  <c:v>268.6387939453125</c:v>
                </c:pt>
                <c:pt idx="64">
                  <c:v>268.77169799804688</c:v>
                </c:pt>
                <c:pt idx="65">
                  <c:v>268.90460205078125</c:v>
                </c:pt>
                <c:pt idx="66">
                  <c:v>269.03750610351563</c:v>
                </c:pt>
                <c:pt idx="67">
                  <c:v>269.17041015625</c:v>
                </c:pt>
                <c:pt idx="68">
                  <c:v>269.30328369140625</c:v>
                </c:pt>
                <c:pt idx="69">
                  <c:v>269.43618774414063</c:v>
                </c:pt>
                <c:pt idx="70">
                  <c:v>269.569091796875</c:v>
                </c:pt>
                <c:pt idx="71">
                  <c:v>270.371337890625</c:v>
                </c:pt>
                <c:pt idx="72">
                  <c:v>271.17355346679688</c:v>
                </c:pt>
                <c:pt idx="73">
                  <c:v>271.97576904296875</c:v>
                </c:pt>
                <c:pt idx="74">
                  <c:v>272.77801513671875</c:v>
                </c:pt>
                <c:pt idx="75">
                  <c:v>273.58026123046875</c:v>
                </c:pt>
                <c:pt idx="76">
                  <c:v>274.38247680664063</c:v>
                </c:pt>
                <c:pt idx="77">
                  <c:v>275.1846923828125</c:v>
                </c:pt>
                <c:pt idx="78">
                  <c:v>275.9869384765625</c:v>
                </c:pt>
                <c:pt idx="79">
                  <c:v>276.7891845703125</c:v>
                </c:pt>
                <c:pt idx="80">
                  <c:v>277.59140014648438</c:v>
                </c:pt>
                <c:pt idx="81">
                  <c:v>279.47219848632813</c:v>
                </c:pt>
                <c:pt idx="82">
                  <c:v>281.35302734375</c:v>
                </c:pt>
                <c:pt idx="83">
                  <c:v>283.23382568359375</c:v>
                </c:pt>
                <c:pt idx="84">
                  <c:v>285.11465454101563</c:v>
                </c:pt>
                <c:pt idx="85">
                  <c:v>286.99545288085938</c:v>
                </c:pt>
                <c:pt idx="86">
                  <c:v>288.87625122070313</c:v>
                </c:pt>
                <c:pt idx="87">
                  <c:v>290.757080078125</c:v>
                </c:pt>
                <c:pt idx="88">
                  <c:v>292.63787841796875</c:v>
                </c:pt>
                <c:pt idx="89">
                  <c:v>294.51870727539063</c:v>
                </c:pt>
                <c:pt idx="90">
                  <c:v>296.39950561523438</c:v>
                </c:pt>
                <c:pt idx="91">
                  <c:v>300.02352905273438</c:v>
                </c:pt>
                <c:pt idx="92">
                  <c:v>303.64755249023438</c:v>
                </c:pt>
                <c:pt idx="93">
                  <c:v>307.27157592773438</c:v>
                </c:pt>
                <c:pt idx="94">
                  <c:v>310.89559936523438</c:v>
                </c:pt>
                <c:pt idx="95">
                  <c:v>314.51959228515625</c:v>
                </c:pt>
                <c:pt idx="96">
                  <c:v>318.14361572265625</c:v>
                </c:pt>
                <c:pt idx="97">
                  <c:v>321.76763916015625</c:v>
                </c:pt>
                <c:pt idx="98">
                  <c:v>325.39166259765625</c:v>
                </c:pt>
                <c:pt idx="99">
                  <c:v>329.01568603515625</c:v>
                </c:pt>
                <c:pt idx="100">
                  <c:v>332.63970947265625</c:v>
                </c:pt>
                <c:pt idx="101">
                  <c:v>336.30657958984375</c:v>
                </c:pt>
                <c:pt idx="102">
                  <c:v>339.97344970703125</c:v>
                </c:pt>
                <c:pt idx="103">
                  <c:v>343.64031982421875</c:v>
                </c:pt>
                <c:pt idx="104">
                  <c:v>347.30718994140625</c:v>
                </c:pt>
                <c:pt idx="105">
                  <c:v>350.97406005859375</c:v>
                </c:pt>
                <c:pt idx="106">
                  <c:v>354.64093017578125</c:v>
                </c:pt>
                <c:pt idx="107">
                  <c:v>358.30780029296875</c:v>
                </c:pt>
                <c:pt idx="108">
                  <c:v>361.97467041015625</c:v>
                </c:pt>
                <c:pt idx="109">
                  <c:v>365.64154052734375</c:v>
                </c:pt>
                <c:pt idx="110">
                  <c:v>369.30841064453125</c:v>
                </c:pt>
              </c:numCache>
            </c:numRef>
          </c:yVal>
          <c:smooth val="1"/>
          <c:extLst>
            <c:ext xmlns:c16="http://schemas.microsoft.com/office/drawing/2014/chart" uri="{C3380CC4-5D6E-409C-BE32-E72D297353CC}">
              <c16:uniqueId val="{00000005-9A61-9540-B935-C85E5B93AC9C}"/>
            </c:ext>
          </c:extLst>
        </c:ser>
        <c:ser>
          <c:idx val="6"/>
          <c:order val="6"/>
          <c:tx>
            <c:strRef>
              <c:f>Sheet1!$M$2</c:f>
              <c:strCache>
                <c:ptCount val="1"/>
                <c:pt idx="0">
                  <c:v>PNNL GCAM4 SSP2 Baseline (2016)</c:v>
                </c:pt>
              </c:strCache>
            </c:strRef>
          </c:tx>
          <c:spPr>
            <a:ln w="31750" cap="rnd">
              <a:solidFill>
                <a:schemeClr val="tx2">
                  <a:lumMod val="40000"/>
                  <a:lumOff val="60000"/>
                </a:schemeClr>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Sheet1!$M$3:$M$113</c:f>
              <c:numCache>
                <c:formatCode>General</c:formatCode>
                <c:ptCount val="111"/>
                <c:pt idx="15">
                  <c:v>124.3624267578125</c:v>
                </c:pt>
                <c:pt idx="16">
                  <c:v>128.14189147949219</c:v>
                </c:pt>
                <c:pt idx="17">
                  <c:v>131.92137145996094</c:v>
                </c:pt>
                <c:pt idx="18">
                  <c:v>135.70083618164063</c:v>
                </c:pt>
                <c:pt idx="19">
                  <c:v>139.48031616210938</c:v>
                </c:pt>
                <c:pt idx="20">
                  <c:v>143.25978088378906</c:v>
                </c:pt>
                <c:pt idx="21">
                  <c:v>149.06733703613281</c:v>
                </c:pt>
                <c:pt idx="22">
                  <c:v>154.87490844726563</c:v>
                </c:pt>
                <c:pt idx="23">
                  <c:v>160.68246459960938</c:v>
                </c:pt>
                <c:pt idx="24">
                  <c:v>166.49003601074219</c:v>
                </c:pt>
                <c:pt idx="25">
                  <c:v>172.29759216308594</c:v>
                </c:pt>
                <c:pt idx="26">
                  <c:v>178.10514831542969</c:v>
                </c:pt>
                <c:pt idx="27">
                  <c:v>183.9127197265625</c:v>
                </c:pt>
                <c:pt idx="28">
                  <c:v>189.72027587890625</c:v>
                </c:pt>
                <c:pt idx="29">
                  <c:v>195.52784729003906</c:v>
                </c:pt>
                <c:pt idx="30">
                  <c:v>201.33540344238281</c:v>
                </c:pt>
                <c:pt idx="31">
                  <c:v>207.7606201171875</c:v>
                </c:pt>
                <c:pt idx="32">
                  <c:v>214.18585205078125</c:v>
                </c:pt>
                <c:pt idx="33">
                  <c:v>220.611083984375</c:v>
                </c:pt>
                <c:pt idx="34">
                  <c:v>227.03630065917969</c:v>
                </c:pt>
                <c:pt idx="35">
                  <c:v>233.46151733398438</c:v>
                </c:pt>
                <c:pt idx="36">
                  <c:v>239.88674926757813</c:v>
                </c:pt>
                <c:pt idx="37">
                  <c:v>246.31198120117188</c:v>
                </c:pt>
                <c:pt idx="38">
                  <c:v>252.73719787597656</c:v>
                </c:pt>
                <c:pt idx="39">
                  <c:v>259.16241455078125</c:v>
                </c:pt>
                <c:pt idx="40">
                  <c:v>265.587646484375</c:v>
                </c:pt>
                <c:pt idx="41">
                  <c:v>270.06756591796875</c:v>
                </c:pt>
                <c:pt idx="42">
                  <c:v>274.54745483398438</c:v>
                </c:pt>
                <c:pt idx="43">
                  <c:v>279.02734375</c:v>
                </c:pt>
                <c:pt idx="44">
                  <c:v>283.50726318359375</c:v>
                </c:pt>
                <c:pt idx="45">
                  <c:v>287.9871826171875</c:v>
                </c:pt>
                <c:pt idx="46">
                  <c:v>292.46707153320313</c:v>
                </c:pt>
                <c:pt idx="47">
                  <c:v>296.94696044921875</c:v>
                </c:pt>
                <c:pt idx="48">
                  <c:v>301.4268798828125</c:v>
                </c:pt>
                <c:pt idx="49">
                  <c:v>305.90679931640625</c:v>
                </c:pt>
                <c:pt idx="50">
                  <c:v>310.38668823242188</c:v>
                </c:pt>
                <c:pt idx="51">
                  <c:v>313.96768188476563</c:v>
                </c:pt>
                <c:pt idx="52">
                  <c:v>317.5487060546875</c:v>
                </c:pt>
                <c:pt idx="53">
                  <c:v>321.12969970703125</c:v>
                </c:pt>
                <c:pt idx="54">
                  <c:v>324.71072387695313</c:v>
                </c:pt>
                <c:pt idx="55">
                  <c:v>328.29171752929688</c:v>
                </c:pt>
                <c:pt idx="56">
                  <c:v>331.87271118164063</c:v>
                </c:pt>
                <c:pt idx="57">
                  <c:v>335.4537353515625</c:v>
                </c:pt>
                <c:pt idx="58">
                  <c:v>339.03472900390625</c:v>
                </c:pt>
                <c:pt idx="59">
                  <c:v>342.61575317382813</c:v>
                </c:pt>
                <c:pt idx="60">
                  <c:v>346.19674682617188</c:v>
                </c:pt>
                <c:pt idx="61">
                  <c:v>350.7623291015625</c:v>
                </c:pt>
                <c:pt idx="62">
                  <c:v>355.32791137695313</c:v>
                </c:pt>
                <c:pt idx="63">
                  <c:v>359.89352416992188</c:v>
                </c:pt>
                <c:pt idx="64">
                  <c:v>364.4591064453125</c:v>
                </c:pt>
                <c:pt idx="65">
                  <c:v>369.02468872070313</c:v>
                </c:pt>
                <c:pt idx="66">
                  <c:v>373.59027099609375</c:v>
                </c:pt>
                <c:pt idx="67">
                  <c:v>378.15585327148438</c:v>
                </c:pt>
                <c:pt idx="68">
                  <c:v>382.72146606445313</c:v>
                </c:pt>
                <c:pt idx="69">
                  <c:v>387.28704833984375</c:v>
                </c:pt>
                <c:pt idx="70">
                  <c:v>391.85263061523438</c:v>
                </c:pt>
                <c:pt idx="71">
                  <c:v>394.92138671875</c:v>
                </c:pt>
                <c:pt idx="72">
                  <c:v>397.99014282226563</c:v>
                </c:pt>
                <c:pt idx="73">
                  <c:v>401.05886840820313</c:v>
                </c:pt>
                <c:pt idx="74">
                  <c:v>404.12762451171875</c:v>
                </c:pt>
                <c:pt idx="75">
                  <c:v>407.19638061523438</c:v>
                </c:pt>
                <c:pt idx="76">
                  <c:v>410.26513671875</c:v>
                </c:pt>
                <c:pt idx="77">
                  <c:v>413.33389282226563</c:v>
                </c:pt>
                <c:pt idx="78">
                  <c:v>416.40261840820313</c:v>
                </c:pt>
                <c:pt idx="79">
                  <c:v>419.47137451171875</c:v>
                </c:pt>
                <c:pt idx="80">
                  <c:v>422.54013061523438</c:v>
                </c:pt>
                <c:pt idx="81">
                  <c:v>422.82928466796875</c:v>
                </c:pt>
                <c:pt idx="82">
                  <c:v>423.11843872070313</c:v>
                </c:pt>
                <c:pt idx="83">
                  <c:v>423.40756225585938</c:v>
                </c:pt>
                <c:pt idx="84">
                  <c:v>423.69671630859375</c:v>
                </c:pt>
                <c:pt idx="85">
                  <c:v>423.98587036132813</c:v>
                </c:pt>
                <c:pt idx="86">
                  <c:v>424.2750244140625</c:v>
                </c:pt>
                <c:pt idx="87">
                  <c:v>424.56417846679688</c:v>
                </c:pt>
                <c:pt idx="88">
                  <c:v>424.85330200195313</c:v>
                </c:pt>
                <c:pt idx="89">
                  <c:v>425.1424560546875</c:v>
                </c:pt>
                <c:pt idx="90">
                  <c:v>425.43161010742188</c:v>
                </c:pt>
                <c:pt idx="91">
                  <c:v>425.54324340820313</c:v>
                </c:pt>
                <c:pt idx="92">
                  <c:v>425.65487670898438</c:v>
                </c:pt>
                <c:pt idx="93">
                  <c:v>425.76654052734375</c:v>
                </c:pt>
                <c:pt idx="94">
                  <c:v>425.878173828125</c:v>
                </c:pt>
                <c:pt idx="95">
                  <c:v>425.98980712890625</c:v>
                </c:pt>
                <c:pt idx="96">
                  <c:v>426.1014404296875</c:v>
                </c:pt>
                <c:pt idx="97">
                  <c:v>426.21307373046875</c:v>
                </c:pt>
                <c:pt idx="98">
                  <c:v>426.32473754882813</c:v>
                </c:pt>
                <c:pt idx="99">
                  <c:v>426.43637084960938</c:v>
                </c:pt>
                <c:pt idx="100">
                  <c:v>426.54800415039063</c:v>
                </c:pt>
                <c:pt idx="101">
                  <c:v>427.01739501953125</c:v>
                </c:pt>
                <c:pt idx="102">
                  <c:v>427.48675537109375</c:v>
                </c:pt>
                <c:pt idx="103">
                  <c:v>427.95611572265625</c:v>
                </c:pt>
                <c:pt idx="104">
                  <c:v>428.42550659179688</c:v>
                </c:pt>
                <c:pt idx="105">
                  <c:v>428.8948974609375</c:v>
                </c:pt>
                <c:pt idx="106">
                  <c:v>429.3642578125</c:v>
                </c:pt>
                <c:pt idx="107">
                  <c:v>429.8336181640625</c:v>
                </c:pt>
                <c:pt idx="108">
                  <c:v>430.30300903320313</c:v>
                </c:pt>
                <c:pt idx="109">
                  <c:v>430.77239990234375</c:v>
                </c:pt>
                <c:pt idx="110">
                  <c:v>431.24176025390625</c:v>
                </c:pt>
              </c:numCache>
            </c:numRef>
          </c:yVal>
          <c:smooth val="1"/>
          <c:extLst>
            <c:ext xmlns:c16="http://schemas.microsoft.com/office/drawing/2014/chart" uri="{C3380CC4-5D6E-409C-BE32-E72D297353CC}">
              <c16:uniqueId val="{00000006-9A61-9540-B935-C85E5B93AC9C}"/>
            </c:ext>
          </c:extLst>
        </c:ser>
        <c:ser>
          <c:idx val="7"/>
          <c:order val="7"/>
          <c:tx>
            <c:strRef>
              <c:f>Sheet1!$N$2</c:f>
              <c:strCache>
                <c:ptCount val="1"/>
                <c:pt idx="0">
                  <c:v>PIK REMIND-MAGPIE SSP2 Baseline (2016)</c:v>
                </c:pt>
              </c:strCache>
            </c:strRef>
          </c:tx>
          <c:spPr>
            <a:ln w="31750" cap="rnd">
              <a:solidFill>
                <a:srgbClr val="FF00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Sheet1!$N$3:$N$113</c:f>
              <c:numCache>
                <c:formatCode>General</c:formatCode>
                <c:ptCount val="111"/>
                <c:pt idx="15">
                  <c:v>122.19999694824219</c:v>
                </c:pt>
                <c:pt idx="16">
                  <c:v>125.79999542236328</c:v>
                </c:pt>
                <c:pt idx="17">
                  <c:v>129.39999389648438</c:v>
                </c:pt>
                <c:pt idx="18">
                  <c:v>133</c:v>
                </c:pt>
                <c:pt idx="19">
                  <c:v>136.59999084472656</c:v>
                </c:pt>
                <c:pt idx="20">
                  <c:v>140.19999694824219</c:v>
                </c:pt>
                <c:pt idx="21">
                  <c:v>144.42999267578125</c:v>
                </c:pt>
                <c:pt idx="22">
                  <c:v>148.66000366210938</c:v>
                </c:pt>
                <c:pt idx="23">
                  <c:v>152.88999938964844</c:v>
                </c:pt>
                <c:pt idx="24">
                  <c:v>157.1199951171875</c:v>
                </c:pt>
                <c:pt idx="25">
                  <c:v>161.35000610351563</c:v>
                </c:pt>
                <c:pt idx="26">
                  <c:v>165.58000183105469</c:v>
                </c:pt>
                <c:pt idx="27">
                  <c:v>169.80999755859375</c:v>
                </c:pt>
                <c:pt idx="28">
                  <c:v>174.03999328613281</c:v>
                </c:pt>
                <c:pt idx="29">
                  <c:v>178.27000427246094</c:v>
                </c:pt>
                <c:pt idx="30">
                  <c:v>182.5</c:v>
                </c:pt>
                <c:pt idx="31">
                  <c:v>185.46000671386719</c:v>
                </c:pt>
                <c:pt idx="32">
                  <c:v>188.41999816894531</c:v>
                </c:pt>
                <c:pt idx="33">
                  <c:v>191.3800048828125</c:v>
                </c:pt>
                <c:pt idx="34">
                  <c:v>194.33999633789063</c:v>
                </c:pt>
                <c:pt idx="35">
                  <c:v>197.30000305175781</c:v>
                </c:pt>
                <c:pt idx="36">
                  <c:v>200.260009765625</c:v>
                </c:pt>
                <c:pt idx="37">
                  <c:v>203.22000122070313</c:v>
                </c:pt>
                <c:pt idx="38">
                  <c:v>206.18000793457031</c:v>
                </c:pt>
                <c:pt idx="39">
                  <c:v>209.13999938964844</c:v>
                </c:pt>
                <c:pt idx="40">
                  <c:v>212.10000610351563</c:v>
                </c:pt>
                <c:pt idx="41">
                  <c:v>214.96000671386719</c:v>
                </c:pt>
                <c:pt idx="42">
                  <c:v>217.82000732421875</c:v>
                </c:pt>
                <c:pt idx="43">
                  <c:v>220.68000793457031</c:v>
                </c:pt>
                <c:pt idx="44">
                  <c:v>223.54000854492188</c:v>
                </c:pt>
                <c:pt idx="45">
                  <c:v>226.39999389648438</c:v>
                </c:pt>
                <c:pt idx="46">
                  <c:v>229.25999450683594</c:v>
                </c:pt>
                <c:pt idx="47">
                  <c:v>232.1199951171875</c:v>
                </c:pt>
                <c:pt idx="48">
                  <c:v>234.97999572753906</c:v>
                </c:pt>
                <c:pt idx="49">
                  <c:v>237.83999633789063</c:v>
                </c:pt>
                <c:pt idx="50">
                  <c:v>240.69999694824219</c:v>
                </c:pt>
                <c:pt idx="51">
                  <c:v>246.17999267578125</c:v>
                </c:pt>
                <c:pt idx="52">
                  <c:v>251.66000366210938</c:v>
                </c:pt>
                <c:pt idx="53">
                  <c:v>257.13998413085938</c:v>
                </c:pt>
                <c:pt idx="54">
                  <c:v>262.6199951171875</c:v>
                </c:pt>
                <c:pt idx="55">
                  <c:v>268.10000610351563</c:v>
                </c:pt>
                <c:pt idx="56">
                  <c:v>273.57998657226563</c:v>
                </c:pt>
                <c:pt idx="57">
                  <c:v>279.05999755859375</c:v>
                </c:pt>
                <c:pt idx="58">
                  <c:v>284.54000854492188</c:v>
                </c:pt>
                <c:pt idx="59">
                  <c:v>290.01998901367188</c:v>
                </c:pt>
                <c:pt idx="60">
                  <c:v>295.5</c:v>
                </c:pt>
                <c:pt idx="61">
                  <c:v>302.47000122070313</c:v>
                </c:pt>
                <c:pt idx="62">
                  <c:v>309.44000244140625</c:v>
                </c:pt>
                <c:pt idx="63">
                  <c:v>316.41000366210938</c:v>
                </c:pt>
                <c:pt idx="64">
                  <c:v>323.3800048828125</c:v>
                </c:pt>
                <c:pt idx="65">
                  <c:v>330.35000610351563</c:v>
                </c:pt>
                <c:pt idx="66">
                  <c:v>337.32000732421875</c:v>
                </c:pt>
                <c:pt idx="67">
                  <c:v>344.29000854492188</c:v>
                </c:pt>
                <c:pt idx="68">
                  <c:v>351.260009765625</c:v>
                </c:pt>
                <c:pt idx="69">
                  <c:v>358.23001098632813</c:v>
                </c:pt>
                <c:pt idx="70">
                  <c:v>365.20001220703125</c:v>
                </c:pt>
                <c:pt idx="71">
                  <c:v>372.16000366210938</c:v>
                </c:pt>
                <c:pt idx="72">
                  <c:v>379.1199951171875</c:v>
                </c:pt>
                <c:pt idx="73">
                  <c:v>386.08001708984375</c:v>
                </c:pt>
                <c:pt idx="74">
                  <c:v>393.04000854492188</c:v>
                </c:pt>
                <c:pt idx="75">
                  <c:v>400</c:v>
                </c:pt>
                <c:pt idx="76">
                  <c:v>406.95999145507813</c:v>
                </c:pt>
                <c:pt idx="77">
                  <c:v>413.91998291015625</c:v>
                </c:pt>
                <c:pt idx="78">
                  <c:v>420.8800048828125</c:v>
                </c:pt>
                <c:pt idx="79">
                  <c:v>427.83999633789063</c:v>
                </c:pt>
                <c:pt idx="80">
                  <c:v>434.79998779296875</c:v>
                </c:pt>
                <c:pt idx="81">
                  <c:v>440.1099853515625</c:v>
                </c:pt>
                <c:pt idx="82">
                  <c:v>445.41998291015625</c:v>
                </c:pt>
                <c:pt idx="83">
                  <c:v>450.72998046875</c:v>
                </c:pt>
                <c:pt idx="84">
                  <c:v>456.03997802734375</c:v>
                </c:pt>
                <c:pt idx="85">
                  <c:v>461.3499755859375</c:v>
                </c:pt>
                <c:pt idx="86">
                  <c:v>466.66000366210938</c:v>
                </c:pt>
                <c:pt idx="87">
                  <c:v>471.97000122070313</c:v>
                </c:pt>
                <c:pt idx="88">
                  <c:v>477.27999877929688</c:v>
                </c:pt>
                <c:pt idx="89">
                  <c:v>482.58999633789063</c:v>
                </c:pt>
                <c:pt idx="90">
                  <c:v>487.89999389648438</c:v>
                </c:pt>
                <c:pt idx="91">
                  <c:v>487.27999877929688</c:v>
                </c:pt>
                <c:pt idx="92">
                  <c:v>486.66000366210938</c:v>
                </c:pt>
                <c:pt idx="93">
                  <c:v>486.04000854492188</c:v>
                </c:pt>
                <c:pt idx="94">
                  <c:v>485.42001342773438</c:v>
                </c:pt>
                <c:pt idx="95">
                  <c:v>484.79998779296875</c:v>
                </c:pt>
                <c:pt idx="96">
                  <c:v>484.17999267578125</c:v>
                </c:pt>
                <c:pt idx="97">
                  <c:v>483.55999755859375</c:v>
                </c:pt>
                <c:pt idx="98">
                  <c:v>482.94000244140625</c:v>
                </c:pt>
                <c:pt idx="99">
                  <c:v>482.32000732421875</c:v>
                </c:pt>
                <c:pt idx="100">
                  <c:v>481.70001220703125</c:v>
                </c:pt>
                <c:pt idx="101">
                  <c:v>475.46002197265625</c:v>
                </c:pt>
                <c:pt idx="102">
                  <c:v>469.22000122070313</c:v>
                </c:pt>
                <c:pt idx="103">
                  <c:v>462.98001098632813</c:v>
                </c:pt>
                <c:pt idx="104">
                  <c:v>456.739990234375</c:v>
                </c:pt>
                <c:pt idx="105">
                  <c:v>450.5</c:v>
                </c:pt>
                <c:pt idx="106">
                  <c:v>444.260009765625</c:v>
                </c:pt>
                <c:pt idx="107">
                  <c:v>438.01998901367188</c:v>
                </c:pt>
                <c:pt idx="108">
                  <c:v>431.77999877929688</c:v>
                </c:pt>
                <c:pt idx="109">
                  <c:v>425.53997802734375</c:v>
                </c:pt>
                <c:pt idx="110">
                  <c:v>419.29998779296875</c:v>
                </c:pt>
              </c:numCache>
            </c:numRef>
          </c:yVal>
          <c:smooth val="1"/>
          <c:extLst>
            <c:ext xmlns:c16="http://schemas.microsoft.com/office/drawing/2014/chart" uri="{C3380CC4-5D6E-409C-BE32-E72D297353CC}">
              <c16:uniqueId val="{00000007-9A61-9540-B935-C85E5B93AC9C}"/>
            </c:ext>
          </c:extLst>
        </c:ser>
        <c:ser>
          <c:idx val="8"/>
          <c:order val="8"/>
          <c:tx>
            <c:strRef>
              <c:f>Sheet1!$O$2</c:f>
              <c:strCache>
                <c:ptCount val="1"/>
                <c:pt idx="0">
                  <c:v>EIEE WITCH-GLOBIOM SSP2 Baseline (2016)</c:v>
                </c:pt>
              </c:strCache>
            </c:strRef>
          </c:tx>
          <c:spPr>
            <a:ln w="31750" cap="rnd">
              <a:solidFill>
                <a:srgbClr val="487632"/>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Sheet1!$O$3:$O$113</c:f>
              <c:numCache>
                <c:formatCode>General</c:formatCode>
                <c:ptCount val="111"/>
                <c:pt idx="15">
                  <c:v>121.68052673339844</c:v>
                </c:pt>
                <c:pt idx="16">
                  <c:v>124.03797149658203</c:v>
                </c:pt>
                <c:pt idx="17">
                  <c:v>126.39541625976563</c:v>
                </c:pt>
                <c:pt idx="18">
                  <c:v>128.75286865234375</c:v>
                </c:pt>
                <c:pt idx="19">
                  <c:v>131.11030578613281</c:v>
                </c:pt>
                <c:pt idx="20">
                  <c:v>133.46775817871094</c:v>
                </c:pt>
                <c:pt idx="21">
                  <c:v>136.81059265136719</c:v>
                </c:pt>
                <c:pt idx="22">
                  <c:v>140.15342712402344</c:v>
                </c:pt>
                <c:pt idx="23">
                  <c:v>143.49627685546875</c:v>
                </c:pt>
                <c:pt idx="24">
                  <c:v>146.839111328125</c:v>
                </c:pt>
                <c:pt idx="25">
                  <c:v>150.18194580078125</c:v>
                </c:pt>
                <c:pt idx="26">
                  <c:v>153.5247802734375</c:v>
                </c:pt>
                <c:pt idx="27">
                  <c:v>156.86761474609375</c:v>
                </c:pt>
                <c:pt idx="28">
                  <c:v>160.21046447753906</c:v>
                </c:pt>
                <c:pt idx="29">
                  <c:v>163.55329895019531</c:v>
                </c:pt>
                <c:pt idx="30">
                  <c:v>166.89613342285156</c:v>
                </c:pt>
                <c:pt idx="31">
                  <c:v>170.57952880859375</c:v>
                </c:pt>
                <c:pt idx="32">
                  <c:v>174.26290893554688</c:v>
                </c:pt>
                <c:pt idx="33">
                  <c:v>177.94630432128906</c:v>
                </c:pt>
                <c:pt idx="34">
                  <c:v>181.62969970703125</c:v>
                </c:pt>
                <c:pt idx="35">
                  <c:v>185.31307983398438</c:v>
                </c:pt>
                <c:pt idx="36">
                  <c:v>188.99647521972656</c:v>
                </c:pt>
                <c:pt idx="37">
                  <c:v>192.67987060546875</c:v>
                </c:pt>
                <c:pt idx="38">
                  <c:v>196.36326599121094</c:v>
                </c:pt>
                <c:pt idx="39">
                  <c:v>200.04664611816406</c:v>
                </c:pt>
                <c:pt idx="40">
                  <c:v>203.73004150390625</c:v>
                </c:pt>
                <c:pt idx="41">
                  <c:v>206.19390869140625</c:v>
                </c:pt>
                <c:pt idx="42">
                  <c:v>208.65776062011719</c:v>
                </c:pt>
                <c:pt idx="43">
                  <c:v>211.12162780761719</c:v>
                </c:pt>
                <c:pt idx="44">
                  <c:v>213.58547973632813</c:v>
                </c:pt>
                <c:pt idx="45">
                  <c:v>216.04934692382813</c:v>
                </c:pt>
                <c:pt idx="46">
                  <c:v>218.51321411132813</c:v>
                </c:pt>
                <c:pt idx="47">
                  <c:v>220.97706604003906</c:v>
                </c:pt>
                <c:pt idx="48">
                  <c:v>223.44093322753906</c:v>
                </c:pt>
                <c:pt idx="49">
                  <c:v>225.90478515625</c:v>
                </c:pt>
                <c:pt idx="50">
                  <c:v>228.36865234375</c:v>
                </c:pt>
                <c:pt idx="51">
                  <c:v>229.90008544921875</c:v>
                </c:pt>
                <c:pt idx="52">
                  <c:v>231.43150329589844</c:v>
                </c:pt>
                <c:pt idx="53">
                  <c:v>232.96293640136719</c:v>
                </c:pt>
                <c:pt idx="54">
                  <c:v>234.49436950683594</c:v>
                </c:pt>
                <c:pt idx="55">
                  <c:v>236.02578735351563</c:v>
                </c:pt>
                <c:pt idx="56">
                  <c:v>237.55722045898438</c:v>
                </c:pt>
                <c:pt idx="57">
                  <c:v>239.08865356445313</c:v>
                </c:pt>
                <c:pt idx="58">
                  <c:v>240.62008666992188</c:v>
                </c:pt>
                <c:pt idx="59">
                  <c:v>242.15150451660156</c:v>
                </c:pt>
                <c:pt idx="60">
                  <c:v>243.68293762207031</c:v>
                </c:pt>
                <c:pt idx="61">
                  <c:v>244.45585632324219</c:v>
                </c:pt>
                <c:pt idx="62">
                  <c:v>245.228759765625</c:v>
                </c:pt>
                <c:pt idx="63">
                  <c:v>246.00167846679688</c:v>
                </c:pt>
                <c:pt idx="64">
                  <c:v>246.77458190917969</c:v>
                </c:pt>
                <c:pt idx="65">
                  <c:v>247.54750061035156</c:v>
                </c:pt>
                <c:pt idx="66">
                  <c:v>248.32041931152344</c:v>
                </c:pt>
                <c:pt idx="67">
                  <c:v>249.09332275390625</c:v>
                </c:pt>
                <c:pt idx="68">
                  <c:v>249.86624145507813</c:v>
                </c:pt>
                <c:pt idx="69">
                  <c:v>250.63914489746094</c:v>
                </c:pt>
                <c:pt idx="70">
                  <c:v>251.41206359863281</c:v>
                </c:pt>
                <c:pt idx="71">
                  <c:v>252.00761413574219</c:v>
                </c:pt>
                <c:pt idx="72">
                  <c:v>252.6031494140625</c:v>
                </c:pt>
                <c:pt idx="73">
                  <c:v>253.19869995117188</c:v>
                </c:pt>
                <c:pt idx="74">
                  <c:v>253.79425048828125</c:v>
                </c:pt>
                <c:pt idx="75">
                  <c:v>254.38980102539063</c:v>
                </c:pt>
                <c:pt idx="76">
                  <c:v>254.98533630371094</c:v>
                </c:pt>
                <c:pt idx="77">
                  <c:v>255.58088684082031</c:v>
                </c:pt>
                <c:pt idx="78">
                  <c:v>256.17642211914063</c:v>
                </c:pt>
                <c:pt idx="79">
                  <c:v>256.77197265625</c:v>
                </c:pt>
                <c:pt idx="80">
                  <c:v>257.36752319335938</c:v>
                </c:pt>
                <c:pt idx="81">
                  <c:v>257.38851928710938</c:v>
                </c:pt>
                <c:pt idx="82">
                  <c:v>257.4095458984375</c:v>
                </c:pt>
                <c:pt idx="83">
                  <c:v>257.4305419921875</c:v>
                </c:pt>
                <c:pt idx="84">
                  <c:v>257.45156860351563</c:v>
                </c:pt>
                <c:pt idx="85">
                  <c:v>257.47256469726563</c:v>
                </c:pt>
                <c:pt idx="86">
                  <c:v>257.49356079101563</c:v>
                </c:pt>
                <c:pt idx="87">
                  <c:v>257.51458740234375</c:v>
                </c:pt>
                <c:pt idx="88">
                  <c:v>257.53558349609375</c:v>
                </c:pt>
                <c:pt idx="89">
                  <c:v>257.55661010742188</c:v>
                </c:pt>
                <c:pt idx="90">
                  <c:v>257.57760620117188</c:v>
                </c:pt>
                <c:pt idx="91">
                  <c:v>257.10025024414063</c:v>
                </c:pt>
                <c:pt idx="92">
                  <c:v>256.6229248046875</c:v>
                </c:pt>
                <c:pt idx="93">
                  <c:v>256.14556884765625</c:v>
                </c:pt>
                <c:pt idx="94">
                  <c:v>255.668212890625</c:v>
                </c:pt>
                <c:pt idx="95">
                  <c:v>255.19085693359375</c:v>
                </c:pt>
                <c:pt idx="96">
                  <c:v>254.71351623535156</c:v>
                </c:pt>
                <c:pt idx="97">
                  <c:v>254.23617553710938</c:v>
                </c:pt>
                <c:pt idx="98">
                  <c:v>253.75881958007813</c:v>
                </c:pt>
                <c:pt idx="99">
                  <c:v>253.28146362304688</c:v>
                </c:pt>
                <c:pt idx="100">
                  <c:v>252.80412292480469</c:v>
                </c:pt>
                <c:pt idx="101">
                  <c:v>250.99554443359375</c:v>
                </c:pt>
                <c:pt idx="102">
                  <c:v>249.18696594238281</c:v>
                </c:pt>
                <c:pt idx="103">
                  <c:v>247.37840270996094</c:v>
                </c:pt>
                <c:pt idx="104">
                  <c:v>245.56982421875</c:v>
                </c:pt>
                <c:pt idx="105">
                  <c:v>243.76124572753906</c:v>
                </c:pt>
                <c:pt idx="106">
                  <c:v>241.95266723632813</c:v>
                </c:pt>
                <c:pt idx="107">
                  <c:v>240.14408874511719</c:v>
                </c:pt>
                <c:pt idx="108">
                  <c:v>238.33552551269531</c:v>
                </c:pt>
                <c:pt idx="109">
                  <c:v>236.52694702148438</c:v>
                </c:pt>
                <c:pt idx="110">
                  <c:v>234.71836853027344</c:v>
                </c:pt>
              </c:numCache>
            </c:numRef>
          </c:yVal>
          <c:smooth val="1"/>
          <c:extLst>
            <c:ext xmlns:c16="http://schemas.microsoft.com/office/drawing/2014/chart" uri="{C3380CC4-5D6E-409C-BE32-E72D297353CC}">
              <c16:uniqueId val="{00000008-9A61-9540-B935-C85E5B93AC9C}"/>
            </c:ext>
          </c:extLst>
        </c:ser>
        <c:ser>
          <c:idx val="9"/>
          <c:order val="9"/>
          <c:tx>
            <c:strRef>
              <c:f>Sheet1!$P$2</c:f>
              <c:strCache>
                <c:ptCount val="1"/>
                <c:pt idx="0">
                  <c:v>CI En-ROADS Ref (2019)</c:v>
                </c:pt>
              </c:strCache>
            </c:strRef>
          </c:tx>
          <c:spPr>
            <a:ln w="60325" cap="rnd">
              <a:solidFill>
                <a:srgbClr val="005EFA"/>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Sheet1!$P$3:$P$113</c:f>
              <c:numCache>
                <c:formatCode>General</c:formatCode>
                <c:ptCount val="111"/>
                <c:pt idx="0">
                  <c:v>92.959609985351563</c:v>
                </c:pt>
                <c:pt idx="1">
                  <c:v>100.18389892578125</c:v>
                </c:pt>
                <c:pt idx="2">
                  <c:v>103.43915557861328</c:v>
                </c:pt>
                <c:pt idx="3">
                  <c:v>105.95639038085938</c:v>
                </c:pt>
                <c:pt idx="4">
                  <c:v>108.08450317382813</c:v>
                </c:pt>
                <c:pt idx="5">
                  <c:v>109.99057006835938</c:v>
                </c:pt>
                <c:pt idx="6">
                  <c:v>111.73101806640625</c:v>
                </c:pt>
                <c:pt idx="7">
                  <c:v>113.39162445068359</c:v>
                </c:pt>
                <c:pt idx="8">
                  <c:v>114.9150390625</c:v>
                </c:pt>
                <c:pt idx="9">
                  <c:v>116.32781219482422</c:v>
                </c:pt>
                <c:pt idx="10">
                  <c:v>118.08901214599609</c:v>
                </c:pt>
                <c:pt idx="11">
                  <c:v>120.78522491455078</c:v>
                </c:pt>
                <c:pt idx="12">
                  <c:v>123.01823425292969</c:v>
                </c:pt>
                <c:pt idx="13">
                  <c:v>123.90579986572266</c:v>
                </c:pt>
                <c:pt idx="14">
                  <c:v>125.25852966308594</c:v>
                </c:pt>
                <c:pt idx="15">
                  <c:v>127.43537902832031</c:v>
                </c:pt>
                <c:pt idx="16">
                  <c:v>129.62945556640625</c:v>
                </c:pt>
                <c:pt idx="17">
                  <c:v>132.13014221191406</c:v>
                </c:pt>
                <c:pt idx="18">
                  <c:v>136.31680297851563</c:v>
                </c:pt>
                <c:pt idx="19">
                  <c:v>142.77613830566406</c:v>
                </c:pt>
                <c:pt idx="20">
                  <c:v>147.86550903320313</c:v>
                </c:pt>
                <c:pt idx="21">
                  <c:v>151.27049255371094</c:v>
                </c:pt>
                <c:pt idx="22">
                  <c:v>155.736083984375</c:v>
                </c:pt>
                <c:pt idx="23">
                  <c:v>160.00410461425781</c:v>
                </c:pt>
                <c:pt idx="24">
                  <c:v>163.94032287597656</c:v>
                </c:pt>
                <c:pt idx="25">
                  <c:v>168.96279907226563</c:v>
                </c:pt>
                <c:pt idx="26">
                  <c:v>173.48954772949219</c:v>
                </c:pt>
                <c:pt idx="27">
                  <c:v>175.85234069824219</c:v>
                </c:pt>
                <c:pt idx="28">
                  <c:v>177.36778259277344</c:v>
                </c:pt>
                <c:pt idx="29">
                  <c:v>179.420166015625</c:v>
                </c:pt>
                <c:pt idx="30">
                  <c:v>181.57254028320313</c:v>
                </c:pt>
                <c:pt idx="31">
                  <c:v>183.75437927246094</c:v>
                </c:pt>
                <c:pt idx="32">
                  <c:v>186.10206604003906</c:v>
                </c:pt>
                <c:pt idx="33">
                  <c:v>188.62419128417969</c:v>
                </c:pt>
                <c:pt idx="34">
                  <c:v>191.34649658203125</c:v>
                </c:pt>
                <c:pt idx="35">
                  <c:v>194.29881286621094</c:v>
                </c:pt>
                <c:pt idx="36">
                  <c:v>197.50616455078125</c:v>
                </c:pt>
                <c:pt idx="37">
                  <c:v>200.96194458007813</c:v>
                </c:pt>
                <c:pt idx="38">
                  <c:v>204.65162658691406</c:v>
                </c:pt>
                <c:pt idx="39">
                  <c:v>208.55131530761719</c:v>
                </c:pt>
                <c:pt idx="40">
                  <c:v>212.62034606933594</c:v>
                </c:pt>
                <c:pt idx="41">
                  <c:v>216.820556640625</c:v>
                </c:pt>
                <c:pt idx="42">
                  <c:v>221.08930969238281</c:v>
                </c:pt>
                <c:pt idx="43">
                  <c:v>225.35101318359375</c:v>
                </c:pt>
                <c:pt idx="44">
                  <c:v>229.54244995117188</c:v>
                </c:pt>
                <c:pt idx="45">
                  <c:v>233.6158447265625</c:v>
                </c:pt>
                <c:pt idx="46">
                  <c:v>237.52818298339844</c:v>
                </c:pt>
                <c:pt idx="47">
                  <c:v>241.26255798339844</c:v>
                </c:pt>
                <c:pt idx="48">
                  <c:v>244.82101440429688</c:v>
                </c:pt>
                <c:pt idx="49">
                  <c:v>248.21644592285156</c:v>
                </c:pt>
                <c:pt idx="50">
                  <c:v>251.47500610351563</c:v>
                </c:pt>
                <c:pt idx="51">
                  <c:v>254.58433532714844</c:v>
                </c:pt>
                <c:pt idx="52">
                  <c:v>257.6026611328125</c:v>
                </c:pt>
                <c:pt idx="53">
                  <c:v>260.59793090820313</c:v>
                </c:pt>
                <c:pt idx="54">
                  <c:v>263.61175537109375</c:v>
                </c:pt>
                <c:pt idx="55">
                  <c:v>266.6798095703125</c:v>
                </c:pt>
                <c:pt idx="56">
                  <c:v>269.83016967773438</c:v>
                </c:pt>
                <c:pt idx="57">
                  <c:v>273.08148193359375</c:v>
                </c:pt>
                <c:pt idx="58">
                  <c:v>276.44223022460938</c:v>
                </c:pt>
                <c:pt idx="59">
                  <c:v>279.9111328125</c:v>
                </c:pt>
                <c:pt idx="60">
                  <c:v>283.47842407226563</c:v>
                </c:pt>
                <c:pt idx="61">
                  <c:v>287.1278076171875</c:v>
                </c:pt>
                <c:pt idx="62">
                  <c:v>290.838623046875</c:v>
                </c:pt>
                <c:pt idx="63">
                  <c:v>294.58807373046875</c:v>
                </c:pt>
                <c:pt idx="64">
                  <c:v>298.35366821289063</c:v>
                </c:pt>
                <c:pt idx="65">
                  <c:v>302.114990234375</c:v>
                </c:pt>
                <c:pt idx="66">
                  <c:v>305.85549926757813</c:v>
                </c:pt>
                <c:pt idx="67">
                  <c:v>309.56338500976563</c:v>
                </c:pt>
                <c:pt idx="68">
                  <c:v>313.232421875</c:v>
                </c:pt>
                <c:pt idx="69">
                  <c:v>316.86187744140625</c:v>
                </c:pt>
                <c:pt idx="70">
                  <c:v>320.45608520507813</c:v>
                </c:pt>
                <c:pt idx="71">
                  <c:v>324.02322387695313</c:v>
                </c:pt>
                <c:pt idx="72">
                  <c:v>327.5740966796875</c:v>
                </c:pt>
                <c:pt idx="73">
                  <c:v>331.12060546875</c:v>
                </c:pt>
                <c:pt idx="74">
                  <c:v>334.67462158203125</c:v>
                </c:pt>
                <c:pt idx="75">
                  <c:v>338.24664306640625</c:v>
                </c:pt>
                <c:pt idx="76">
                  <c:v>341.844970703125</c:v>
                </c:pt>
                <c:pt idx="77">
                  <c:v>345.47491455078125</c:v>
                </c:pt>
                <c:pt idx="78">
                  <c:v>349.13851928710938</c:v>
                </c:pt>
                <c:pt idx="79">
                  <c:v>352.83456420898438</c:v>
                </c:pt>
                <c:pt idx="80">
                  <c:v>356.55892944335938</c:v>
                </c:pt>
                <c:pt idx="81">
                  <c:v>360.30526733398438</c:v>
                </c:pt>
                <c:pt idx="82">
                  <c:v>364.06594848632813</c:v>
                </c:pt>
                <c:pt idx="83">
                  <c:v>367.832763671875</c:v>
                </c:pt>
                <c:pt idx="84">
                  <c:v>371.59771728515625</c:v>
                </c:pt>
                <c:pt idx="85">
                  <c:v>375.35372924804688</c:v>
                </c:pt>
                <c:pt idx="86">
                  <c:v>379.09527587890625</c:v>
                </c:pt>
                <c:pt idx="87">
                  <c:v>382.81875610351563</c:v>
                </c:pt>
                <c:pt idx="88">
                  <c:v>386.52264404296875</c:v>
                </c:pt>
                <c:pt idx="89">
                  <c:v>390.20733642578125</c:v>
                </c:pt>
                <c:pt idx="90">
                  <c:v>393.87503051757813</c:v>
                </c:pt>
                <c:pt idx="91">
                  <c:v>397.52911376953125</c:v>
                </c:pt>
                <c:pt idx="92">
                  <c:v>401.17376708984375</c:v>
                </c:pt>
                <c:pt idx="93">
                  <c:v>404.8134765625</c:v>
                </c:pt>
                <c:pt idx="94">
                  <c:v>408.45272827148438</c:v>
                </c:pt>
                <c:pt idx="95">
                  <c:v>412.09530639648438</c:v>
                </c:pt>
                <c:pt idx="96">
                  <c:v>415.7440185546875</c:v>
                </c:pt>
                <c:pt idx="97">
                  <c:v>419.40005493164063</c:v>
                </c:pt>
                <c:pt idx="98">
                  <c:v>423.0631103515625</c:v>
                </c:pt>
                <c:pt idx="99">
                  <c:v>426.73245239257813</c:v>
                </c:pt>
                <c:pt idx="100">
                  <c:v>430.40872192382813</c:v>
                </c:pt>
                <c:pt idx="101">
                  <c:v>434.08935546875</c:v>
                </c:pt>
                <c:pt idx="102">
                  <c:v>437.770751953125</c:v>
                </c:pt>
                <c:pt idx="103">
                  <c:v>441.44903564453125</c:v>
                </c:pt>
                <c:pt idx="104">
                  <c:v>445.12063598632813</c:v>
                </c:pt>
                <c:pt idx="105">
                  <c:v>448.78265380859375</c:v>
                </c:pt>
                <c:pt idx="106">
                  <c:v>452.43289184570313</c:v>
                </c:pt>
                <c:pt idx="107">
                  <c:v>456.06982421875</c:v>
                </c:pt>
                <c:pt idx="108">
                  <c:v>459.69256591796875</c:v>
                </c:pt>
                <c:pt idx="109">
                  <c:v>463.30056762695313</c:v>
                </c:pt>
                <c:pt idx="110">
                  <c:v>466.89337158203125</c:v>
                </c:pt>
              </c:numCache>
            </c:numRef>
          </c:yVal>
          <c:smooth val="1"/>
          <c:extLst>
            <c:ext xmlns:c16="http://schemas.microsoft.com/office/drawing/2014/chart" uri="{C3380CC4-5D6E-409C-BE32-E72D297353CC}">
              <c16:uniqueId val="{00000009-9A61-9540-B935-C85E5B93AC9C}"/>
            </c:ext>
          </c:extLst>
        </c:ser>
        <c:dLbls>
          <c:showLegendKey val="0"/>
          <c:showVal val="0"/>
          <c:showCatName val="0"/>
          <c:showSerName val="0"/>
          <c:showPercent val="0"/>
          <c:showBubbleSize val="0"/>
        </c:dLbls>
        <c:axId val="948211200"/>
        <c:axId val="984936912"/>
      </c:scatterChart>
      <c:valAx>
        <c:axId val="948211200"/>
        <c:scaling>
          <c:orientation val="minMax"/>
          <c:max val="2100"/>
          <c:min val="2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84936912"/>
        <c:crosses val="autoZero"/>
        <c:crossBetween val="midCat"/>
        <c:majorUnit val="100"/>
      </c:valAx>
      <c:valAx>
        <c:axId val="98493691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300" b="0" i="0" u="none" strike="noStrike" kern="1200" baseline="0">
                    <a:solidFill>
                      <a:schemeClr val="bg1"/>
                    </a:solidFill>
                    <a:latin typeface="Helvetica" pitchFamily="2" charset="0"/>
                    <a:ea typeface="+mn-ea"/>
                    <a:cs typeface="+mn-cs"/>
                  </a:defRPr>
                </a:pPr>
                <a:r>
                  <a:rPr lang="en-US" sz="1300" b="0" i="0" baseline="0" dirty="0">
                    <a:solidFill>
                      <a:schemeClr val="bg1"/>
                    </a:solidFill>
                    <a:effectLst/>
                    <a:latin typeface="Helvetica" pitchFamily="2" charset="0"/>
                  </a:rPr>
                  <a:t>Exajoules per Year</a:t>
                </a:r>
                <a:endParaRPr lang="en-US" sz="1300" b="0" i="0" dirty="0">
                  <a:solidFill>
                    <a:schemeClr val="bg1"/>
                  </a:solidFill>
                  <a:effectLst/>
                  <a:latin typeface="Helvetica" pitchFamily="2" charset="0"/>
                </a:endParaRPr>
              </a:p>
            </c:rich>
          </c:tx>
          <c:layout>
            <c:manualLayout>
              <c:xMode val="edge"/>
              <c:yMode val="edge"/>
              <c:x val="5.0372540845654373E-2"/>
              <c:y val="0.18712594722457945"/>
            </c:manualLayout>
          </c:layout>
          <c:overlay val="0"/>
          <c:spPr>
            <a:noFill/>
            <a:ln>
              <a:noFill/>
            </a:ln>
            <a:effectLst/>
          </c:spPr>
          <c:txPr>
            <a:bodyPr rot="-5400000" spcFirstLastPara="1" vertOverflow="ellipsis" vert="horz" wrap="square" anchor="ctr" anchorCtr="1"/>
            <a:lstStyle/>
            <a:p>
              <a:pPr>
                <a:defRPr sz="1300" b="0" i="0" u="none" strike="noStrike" kern="1200" baseline="0">
                  <a:solidFill>
                    <a:schemeClr val="bg1"/>
                  </a:solidFill>
                  <a:latin typeface="Helvetica" pitchFamily="2" charset="0"/>
                  <a:ea typeface="+mn-ea"/>
                  <a:cs typeface="+mn-cs"/>
                </a:defRPr>
              </a:pPr>
              <a:endParaRPr lang="sk-SK"/>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48211200"/>
        <c:crosses val="autoZero"/>
        <c:crossBetween val="midCat"/>
        <c:majorUnit val="600"/>
      </c:valAx>
      <c:spPr>
        <a:solidFill>
          <a:schemeClr val="bg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k-S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dirty="0">
                <a:solidFill>
                  <a:srgbClr val="FFC000"/>
                </a:solidFill>
                <a:effectLst/>
                <a:latin typeface="Helvetica" pitchFamily="2" charset="0"/>
              </a:rPr>
              <a:t>Primary Energy from Coal – High Carbon Price</a:t>
            </a:r>
            <a:endParaRPr lang="en-US" sz="1600" b="1" i="0" dirty="0">
              <a:solidFill>
                <a:srgbClr val="FFC000"/>
              </a:solidFill>
              <a:effectLst/>
              <a:latin typeface="Helvetica" pitchFamily="2" charset="0"/>
            </a:endParaRPr>
          </a:p>
        </c:rich>
      </c:tx>
      <c:layout>
        <c:manualLayout>
          <c:xMode val="edge"/>
          <c:yMode val="edge"/>
          <c:x val="0.11410237598641873"/>
          <c:y val="2.016847933065298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manualLayout>
          <c:layoutTarget val="inner"/>
          <c:xMode val="edge"/>
          <c:yMode val="edge"/>
          <c:x val="9.2831137829198399E-2"/>
          <c:y val="0.10976100890758242"/>
          <c:w val="0.76464381500795597"/>
          <c:h val="0.58580561922064867"/>
        </c:manualLayout>
      </c:layout>
      <c:scatterChart>
        <c:scatterStyle val="smoothMarker"/>
        <c:varyColors val="0"/>
        <c:ser>
          <c:idx val="0"/>
          <c:order val="0"/>
          <c:tx>
            <c:strRef>
              <c:f>Sheet1!$S$2</c:f>
              <c:strCache>
                <c:ptCount val="1"/>
                <c:pt idx="0">
                  <c:v>PBL IMAGE SSP2 26 (2016)</c:v>
                </c:pt>
              </c:strCache>
            </c:strRef>
          </c:tx>
          <c:spPr>
            <a:ln w="31750" cap="rnd">
              <a:solidFill>
                <a:srgbClr val="EBE91A"/>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Sheet1!$S$3:$S$113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146.88882446289063</c:v>
                </c:pt>
                <c:pt idx="22">
                  <c:v>147.68037414550781</c:v>
                </c:pt>
                <c:pt idx="23">
                  <c:v>148.471923828125</c:v>
                </c:pt>
                <c:pt idx="24">
                  <c:v>149.26345825195313</c:v>
                </c:pt>
                <c:pt idx="25">
                  <c:v>150.05499267578125</c:v>
                </c:pt>
                <c:pt idx="26">
                  <c:v>150.84654235839844</c:v>
                </c:pt>
                <c:pt idx="27">
                  <c:v>151.63809204101563</c:v>
                </c:pt>
                <c:pt idx="28">
                  <c:v>152.42962646484375</c:v>
                </c:pt>
                <c:pt idx="29">
                  <c:v>153.22116088867188</c:v>
                </c:pt>
                <c:pt idx="30">
                  <c:v>154.01271057128906</c:v>
                </c:pt>
                <c:pt idx="31">
                  <c:v>150.21110534667969</c:v>
                </c:pt>
                <c:pt idx="32">
                  <c:v>146.40948486328125</c:v>
                </c:pt>
                <c:pt idx="33">
                  <c:v>142.60787963867188</c:v>
                </c:pt>
                <c:pt idx="34">
                  <c:v>138.8062744140625</c:v>
                </c:pt>
                <c:pt idx="35">
                  <c:v>135.00465393066406</c:v>
                </c:pt>
                <c:pt idx="36">
                  <c:v>131.20304870605469</c:v>
                </c:pt>
                <c:pt idx="37">
                  <c:v>127.40143585205078</c:v>
                </c:pt>
                <c:pt idx="38">
                  <c:v>123.59982299804688</c:v>
                </c:pt>
                <c:pt idx="39">
                  <c:v>119.7982177734375</c:v>
                </c:pt>
                <c:pt idx="40">
                  <c:v>115.99660491943359</c:v>
                </c:pt>
                <c:pt idx="41">
                  <c:v>110.18865203857422</c:v>
                </c:pt>
                <c:pt idx="42">
                  <c:v>104.38069915771484</c:v>
                </c:pt>
                <c:pt idx="43">
                  <c:v>98.572746276855469</c:v>
                </c:pt>
                <c:pt idx="44">
                  <c:v>92.764793395996094</c:v>
                </c:pt>
                <c:pt idx="45">
                  <c:v>86.956832885742188</c:v>
                </c:pt>
                <c:pt idx="46">
                  <c:v>81.148880004882813</c:v>
                </c:pt>
                <c:pt idx="47">
                  <c:v>75.340927124023438</c:v>
                </c:pt>
                <c:pt idx="48">
                  <c:v>69.532974243164063</c:v>
                </c:pt>
                <c:pt idx="49">
                  <c:v>63.725021362304688</c:v>
                </c:pt>
                <c:pt idx="50">
                  <c:v>57.917068481445313</c:v>
                </c:pt>
                <c:pt idx="51">
                  <c:v>56.642288208007813</c:v>
                </c:pt>
                <c:pt idx="52">
                  <c:v>55.367507934570313</c:v>
                </c:pt>
                <c:pt idx="53">
                  <c:v>54.092727661132813</c:v>
                </c:pt>
                <c:pt idx="54">
                  <c:v>52.817947387695313</c:v>
                </c:pt>
                <c:pt idx="55">
                  <c:v>51.543167114257813</c:v>
                </c:pt>
                <c:pt idx="56">
                  <c:v>50.268390655517578</c:v>
                </c:pt>
                <c:pt idx="57">
                  <c:v>48.993610382080078</c:v>
                </c:pt>
                <c:pt idx="58">
                  <c:v>47.718830108642578</c:v>
                </c:pt>
                <c:pt idx="59">
                  <c:v>46.444049835205078</c:v>
                </c:pt>
                <c:pt idx="60">
                  <c:v>45.169269561767578</c:v>
                </c:pt>
                <c:pt idx="61">
                  <c:v>45.261627197265625</c:v>
                </c:pt>
                <c:pt idx="62">
                  <c:v>45.353984832763672</c:v>
                </c:pt>
                <c:pt idx="63">
                  <c:v>45.446338653564453</c:v>
                </c:pt>
                <c:pt idx="64">
                  <c:v>45.5386962890625</c:v>
                </c:pt>
                <c:pt idx="65">
                  <c:v>45.631053924560547</c:v>
                </c:pt>
                <c:pt idx="66">
                  <c:v>45.723411560058594</c:v>
                </c:pt>
                <c:pt idx="67">
                  <c:v>45.815769195556641</c:v>
                </c:pt>
                <c:pt idx="68">
                  <c:v>45.908123016357422</c:v>
                </c:pt>
                <c:pt idx="69">
                  <c:v>46.000480651855469</c:v>
                </c:pt>
                <c:pt idx="70">
                  <c:v>46.092838287353516</c:v>
                </c:pt>
                <c:pt idx="71">
                  <c:v>47.602203369140625</c:v>
                </c:pt>
                <c:pt idx="72">
                  <c:v>49.111568450927734</c:v>
                </c:pt>
                <c:pt idx="73">
                  <c:v>50.620933532714844</c:v>
                </c:pt>
                <c:pt idx="74">
                  <c:v>52.130298614501953</c:v>
                </c:pt>
                <c:pt idx="75">
                  <c:v>53.639663696289063</c:v>
                </c:pt>
                <c:pt idx="76">
                  <c:v>55.149028778076172</c:v>
                </c:pt>
                <c:pt idx="77">
                  <c:v>56.658393859863281</c:v>
                </c:pt>
                <c:pt idx="78">
                  <c:v>58.167758941650391</c:v>
                </c:pt>
                <c:pt idx="79">
                  <c:v>59.6771240234375</c:v>
                </c:pt>
                <c:pt idx="80">
                  <c:v>61.186489105224609</c:v>
                </c:pt>
                <c:pt idx="81">
                  <c:v>62.598407745361328</c:v>
                </c:pt>
                <c:pt idx="82">
                  <c:v>64.010330200195313</c:v>
                </c:pt>
                <c:pt idx="83">
                  <c:v>65.422248840332031</c:v>
                </c:pt>
                <c:pt idx="84">
                  <c:v>66.83416748046875</c:v>
                </c:pt>
                <c:pt idx="85">
                  <c:v>68.246086120605469</c:v>
                </c:pt>
                <c:pt idx="86">
                  <c:v>69.658004760742188</c:v>
                </c:pt>
                <c:pt idx="87">
                  <c:v>71.069931030273438</c:v>
                </c:pt>
                <c:pt idx="88">
                  <c:v>72.481849670410156</c:v>
                </c:pt>
                <c:pt idx="89">
                  <c:v>73.893768310546875</c:v>
                </c:pt>
                <c:pt idx="90">
                  <c:v>75.305686950683594</c:v>
                </c:pt>
                <c:pt idx="91">
                  <c:v>77.301788330078125</c:v>
                </c:pt>
                <c:pt idx="92">
                  <c:v>79.297889709472656</c:v>
                </c:pt>
                <c:pt idx="93">
                  <c:v>81.293991088867188</c:v>
                </c:pt>
                <c:pt idx="94">
                  <c:v>83.290092468261719</c:v>
                </c:pt>
                <c:pt idx="95">
                  <c:v>85.28619384765625</c:v>
                </c:pt>
                <c:pt idx="96">
                  <c:v>87.282302856445313</c:v>
                </c:pt>
                <c:pt idx="97">
                  <c:v>89.278404235839844</c:v>
                </c:pt>
                <c:pt idx="98">
                  <c:v>91.274505615234375</c:v>
                </c:pt>
                <c:pt idx="99">
                  <c:v>93.270606994628906</c:v>
                </c:pt>
                <c:pt idx="100">
                  <c:v>95.266708374023438</c:v>
                </c:pt>
                <c:pt idx="101">
                  <c:v>95.82159423828125</c:v>
                </c:pt>
                <c:pt idx="102">
                  <c:v>96.376487731933594</c:v>
                </c:pt>
                <c:pt idx="103">
                  <c:v>96.931381225585938</c:v>
                </c:pt>
                <c:pt idx="104">
                  <c:v>97.48626708984375</c:v>
                </c:pt>
                <c:pt idx="105">
                  <c:v>98.041152954101563</c:v>
                </c:pt>
                <c:pt idx="106">
                  <c:v>98.596046447753906</c:v>
                </c:pt>
                <c:pt idx="107">
                  <c:v>99.15093994140625</c:v>
                </c:pt>
                <c:pt idx="108">
                  <c:v>99.705825805664063</c:v>
                </c:pt>
                <c:pt idx="109">
                  <c:v>100.26071166992188</c:v>
                </c:pt>
                <c:pt idx="110">
                  <c:v>100.81560516357422</c:v>
                </c:pt>
              </c:numCache>
            </c:numRef>
          </c:yVal>
          <c:smooth val="1"/>
          <c:extLst>
            <c:ext xmlns:c16="http://schemas.microsoft.com/office/drawing/2014/chart" uri="{C3380CC4-5D6E-409C-BE32-E72D297353CC}">
              <c16:uniqueId val="{00000000-4374-8D40-B1DF-0C84DDBD15B6}"/>
            </c:ext>
          </c:extLst>
        </c:ser>
        <c:ser>
          <c:idx val="1"/>
          <c:order val="1"/>
          <c:tx>
            <c:strRef>
              <c:f>Sheet1!$T$2</c:f>
              <c:strCache>
                <c:ptCount val="1"/>
                <c:pt idx="0">
                  <c:v>IIASA MESSAGE-GLOBIOM SSP2 26 (2016)</c:v>
                </c:pt>
              </c:strCache>
            </c:strRef>
          </c:tx>
          <c:spPr>
            <a:ln w="31750" cap="rnd">
              <a:solidFill>
                <a:srgbClr val="FFAC92"/>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Sheet1!$T$3:$T$113</c:f>
              <c:numCache>
                <c:formatCode>General</c:formatCode>
                <c:ptCount val="111"/>
                <c:pt idx="15">
                  <c:v>121.30100250244141</c:v>
                </c:pt>
                <c:pt idx="16">
                  <c:v>124.9862060546875</c:v>
                </c:pt>
                <c:pt idx="17">
                  <c:v>128.67140197753906</c:v>
                </c:pt>
                <c:pt idx="18">
                  <c:v>132.35659790039063</c:v>
                </c:pt>
                <c:pt idx="19">
                  <c:v>136.04180908203125</c:v>
                </c:pt>
                <c:pt idx="20">
                  <c:v>139.72700500488281</c:v>
                </c:pt>
                <c:pt idx="21">
                  <c:v>139.27470397949219</c:v>
                </c:pt>
                <c:pt idx="22">
                  <c:v>138.82240295410156</c:v>
                </c:pt>
                <c:pt idx="23">
                  <c:v>138.37010192871094</c:v>
                </c:pt>
                <c:pt idx="24">
                  <c:v>137.91780090332031</c:v>
                </c:pt>
                <c:pt idx="25">
                  <c:v>137.46549987792969</c:v>
                </c:pt>
                <c:pt idx="26">
                  <c:v>137.01319885253906</c:v>
                </c:pt>
                <c:pt idx="27">
                  <c:v>136.56089782714844</c:v>
                </c:pt>
                <c:pt idx="28">
                  <c:v>136.10859680175781</c:v>
                </c:pt>
                <c:pt idx="29">
                  <c:v>135.65629577636719</c:v>
                </c:pt>
                <c:pt idx="30">
                  <c:v>135.20399475097656</c:v>
                </c:pt>
                <c:pt idx="31">
                  <c:v>129.97518920898438</c:v>
                </c:pt>
                <c:pt idx="32">
                  <c:v>124.74639892578125</c:v>
                </c:pt>
                <c:pt idx="33">
                  <c:v>119.51759338378906</c:v>
                </c:pt>
                <c:pt idx="34">
                  <c:v>114.28879547119141</c:v>
                </c:pt>
                <c:pt idx="35">
                  <c:v>109.05999755859375</c:v>
                </c:pt>
                <c:pt idx="36">
                  <c:v>103.83119964599609</c:v>
                </c:pt>
                <c:pt idx="37">
                  <c:v>98.602401733398438</c:v>
                </c:pt>
                <c:pt idx="38">
                  <c:v>93.37359619140625</c:v>
                </c:pt>
                <c:pt idx="39">
                  <c:v>88.144798278808594</c:v>
                </c:pt>
                <c:pt idx="40">
                  <c:v>82.916000366210938</c:v>
                </c:pt>
                <c:pt idx="41">
                  <c:v>79.327796936035156</c:v>
                </c:pt>
                <c:pt idx="42">
                  <c:v>75.739601135253906</c:v>
                </c:pt>
                <c:pt idx="43">
                  <c:v>72.151397705078125</c:v>
                </c:pt>
                <c:pt idx="44">
                  <c:v>68.563201904296875</c:v>
                </c:pt>
                <c:pt idx="45">
                  <c:v>64.974998474121094</c:v>
                </c:pt>
                <c:pt idx="46">
                  <c:v>61.386798858642578</c:v>
                </c:pt>
                <c:pt idx="47">
                  <c:v>57.798599243164063</c:v>
                </c:pt>
                <c:pt idx="48">
                  <c:v>54.210399627685547</c:v>
                </c:pt>
                <c:pt idx="49">
                  <c:v>50.622200012207031</c:v>
                </c:pt>
                <c:pt idx="50">
                  <c:v>47.034000396728516</c:v>
                </c:pt>
                <c:pt idx="51">
                  <c:v>47.890300750732422</c:v>
                </c:pt>
                <c:pt idx="52">
                  <c:v>48.746601104736328</c:v>
                </c:pt>
                <c:pt idx="53">
                  <c:v>49.602901458740234</c:v>
                </c:pt>
                <c:pt idx="54">
                  <c:v>50.459201812744141</c:v>
                </c:pt>
                <c:pt idx="55">
                  <c:v>51.315498352050781</c:v>
                </c:pt>
                <c:pt idx="56">
                  <c:v>52.171798706054688</c:v>
                </c:pt>
                <c:pt idx="57">
                  <c:v>53.028099060058594</c:v>
                </c:pt>
                <c:pt idx="58">
                  <c:v>53.8843994140625</c:v>
                </c:pt>
                <c:pt idx="59">
                  <c:v>54.740699768066406</c:v>
                </c:pt>
                <c:pt idx="60">
                  <c:v>55.597000122070313</c:v>
                </c:pt>
                <c:pt idx="61">
                  <c:v>58.759101867675781</c:v>
                </c:pt>
                <c:pt idx="62">
                  <c:v>61.921199798583984</c:v>
                </c:pt>
                <c:pt idx="63">
                  <c:v>65.083297729492188</c:v>
                </c:pt>
                <c:pt idx="64">
                  <c:v>68.245399475097656</c:v>
                </c:pt>
                <c:pt idx="65">
                  <c:v>71.407501220703125</c:v>
                </c:pt>
                <c:pt idx="66">
                  <c:v>74.569602966308594</c:v>
                </c:pt>
                <c:pt idx="67">
                  <c:v>77.731704711914063</c:v>
                </c:pt>
                <c:pt idx="68">
                  <c:v>80.893798828125</c:v>
                </c:pt>
                <c:pt idx="69">
                  <c:v>84.055900573730469</c:v>
                </c:pt>
                <c:pt idx="70">
                  <c:v>87.218002319335938</c:v>
                </c:pt>
                <c:pt idx="71">
                  <c:v>91.417205810546875</c:v>
                </c:pt>
                <c:pt idx="72">
                  <c:v>95.616401672363281</c:v>
                </c:pt>
                <c:pt idx="73">
                  <c:v>99.815605163574219</c:v>
                </c:pt>
                <c:pt idx="74">
                  <c:v>104.01480102539063</c:v>
                </c:pt>
                <c:pt idx="75">
                  <c:v>108.21400451660156</c:v>
                </c:pt>
                <c:pt idx="76">
                  <c:v>112.4132080078125</c:v>
                </c:pt>
                <c:pt idx="77">
                  <c:v>116.61240386962891</c:v>
                </c:pt>
                <c:pt idx="78">
                  <c:v>120.81160736083984</c:v>
                </c:pt>
                <c:pt idx="79">
                  <c:v>125.01080322265625</c:v>
                </c:pt>
                <c:pt idx="80">
                  <c:v>129.21000671386719</c:v>
                </c:pt>
                <c:pt idx="81">
                  <c:v>129.53260803222656</c:v>
                </c:pt>
                <c:pt idx="82">
                  <c:v>129.85520935058594</c:v>
                </c:pt>
                <c:pt idx="83">
                  <c:v>130.17781066894531</c:v>
                </c:pt>
                <c:pt idx="84">
                  <c:v>130.50041198730469</c:v>
                </c:pt>
                <c:pt idx="85">
                  <c:v>130.822998046875</c:v>
                </c:pt>
                <c:pt idx="86">
                  <c:v>131.14559936523438</c:v>
                </c:pt>
                <c:pt idx="87">
                  <c:v>131.46820068359375</c:v>
                </c:pt>
                <c:pt idx="88">
                  <c:v>131.79080200195313</c:v>
                </c:pt>
                <c:pt idx="89">
                  <c:v>132.1134033203125</c:v>
                </c:pt>
                <c:pt idx="90">
                  <c:v>132.43600463867188</c:v>
                </c:pt>
                <c:pt idx="91">
                  <c:v>130.36660766601563</c:v>
                </c:pt>
                <c:pt idx="92">
                  <c:v>128.29721069335938</c:v>
                </c:pt>
                <c:pt idx="93">
                  <c:v>126.22779846191406</c:v>
                </c:pt>
                <c:pt idx="94">
                  <c:v>124.15840148925781</c:v>
                </c:pt>
                <c:pt idx="95">
                  <c:v>122.08900451660156</c:v>
                </c:pt>
                <c:pt idx="96">
                  <c:v>120.01959991455078</c:v>
                </c:pt>
                <c:pt idx="97">
                  <c:v>117.9501953125</c:v>
                </c:pt>
                <c:pt idx="98">
                  <c:v>115.88079833984375</c:v>
                </c:pt>
                <c:pt idx="99">
                  <c:v>113.8114013671875</c:v>
                </c:pt>
                <c:pt idx="100">
                  <c:v>111.74199676513672</c:v>
                </c:pt>
                <c:pt idx="101">
                  <c:v>109.23359680175781</c:v>
                </c:pt>
                <c:pt idx="102">
                  <c:v>106.72519683837891</c:v>
                </c:pt>
                <c:pt idx="103">
                  <c:v>104.216796875</c:v>
                </c:pt>
                <c:pt idx="104">
                  <c:v>101.70839691162109</c:v>
                </c:pt>
                <c:pt idx="105">
                  <c:v>99.199996948242188</c:v>
                </c:pt>
                <c:pt idx="106">
                  <c:v>96.691596984863281</c:v>
                </c:pt>
                <c:pt idx="107">
                  <c:v>94.183197021484375</c:v>
                </c:pt>
                <c:pt idx="108">
                  <c:v>91.674797058105469</c:v>
                </c:pt>
                <c:pt idx="109">
                  <c:v>89.166397094726563</c:v>
                </c:pt>
                <c:pt idx="110">
                  <c:v>86.657997131347656</c:v>
                </c:pt>
              </c:numCache>
            </c:numRef>
          </c:yVal>
          <c:smooth val="1"/>
          <c:extLst>
            <c:ext xmlns:c16="http://schemas.microsoft.com/office/drawing/2014/chart" uri="{C3380CC4-5D6E-409C-BE32-E72D297353CC}">
              <c16:uniqueId val="{00000001-4374-8D40-B1DF-0C84DDBD15B6}"/>
            </c:ext>
          </c:extLst>
        </c:ser>
        <c:ser>
          <c:idx val="2"/>
          <c:order val="2"/>
          <c:tx>
            <c:strRef>
              <c:f>Sheet1!$U$2</c:f>
              <c:strCache>
                <c:ptCount val="1"/>
                <c:pt idx="0">
                  <c:v>NIES AIM/CGE SSP2 26 (2016)</c:v>
                </c:pt>
              </c:strCache>
            </c:strRef>
          </c:tx>
          <c:spPr>
            <a:ln w="31750" cap="rnd">
              <a:solidFill>
                <a:srgbClr val="00C50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Sheet1!$U$3:$U$113</c:f>
              <c:numCache>
                <c:formatCode>General</c:formatCode>
                <c:ptCount val="111"/>
                <c:pt idx="15">
                  <c:v>118.24559783935547</c:v>
                </c:pt>
                <c:pt idx="16">
                  <c:v>121.46223449707031</c:v>
                </c:pt>
                <c:pt idx="17">
                  <c:v>124.67887878417969</c:v>
                </c:pt>
                <c:pt idx="18">
                  <c:v>127.89551544189453</c:v>
                </c:pt>
                <c:pt idx="19">
                  <c:v>131.11215209960938</c:v>
                </c:pt>
                <c:pt idx="20">
                  <c:v>134.32879638671875</c:v>
                </c:pt>
                <c:pt idx="21">
                  <c:v>136.62353515625</c:v>
                </c:pt>
                <c:pt idx="22">
                  <c:v>138.91827392578125</c:v>
                </c:pt>
                <c:pt idx="23">
                  <c:v>141.2130126953125</c:v>
                </c:pt>
                <c:pt idx="24">
                  <c:v>143.50775146484375</c:v>
                </c:pt>
                <c:pt idx="25">
                  <c:v>145.802490234375</c:v>
                </c:pt>
                <c:pt idx="26">
                  <c:v>148.09724426269531</c:v>
                </c:pt>
                <c:pt idx="27">
                  <c:v>150.39198303222656</c:v>
                </c:pt>
                <c:pt idx="28">
                  <c:v>152.68672180175781</c:v>
                </c:pt>
                <c:pt idx="29">
                  <c:v>154.98146057128906</c:v>
                </c:pt>
                <c:pt idx="30">
                  <c:v>157.27619934082031</c:v>
                </c:pt>
                <c:pt idx="31">
                  <c:v>150.54801940917969</c:v>
                </c:pt>
                <c:pt idx="32">
                  <c:v>143.81983947753906</c:v>
                </c:pt>
                <c:pt idx="33">
                  <c:v>137.09165954589844</c:v>
                </c:pt>
                <c:pt idx="34">
                  <c:v>130.36347961425781</c:v>
                </c:pt>
                <c:pt idx="35">
                  <c:v>123.63529968261719</c:v>
                </c:pt>
                <c:pt idx="36">
                  <c:v>116.90711975097656</c:v>
                </c:pt>
                <c:pt idx="37">
                  <c:v>110.17893981933594</c:v>
                </c:pt>
                <c:pt idx="38">
                  <c:v>103.45075988769531</c:v>
                </c:pt>
                <c:pt idx="39">
                  <c:v>96.722579956054688</c:v>
                </c:pt>
                <c:pt idx="40">
                  <c:v>89.994400024414063</c:v>
                </c:pt>
                <c:pt idx="41">
                  <c:v>87.7625732421875</c:v>
                </c:pt>
                <c:pt idx="42">
                  <c:v>85.530738830566406</c:v>
                </c:pt>
                <c:pt idx="43">
                  <c:v>83.298912048339844</c:v>
                </c:pt>
                <c:pt idx="44">
                  <c:v>81.06707763671875</c:v>
                </c:pt>
                <c:pt idx="45">
                  <c:v>78.835250854492188</c:v>
                </c:pt>
                <c:pt idx="46">
                  <c:v>76.603424072265625</c:v>
                </c:pt>
                <c:pt idx="47">
                  <c:v>74.371589660644531</c:v>
                </c:pt>
                <c:pt idx="48">
                  <c:v>72.139762878417969</c:v>
                </c:pt>
                <c:pt idx="49">
                  <c:v>69.907928466796875</c:v>
                </c:pt>
                <c:pt idx="50">
                  <c:v>67.676101684570313</c:v>
                </c:pt>
                <c:pt idx="51">
                  <c:v>69.952232360839844</c:v>
                </c:pt>
                <c:pt idx="52">
                  <c:v>72.228363037109375</c:v>
                </c:pt>
                <c:pt idx="53">
                  <c:v>74.504493713378906</c:v>
                </c:pt>
                <c:pt idx="54">
                  <c:v>76.780624389648438</c:v>
                </c:pt>
                <c:pt idx="55">
                  <c:v>79.056747436523438</c:v>
                </c:pt>
                <c:pt idx="56">
                  <c:v>81.332878112792969</c:v>
                </c:pt>
                <c:pt idx="57">
                  <c:v>83.6090087890625</c:v>
                </c:pt>
                <c:pt idx="58">
                  <c:v>85.885139465332031</c:v>
                </c:pt>
                <c:pt idx="59">
                  <c:v>88.161270141601563</c:v>
                </c:pt>
                <c:pt idx="60">
                  <c:v>90.437400817871094</c:v>
                </c:pt>
                <c:pt idx="61">
                  <c:v>90.252883911132813</c:v>
                </c:pt>
                <c:pt idx="62">
                  <c:v>90.068359375</c:v>
                </c:pt>
                <c:pt idx="63">
                  <c:v>89.883842468261719</c:v>
                </c:pt>
                <c:pt idx="64">
                  <c:v>89.699317932128906</c:v>
                </c:pt>
                <c:pt idx="65">
                  <c:v>89.514801025390625</c:v>
                </c:pt>
                <c:pt idx="66">
                  <c:v>89.330284118652344</c:v>
                </c:pt>
                <c:pt idx="67">
                  <c:v>89.145759582519531</c:v>
                </c:pt>
                <c:pt idx="68">
                  <c:v>88.96124267578125</c:v>
                </c:pt>
                <c:pt idx="69">
                  <c:v>88.776718139648438</c:v>
                </c:pt>
                <c:pt idx="70">
                  <c:v>88.592201232910156</c:v>
                </c:pt>
                <c:pt idx="71">
                  <c:v>87.235183715820313</c:v>
                </c:pt>
                <c:pt idx="72">
                  <c:v>85.878158569335938</c:v>
                </c:pt>
                <c:pt idx="73">
                  <c:v>84.521141052246094</c:v>
                </c:pt>
                <c:pt idx="74">
                  <c:v>83.16412353515625</c:v>
                </c:pt>
                <c:pt idx="75">
                  <c:v>81.807098388671875</c:v>
                </c:pt>
                <c:pt idx="76">
                  <c:v>80.450080871582031</c:v>
                </c:pt>
                <c:pt idx="77">
                  <c:v>79.093063354492188</c:v>
                </c:pt>
                <c:pt idx="78">
                  <c:v>77.736045837402344</c:v>
                </c:pt>
                <c:pt idx="79">
                  <c:v>76.379020690917969</c:v>
                </c:pt>
                <c:pt idx="80">
                  <c:v>75.022003173828125</c:v>
                </c:pt>
                <c:pt idx="81">
                  <c:v>74.557571411132813</c:v>
                </c:pt>
                <c:pt idx="82">
                  <c:v>74.0931396484375</c:v>
                </c:pt>
                <c:pt idx="83">
                  <c:v>73.628715515136719</c:v>
                </c:pt>
                <c:pt idx="84">
                  <c:v>73.164283752441406</c:v>
                </c:pt>
                <c:pt idx="85">
                  <c:v>72.699851989746094</c:v>
                </c:pt>
                <c:pt idx="86">
                  <c:v>72.235420227050781</c:v>
                </c:pt>
                <c:pt idx="87">
                  <c:v>71.770988464355469</c:v>
                </c:pt>
                <c:pt idx="88">
                  <c:v>71.306564331054688</c:v>
                </c:pt>
                <c:pt idx="89">
                  <c:v>70.842132568359375</c:v>
                </c:pt>
                <c:pt idx="90">
                  <c:v>70.377700805664063</c:v>
                </c:pt>
                <c:pt idx="91">
                  <c:v>69.886329650878906</c:v>
                </c:pt>
                <c:pt idx="92">
                  <c:v>69.39495849609375</c:v>
                </c:pt>
                <c:pt idx="93">
                  <c:v>68.903587341308594</c:v>
                </c:pt>
                <c:pt idx="94">
                  <c:v>68.412216186523438</c:v>
                </c:pt>
                <c:pt idx="95">
                  <c:v>67.920852661132813</c:v>
                </c:pt>
                <c:pt idx="96">
                  <c:v>67.429481506347656</c:v>
                </c:pt>
                <c:pt idx="97">
                  <c:v>66.9381103515625</c:v>
                </c:pt>
                <c:pt idx="98">
                  <c:v>66.446739196777344</c:v>
                </c:pt>
                <c:pt idx="99">
                  <c:v>65.955368041992188</c:v>
                </c:pt>
                <c:pt idx="100">
                  <c:v>65.463996887207031</c:v>
                </c:pt>
                <c:pt idx="101">
                  <c:v>65.444778442382813</c:v>
                </c:pt>
                <c:pt idx="102">
                  <c:v>65.425559997558594</c:v>
                </c:pt>
                <c:pt idx="103">
                  <c:v>65.406333923339844</c:v>
                </c:pt>
                <c:pt idx="104">
                  <c:v>65.387115478515625</c:v>
                </c:pt>
                <c:pt idx="105">
                  <c:v>65.367897033691406</c:v>
                </c:pt>
                <c:pt idx="106">
                  <c:v>65.348678588867188</c:v>
                </c:pt>
                <c:pt idx="107">
                  <c:v>65.329460144042969</c:v>
                </c:pt>
                <c:pt idx="108">
                  <c:v>65.310234069824219</c:v>
                </c:pt>
                <c:pt idx="109">
                  <c:v>65.291015625</c:v>
                </c:pt>
                <c:pt idx="110">
                  <c:v>65.271797180175781</c:v>
                </c:pt>
              </c:numCache>
            </c:numRef>
          </c:yVal>
          <c:smooth val="1"/>
          <c:extLst>
            <c:ext xmlns:c16="http://schemas.microsoft.com/office/drawing/2014/chart" uri="{C3380CC4-5D6E-409C-BE32-E72D297353CC}">
              <c16:uniqueId val="{00000002-4374-8D40-B1DF-0C84DDBD15B6}"/>
            </c:ext>
          </c:extLst>
        </c:ser>
        <c:ser>
          <c:idx val="3"/>
          <c:order val="3"/>
          <c:tx>
            <c:strRef>
              <c:f>Sheet1!$V$2</c:f>
              <c:strCache>
                <c:ptCount val="1"/>
                <c:pt idx="0">
                  <c:v>PNNL GCAM4 SSP2 26 (2016)</c:v>
                </c:pt>
              </c:strCache>
            </c:strRef>
          </c:tx>
          <c:spPr>
            <a:ln w="31750" cap="rnd">
              <a:solidFill>
                <a:schemeClr val="tx2">
                  <a:lumMod val="40000"/>
                  <a:lumOff val="60000"/>
                </a:schemeClr>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Sheet1!$V$3:$V$113</c:f>
              <c:numCache>
                <c:formatCode>General</c:formatCode>
                <c:ptCount val="111"/>
                <c:pt idx="15">
                  <c:v>124.3624267578125</c:v>
                </c:pt>
                <c:pt idx="16">
                  <c:v>128.14189147949219</c:v>
                </c:pt>
                <c:pt idx="17">
                  <c:v>131.92137145996094</c:v>
                </c:pt>
                <c:pt idx="18">
                  <c:v>135.70083618164063</c:v>
                </c:pt>
                <c:pt idx="19">
                  <c:v>139.48031616210938</c:v>
                </c:pt>
                <c:pt idx="20">
                  <c:v>143.25978088378906</c:v>
                </c:pt>
                <c:pt idx="21">
                  <c:v>147.89289855957031</c:v>
                </c:pt>
                <c:pt idx="22">
                  <c:v>152.52601623535156</c:v>
                </c:pt>
                <c:pt idx="23">
                  <c:v>157.15913391113281</c:v>
                </c:pt>
                <c:pt idx="24">
                  <c:v>161.79225158691406</c:v>
                </c:pt>
                <c:pt idx="25">
                  <c:v>166.42535400390625</c:v>
                </c:pt>
                <c:pt idx="26">
                  <c:v>171.0584716796875</c:v>
                </c:pt>
                <c:pt idx="27">
                  <c:v>175.69158935546875</c:v>
                </c:pt>
                <c:pt idx="28">
                  <c:v>180.32470703125</c:v>
                </c:pt>
                <c:pt idx="29">
                  <c:v>184.95782470703125</c:v>
                </c:pt>
                <c:pt idx="30">
                  <c:v>189.5909423828125</c:v>
                </c:pt>
                <c:pt idx="31">
                  <c:v>194.56394958496094</c:v>
                </c:pt>
                <c:pt idx="32">
                  <c:v>199.53695678710938</c:v>
                </c:pt>
                <c:pt idx="33">
                  <c:v>204.50996398925781</c:v>
                </c:pt>
                <c:pt idx="34">
                  <c:v>209.48297119140625</c:v>
                </c:pt>
                <c:pt idx="35">
                  <c:v>214.45599365234375</c:v>
                </c:pt>
                <c:pt idx="36">
                  <c:v>219.42900085449219</c:v>
                </c:pt>
                <c:pt idx="37">
                  <c:v>224.40200805664063</c:v>
                </c:pt>
                <c:pt idx="38">
                  <c:v>229.37501525878906</c:v>
                </c:pt>
                <c:pt idx="39">
                  <c:v>234.3480224609375</c:v>
                </c:pt>
                <c:pt idx="40">
                  <c:v>239.32102966308594</c:v>
                </c:pt>
                <c:pt idx="41">
                  <c:v>226.39126586914063</c:v>
                </c:pt>
                <c:pt idx="42">
                  <c:v>213.46150207519531</c:v>
                </c:pt>
                <c:pt idx="43">
                  <c:v>200.53175354003906</c:v>
                </c:pt>
                <c:pt idx="44">
                  <c:v>187.60198974609375</c:v>
                </c:pt>
                <c:pt idx="45">
                  <c:v>174.67222595214844</c:v>
                </c:pt>
                <c:pt idx="46">
                  <c:v>161.74246215820313</c:v>
                </c:pt>
                <c:pt idx="47">
                  <c:v>148.81269836425781</c:v>
                </c:pt>
                <c:pt idx="48">
                  <c:v>135.88294982910156</c:v>
                </c:pt>
                <c:pt idx="49">
                  <c:v>122.95318603515625</c:v>
                </c:pt>
                <c:pt idx="50">
                  <c:v>110.02342224121094</c:v>
                </c:pt>
                <c:pt idx="51">
                  <c:v>106.2760009765625</c:v>
                </c:pt>
                <c:pt idx="52">
                  <c:v>102.52858734130859</c:v>
                </c:pt>
                <c:pt idx="53">
                  <c:v>98.781173706054688</c:v>
                </c:pt>
                <c:pt idx="54">
                  <c:v>95.03375244140625</c:v>
                </c:pt>
                <c:pt idx="55">
                  <c:v>91.286331176757813</c:v>
                </c:pt>
                <c:pt idx="56">
                  <c:v>87.538917541503906</c:v>
                </c:pt>
                <c:pt idx="57">
                  <c:v>83.79150390625</c:v>
                </c:pt>
                <c:pt idx="58">
                  <c:v>80.044082641601563</c:v>
                </c:pt>
                <c:pt idx="59">
                  <c:v>76.296661376953125</c:v>
                </c:pt>
                <c:pt idx="60">
                  <c:v>72.549247741699219</c:v>
                </c:pt>
                <c:pt idx="61">
                  <c:v>70.948684692382813</c:v>
                </c:pt>
                <c:pt idx="62">
                  <c:v>69.348114013671875</c:v>
                </c:pt>
                <c:pt idx="63">
                  <c:v>67.747550964355469</c:v>
                </c:pt>
                <c:pt idx="64">
                  <c:v>66.146987915039063</c:v>
                </c:pt>
                <c:pt idx="65">
                  <c:v>64.546417236328125</c:v>
                </c:pt>
                <c:pt idx="66">
                  <c:v>62.945854187011719</c:v>
                </c:pt>
                <c:pt idx="67">
                  <c:v>61.345291137695313</c:v>
                </c:pt>
                <c:pt idx="68">
                  <c:v>59.744724273681641</c:v>
                </c:pt>
                <c:pt idx="69">
                  <c:v>58.144161224365234</c:v>
                </c:pt>
                <c:pt idx="70">
                  <c:v>56.543594360351563</c:v>
                </c:pt>
                <c:pt idx="71">
                  <c:v>55.356414794921875</c:v>
                </c:pt>
                <c:pt idx="72">
                  <c:v>54.169235229492188</c:v>
                </c:pt>
                <c:pt idx="73">
                  <c:v>52.982051849365234</c:v>
                </c:pt>
                <c:pt idx="74">
                  <c:v>51.794872283935547</c:v>
                </c:pt>
                <c:pt idx="75">
                  <c:v>50.607692718505859</c:v>
                </c:pt>
                <c:pt idx="76">
                  <c:v>49.420513153076172</c:v>
                </c:pt>
                <c:pt idx="77">
                  <c:v>48.233333587646484</c:v>
                </c:pt>
                <c:pt idx="78">
                  <c:v>47.046150207519531</c:v>
                </c:pt>
                <c:pt idx="79">
                  <c:v>45.858970642089844</c:v>
                </c:pt>
                <c:pt idx="80">
                  <c:v>44.671791076660156</c:v>
                </c:pt>
                <c:pt idx="81">
                  <c:v>42.646060943603516</c:v>
                </c:pt>
                <c:pt idx="82">
                  <c:v>40.620330810546875</c:v>
                </c:pt>
                <c:pt idx="83">
                  <c:v>38.594600677490234</c:v>
                </c:pt>
                <c:pt idx="84">
                  <c:v>36.568870544433594</c:v>
                </c:pt>
                <c:pt idx="85">
                  <c:v>34.543136596679688</c:v>
                </c:pt>
                <c:pt idx="86">
                  <c:v>32.517406463623047</c:v>
                </c:pt>
                <c:pt idx="87">
                  <c:v>30.491678237915039</c:v>
                </c:pt>
                <c:pt idx="88">
                  <c:v>28.465946197509766</c:v>
                </c:pt>
                <c:pt idx="89">
                  <c:v>26.440216064453125</c:v>
                </c:pt>
                <c:pt idx="90">
                  <c:v>24.414485931396484</c:v>
                </c:pt>
                <c:pt idx="91">
                  <c:v>22.695484161376953</c:v>
                </c:pt>
                <c:pt idx="92">
                  <c:v>20.976482391357422</c:v>
                </c:pt>
                <c:pt idx="93">
                  <c:v>19.257480621337891</c:v>
                </c:pt>
                <c:pt idx="94">
                  <c:v>17.538478851318359</c:v>
                </c:pt>
                <c:pt idx="95">
                  <c:v>15.819478034973145</c:v>
                </c:pt>
                <c:pt idx="96">
                  <c:v>14.100476264953613</c:v>
                </c:pt>
                <c:pt idx="97">
                  <c:v>12.381474494934082</c:v>
                </c:pt>
                <c:pt idx="98">
                  <c:v>10.662472724914551</c:v>
                </c:pt>
                <c:pt idx="99">
                  <c:v>8.9434709548950195</c:v>
                </c:pt>
                <c:pt idx="100">
                  <c:v>7.2244696617126465</c:v>
                </c:pt>
                <c:pt idx="101">
                  <c:v>6.7437276840209961</c:v>
                </c:pt>
                <c:pt idx="102">
                  <c:v>6.2629852294921875</c:v>
                </c:pt>
                <c:pt idx="103">
                  <c:v>5.7822432518005371</c:v>
                </c:pt>
                <c:pt idx="104">
                  <c:v>5.3015012741088867</c:v>
                </c:pt>
                <c:pt idx="105">
                  <c:v>4.8207588195800781</c:v>
                </c:pt>
                <c:pt idx="106">
                  <c:v>4.3400168418884277</c:v>
                </c:pt>
                <c:pt idx="107">
                  <c:v>3.8592748641967773</c:v>
                </c:pt>
                <c:pt idx="108">
                  <c:v>3.3785326480865479</c:v>
                </c:pt>
                <c:pt idx="109">
                  <c:v>2.8977906703948975</c:v>
                </c:pt>
                <c:pt idx="110">
                  <c:v>2.417048454284668</c:v>
                </c:pt>
              </c:numCache>
            </c:numRef>
          </c:yVal>
          <c:smooth val="1"/>
          <c:extLst>
            <c:ext xmlns:c16="http://schemas.microsoft.com/office/drawing/2014/chart" uri="{C3380CC4-5D6E-409C-BE32-E72D297353CC}">
              <c16:uniqueId val="{00000003-4374-8D40-B1DF-0C84DDBD15B6}"/>
            </c:ext>
          </c:extLst>
        </c:ser>
        <c:ser>
          <c:idx val="4"/>
          <c:order val="4"/>
          <c:tx>
            <c:strRef>
              <c:f>Sheet1!$W$2</c:f>
              <c:strCache>
                <c:ptCount val="1"/>
                <c:pt idx="0">
                  <c:v>PIK REMIND-MAGPIE SSP2 26 (2016)</c:v>
                </c:pt>
              </c:strCache>
            </c:strRef>
          </c:tx>
          <c:spPr>
            <a:ln w="31750" cap="rnd">
              <a:solidFill>
                <a:srgbClr val="FF000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Sheet1!$W$3:$W$113</c:f>
              <c:numCache>
                <c:formatCode>General</c:formatCode>
                <c:ptCount val="111"/>
                <c:pt idx="15">
                  <c:v>122.19999694824219</c:v>
                </c:pt>
                <c:pt idx="16">
                  <c:v>125.79999542236328</c:v>
                </c:pt>
                <c:pt idx="17">
                  <c:v>129.39999389648438</c:v>
                </c:pt>
                <c:pt idx="18">
                  <c:v>133</c:v>
                </c:pt>
                <c:pt idx="19">
                  <c:v>136.59999084472656</c:v>
                </c:pt>
                <c:pt idx="20">
                  <c:v>140.19999694824219</c:v>
                </c:pt>
                <c:pt idx="21">
                  <c:v>142.91000366210938</c:v>
                </c:pt>
                <c:pt idx="22">
                  <c:v>145.6199951171875</c:v>
                </c:pt>
                <c:pt idx="23">
                  <c:v>148.33000183105469</c:v>
                </c:pt>
                <c:pt idx="24">
                  <c:v>151.03999328613281</c:v>
                </c:pt>
                <c:pt idx="25">
                  <c:v>153.75</c:v>
                </c:pt>
                <c:pt idx="26">
                  <c:v>156.46000671386719</c:v>
                </c:pt>
                <c:pt idx="27">
                  <c:v>159.16999816894531</c:v>
                </c:pt>
                <c:pt idx="28">
                  <c:v>161.8800048828125</c:v>
                </c:pt>
                <c:pt idx="29">
                  <c:v>164.58999633789063</c:v>
                </c:pt>
                <c:pt idx="30">
                  <c:v>167.30000305175781</c:v>
                </c:pt>
                <c:pt idx="31">
                  <c:v>160.28900146484375</c:v>
                </c:pt>
                <c:pt idx="32">
                  <c:v>153.27799987792969</c:v>
                </c:pt>
                <c:pt idx="33">
                  <c:v>146.26699829101563</c:v>
                </c:pt>
                <c:pt idx="34">
                  <c:v>139.25599670410156</c:v>
                </c:pt>
                <c:pt idx="35">
                  <c:v>132.2449951171875</c:v>
                </c:pt>
                <c:pt idx="36">
                  <c:v>125.23400115966797</c:v>
                </c:pt>
                <c:pt idx="37">
                  <c:v>118.22299957275391</c:v>
                </c:pt>
                <c:pt idx="38">
                  <c:v>111.21200561523438</c:v>
                </c:pt>
                <c:pt idx="39">
                  <c:v>104.20100402832031</c:v>
                </c:pt>
                <c:pt idx="40">
                  <c:v>97.19000244140625</c:v>
                </c:pt>
                <c:pt idx="41">
                  <c:v>90.5260009765625</c:v>
                </c:pt>
                <c:pt idx="42">
                  <c:v>83.86199951171875</c:v>
                </c:pt>
                <c:pt idx="43">
                  <c:v>77.197998046875</c:v>
                </c:pt>
                <c:pt idx="44">
                  <c:v>70.534004211425781</c:v>
                </c:pt>
                <c:pt idx="45">
                  <c:v>63.870002746582031</c:v>
                </c:pt>
                <c:pt idx="46">
                  <c:v>57.206001281738281</c:v>
                </c:pt>
                <c:pt idx="47">
                  <c:v>50.541999816894531</c:v>
                </c:pt>
                <c:pt idx="48">
                  <c:v>43.877998352050781</c:v>
                </c:pt>
                <c:pt idx="49">
                  <c:v>37.214000701904297</c:v>
                </c:pt>
                <c:pt idx="50">
                  <c:v>30.549999237060547</c:v>
                </c:pt>
                <c:pt idx="51">
                  <c:v>28.058599472045898</c:v>
                </c:pt>
                <c:pt idx="52">
                  <c:v>25.56719970703125</c:v>
                </c:pt>
                <c:pt idx="53">
                  <c:v>23.075799942016602</c:v>
                </c:pt>
                <c:pt idx="54">
                  <c:v>20.584400177001953</c:v>
                </c:pt>
                <c:pt idx="55">
                  <c:v>18.093000411987305</c:v>
                </c:pt>
                <c:pt idx="56">
                  <c:v>15.60159969329834</c:v>
                </c:pt>
                <c:pt idx="57">
                  <c:v>13.110199928283691</c:v>
                </c:pt>
                <c:pt idx="58">
                  <c:v>10.618800163269043</c:v>
                </c:pt>
                <c:pt idx="59">
                  <c:v>8.1274003982543945</c:v>
                </c:pt>
                <c:pt idx="60">
                  <c:v>5.6360001564025879</c:v>
                </c:pt>
                <c:pt idx="61">
                  <c:v>5.4010000228881836</c:v>
                </c:pt>
                <c:pt idx="62">
                  <c:v>5.1660003662109375</c:v>
                </c:pt>
                <c:pt idx="63">
                  <c:v>4.9310002326965332</c:v>
                </c:pt>
                <c:pt idx="64">
                  <c:v>4.6960000991821289</c:v>
                </c:pt>
                <c:pt idx="65">
                  <c:v>4.4609999656677246</c:v>
                </c:pt>
                <c:pt idx="66">
                  <c:v>4.2259998321533203</c:v>
                </c:pt>
                <c:pt idx="67">
                  <c:v>3.9910001754760742</c:v>
                </c:pt>
                <c:pt idx="68">
                  <c:v>3.7560000419616699</c:v>
                </c:pt>
                <c:pt idx="69">
                  <c:v>3.5209999084472656</c:v>
                </c:pt>
                <c:pt idx="70">
                  <c:v>3.2860000133514404</c:v>
                </c:pt>
                <c:pt idx="71">
                  <c:v>3.223599910736084</c:v>
                </c:pt>
                <c:pt idx="72">
                  <c:v>3.1612000465393066</c:v>
                </c:pt>
                <c:pt idx="73">
                  <c:v>3.0987999439239502</c:v>
                </c:pt>
                <c:pt idx="74">
                  <c:v>3.0364000797271729</c:v>
                </c:pt>
                <c:pt idx="75">
                  <c:v>2.9739999771118164</c:v>
                </c:pt>
                <c:pt idx="76">
                  <c:v>2.91159987449646</c:v>
                </c:pt>
                <c:pt idx="77">
                  <c:v>2.8492000102996826</c:v>
                </c:pt>
                <c:pt idx="78">
                  <c:v>2.7867999076843262</c:v>
                </c:pt>
                <c:pt idx="79">
                  <c:v>2.7244000434875488</c:v>
                </c:pt>
                <c:pt idx="80">
                  <c:v>2.6619999408721924</c:v>
                </c:pt>
                <c:pt idx="81">
                  <c:v>2.6191999912261963</c:v>
                </c:pt>
                <c:pt idx="82">
                  <c:v>2.5764000415802002</c:v>
                </c:pt>
                <c:pt idx="83">
                  <c:v>2.533599853515625</c:v>
                </c:pt>
                <c:pt idx="84">
                  <c:v>2.4907999038696289</c:v>
                </c:pt>
                <c:pt idx="85">
                  <c:v>2.4479999542236328</c:v>
                </c:pt>
                <c:pt idx="86">
                  <c:v>2.4052000045776367</c:v>
                </c:pt>
                <c:pt idx="87">
                  <c:v>2.3624000549316406</c:v>
                </c:pt>
                <c:pt idx="88">
                  <c:v>2.3195998668670654</c:v>
                </c:pt>
                <c:pt idx="89">
                  <c:v>2.2767999172210693</c:v>
                </c:pt>
                <c:pt idx="90">
                  <c:v>2.2339999675750732</c:v>
                </c:pt>
                <c:pt idx="91">
                  <c:v>2.1952998638153076</c:v>
                </c:pt>
                <c:pt idx="92">
                  <c:v>2.1565999984741211</c:v>
                </c:pt>
                <c:pt idx="93">
                  <c:v>2.1178998947143555</c:v>
                </c:pt>
                <c:pt idx="94">
                  <c:v>2.0792000293731689</c:v>
                </c:pt>
                <c:pt idx="95">
                  <c:v>2.0404999256134033</c:v>
                </c:pt>
                <c:pt idx="96">
                  <c:v>2.0018000602722168</c:v>
                </c:pt>
                <c:pt idx="97">
                  <c:v>1.9630999565124512</c:v>
                </c:pt>
                <c:pt idx="98">
                  <c:v>1.9243999719619751</c:v>
                </c:pt>
                <c:pt idx="99">
                  <c:v>1.885699987411499</c:v>
                </c:pt>
                <c:pt idx="100">
                  <c:v>1.8470000028610229</c:v>
                </c:pt>
                <c:pt idx="101">
                  <c:v>1.8237999677658081</c:v>
                </c:pt>
                <c:pt idx="102">
                  <c:v>1.8006000518798828</c:v>
                </c:pt>
                <c:pt idx="103">
                  <c:v>1.777400016784668</c:v>
                </c:pt>
                <c:pt idx="104">
                  <c:v>1.7541999816894531</c:v>
                </c:pt>
                <c:pt idx="105">
                  <c:v>1.7309999465942383</c:v>
                </c:pt>
                <c:pt idx="106">
                  <c:v>1.707800030708313</c:v>
                </c:pt>
                <c:pt idx="107">
                  <c:v>1.6845999956130981</c:v>
                </c:pt>
                <c:pt idx="108">
                  <c:v>1.6613999605178833</c:v>
                </c:pt>
                <c:pt idx="109">
                  <c:v>1.638200044631958</c:v>
                </c:pt>
                <c:pt idx="110">
                  <c:v>1.6150000095367432</c:v>
                </c:pt>
              </c:numCache>
            </c:numRef>
          </c:yVal>
          <c:smooth val="1"/>
          <c:extLst>
            <c:ext xmlns:c16="http://schemas.microsoft.com/office/drawing/2014/chart" uri="{C3380CC4-5D6E-409C-BE32-E72D297353CC}">
              <c16:uniqueId val="{00000004-4374-8D40-B1DF-0C84DDBD15B6}"/>
            </c:ext>
          </c:extLst>
        </c:ser>
        <c:ser>
          <c:idx val="5"/>
          <c:order val="5"/>
          <c:tx>
            <c:strRef>
              <c:f>Sheet1!$X$2</c:f>
              <c:strCache>
                <c:ptCount val="1"/>
                <c:pt idx="0">
                  <c:v>EIEE WITCH-GLOBIOM SSP2 26 (2016)</c:v>
                </c:pt>
              </c:strCache>
            </c:strRef>
          </c:tx>
          <c:spPr>
            <a:ln w="31750" cap="rnd">
              <a:solidFill>
                <a:srgbClr val="087C0D"/>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Sheet1!$X$3:$X$113</c:f>
              <c:numCache>
                <c:formatCode>General</c:formatCode>
                <c:ptCount val="111"/>
                <c:pt idx="15">
                  <c:v>121.68052673339844</c:v>
                </c:pt>
                <c:pt idx="16">
                  <c:v>124.03797149658203</c:v>
                </c:pt>
                <c:pt idx="17">
                  <c:v>126.39541625976563</c:v>
                </c:pt>
                <c:pt idx="18">
                  <c:v>128.75286865234375</c:v>
                </c:pt>
                <c:pt idx="19">
                  <c:v>131.11030578613281</c:v>
                </c:pt>
                <c:pt idx="20">
                  <c:v>133.46775817871094</c:v>
                </c:pt>
                <c:pt idx="21">
                  <c:v>132.65447998046875</c:v>
                </c:pt>
                <c:pt idx="22">
                  <c:v>131.84120178222656</c:v>
                </c:pt>
                <c:pt idx="23">
                  <c:v>131.02792358398438</c:v>
                </c:pt>
                <c:pt idx="24">
                  <c:v>130.21464538574219</c:v>
                </c:pt>
                <c:pt idx="25">
                  <c:v>129.4013671875</c:v>
                </c:pt>
                <c:pt idx="26">
                  <c:v>128.58807373046875</c:v>
                </c:pt>
                <c:pt idx="27">
                  <c:v>127.77480316162109</c:v>
                </c:pt>
                <c:pt idx="28">
                  <c:v>126.96151733398438</c:v>
                </c:pt>
                <c:pt idx="29">
                  <c:v>126.14823913574219</c:v>
                </c:pt>
                <c:pt idx="30">
                  <c:v>125.3349609375</c:v>
                </c:pt>
                <c:pt idx="31">
                  <c:v>117.06732177734375</c:v>
                </c:pt>
                <c:pt idx="32">
                  <c:v>108.79969024658203</c:v>
                </c:pt>
                <c:pt idx="33">
                  <c:v>100.53205108642578</c:v>
                </c:pt>
                <c:pt idx="34">
                  <c:v>92.264419555664063</c:v>
                </c:pt>
                <c:pt idx="35">
                  <c:v>83.996780395507813</c:v>
                </c:pt>
                <c:pt idx="36">
                  <c:v>75.729141235351563</c:v>
                </c:pt>
                <c:pt idx="37">
                  <c:v>67.461509704589844</c:v>
                </c:pt>
                <c:pt idx="38">
                  <c:v>59.193870544433594</c:v>
                </c:pt>
                <c:pt idx="39">
                  <c:v>50.926235198974609</c:v>
                </c:pt>
                <c:pt idx="40">
                  <c:v>42.658599853515625</c:v>
                </c:pt>
                <c:pt idx="41">
                  <c:v>42.631198883056641</c:v>
                </c:pt>
                <c:pt idx="42">
                  <c:v>42.603797912597656</c:v>
                </c:pt>
                <c:pt idx="43">
                  <c:v>42.576396942138672</c:v>
                </c:pt>
                <c:pt idx="44">
                  <c:v>42.548995971679688</c:v>
                </c:pt>
                <c:pt idx="45">
                  <c:v>42.521595001220703</c:v>
                </c:pt>
                <c:pt idx="46">
                  <c:v>42.494194030761719</c:v>
                </c:pt>
                <c:pt idx="47">
                  <c:v>42.466793060302734</c:v>
                </c:pt>
                <c:pt idx="48">
                  <c:v>42.43939208984375</c:v>
                </c:pt>
                <c:pt idx="49">
                  <c:v>42.411991119384766</c:v>
                </c:pt>
                <c:pt idx="50">
                  <c:v>42.384590148925781</c:v>
                </c:pt>
                <c:pt idx="51">
                  <c:v>42.369899749755859</c:v>
                </c:pt>
                <c:pt idx="52">
                  <c:v>42.355209350585938</c:v>
                </c:pt>
                <c:pt idx="53">
                  <c:v>42.340518951416016</c:v>
                </c:pt>
                <c:pt idx="54">
                  <c:v>42.325828552246094</c:v>
                </c:pt>
                <c:pt idx="55">
                  <c:v>42.311138153076172</c:v>
                </c:pt>
                <c:pt idx="56">
                  <c:v>42.29644775390625</c:v>
                </c:pt>
                <c:pt idx="57">
                  <c:v>42.281757354736328</c:v>
                </c:pt>
                <c:pt idx="58">
                  <c:v>42.267066955566406</c:v>
                </c:pt>
                <c:pt idx="59">
                  <c:v>42.252376556396484</c:v>
                </c:pt>
                <c:pt idx="60">
                  <c:v>42.237686157226563</c:v>
                </c:pt>
                <c:pt idx="61">
                  <c:v>42.196922302246094</c:v>
                </c:pt>
                <c:pt idx="62">
                  <c:v>42.156154632568359</c:v>
                </c:pt>
                <c:pt idx="63">
                  <c:v>42.115390777587891</c:v>
                </c:pt>
                <c:pt idx="64">
                  <c:v>42.074626922607422</c:v>
                </c:pt>
                <c:pt idx="65">
                  <c:v>42.033859252929688</c:v>
                </c:pt>
                <c:pt idx="66">
                  <c:v>41.993095397949219</c:v>
                </c:pt>
                <c:pt idx="67">
                  <c:v>41.95233154296875</c:v>
                </c:pt>
                <c:pt idx="68">
                  <c:v>41.911567687988281</c:v>
                </c:pt>
                <c:pt idx="69">
                  <c:v>41.870800018310547</c:v>
                </c:pt>
                <c:pt idx="70">
                  <c:v>41.830036163330078</c:v>
                </c:pt>
                <c:pt idx="71">
                  <c:v>41.830036163330078</c:v>
                </c:pt>
                <c:pt idx="72">
                  <c:v>41.830036163330078</c:v>
                </c:pt>
                <c:pt idx="73">
                  <c:v>41.830036163330078</c:v>
                </c:pt>
                <c:pt idx="74">
                  <c:v>41.830036163330078</c:v>
                </c:pt>
                <c:pt idx="75">
                  <c:v>41.830036163330078</c:v>
                </c:pt>
                <c:pt idx="76">
                  <c:v>41.830036163330078</c:v>
                </c:pt>
                <c:pt idx="77">
                  <c:v>41.830036163330078</c:v>
                </c:pt>
                <c:pt idx="78">
                  <c:v>41.830036163330078</c:v>
                </c:pt>
                <c:pt idx="79">
                  <c:v>41.830036163330078</c:v>
                </c:pt>
                <c:pt idx="80">
                  <c:v>41.830036163330078</c:v>
                </c:pt>
                <c:pt idx="81">
                  <c:v>41.830036163330078</c:v>
                </c:pt>
                <c:pt idx="82">
                  <c:v>41.830036163330078</c:v>
                </c:pt>
                <c:pt idx="83">
                  <c:v>41.830036163330078</c:v>
                </c:pt>
                <c:pt idx="84">
                  <c:v>41.830036163330078</c:v>
                </c:pt>
                <c:pt idx="85">
                  <c:v>41.830036163330078</c:v>
                </c:pt>
                <c:pt idx="86">
                  <c:v>41.830036163330078</c:v>
                </c:pt>
                <c:pt idx="87">
                  <c:v>41.830036163330078</c:v>
                </c:pt>
                <c:pt idx="88">
                  <c:v>41.830036163330078</c:v>
                </c:pt>
                <c:pt idx="89">
                  <c:v>41.830036163330078</c:v>
                </c:pt>
                <c:pt idx="90">
                  <c:v>41.830036163330078</c:v>
                </c:pt>
                <c:pt idx="91">
                  <c:v>41.830036163330078</c:v>
                </c:pt>
                <c:pt idx="92">
                  <c:v>41.830036163330078</c:v>
                </c:pt>
                <c:pt idx="93">
                  <c:v>41.830036163330078</c:v>
                </c:pt>
                <c:pt idx="94">
                  <c:v>41.830036163330078</c:v>
                </c:pt>
                <c:pt idx="95">
                  <c:v>41.830036163330078</c:v>
                </c:pt>
                <c:pt idx="96">
                  <c:v>41.830036163330078</c:v>
                </c:pt>
                <c:pt idx="97">
                  <c:v>41.830036163330078</c:v>
                </c:pt>
                <c:pt idx="98">
                  <c:v>41.830036163330078</c:v>
                </c:pt>
                <c:pt idx="99">
                  <c:v>41.830036163330078</c:v>
                </c:pt>
                <c:pt idx="100">
                  <c:v>41.830036163330078</c:v>
                </c:pt>
                <c:pt idx="101">
                  <c:v>41.830036163330078</c:v>
                </c:pt>
                <c:pt idx="102">
                  <c:v>41.830036163330078</c:v>
                </c:pt>
                <c:pt idx="103">
                  <c:v>41.830036163330078</c:v>
                </c:pt>
                <c:pt idx="104">
                  <c:v>41.830036163330078</c:v>
                </c:pt>
                <c:pt idx="105">
                  <c:v>41.830036163330078</c:v>
                </c:pt>
                <c:pt idx="106">
                  <c:v>41.830036163330078</c:v>
                </c:pt>
                <c:pt idx="107">
                  <c:v>41.830036163330078</c:v>
                </c:pt>
                <c:pt idx="108">
                  <c:v>41.830036163330078</c:v>
                </c:pt>
                <c:pt idx="109">
                  <c:v>41.830036163330078</c:v>
                </c:pt>
                <c:pt idx="110">
                  <c:v>41.830036163330078</c:v>
                </c:pt>
              </c:numCache>
            </c:numRef>
          </c:yVal>
          <c:smooth val="1"/>
          <c:extLst>
            <c:ext xmlns:c16="http://schemas.microsoft.com/office/drawing/2014/chart" uri="{C3380CC4-5D6E-409C-BE32-E72D297353CC}">
              <c16:uniqueId val="{00000005-4374-8D40-B1DF-0C84DDBD15B6}"/>
            </c:ext>
          </c:extLst>
        </c:ser>
        <c:ser>
          <c:idx val="6"/>
          <c:order val="6"/>
          <c:tx>
            <c:strRef>
              <c:f>Sheet1!$Y$2</c:f>
              <c:strCache>
                <c:ptCount val="1"/>
                <c:pt idx="0">
                  <c:v>CI En-ROADS SSP2 26 (2019)</c:v>
                </c:pt>
              </c:strCache>
            </c:strRef>
          </c:tx>
          <c:spPr>
            <a:ln w="63500" cap="rnd">
              <a:solidFill>
                <a:srgbClr val="005EFA"/>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Sheet1!$Y$3:$Y$113</c:f>
              <c:numCache>
                <c:formatCode>General</c:formatCode>
                <c:ptCount val="111"/>
                <c:pt idx="0">
                  <c:v>92.959609985351563</c:v>
                </c:pt>
                <c:pt idx="1">
                  <c:v>100.18389892578125</c:v>
                </c:pt>
                <c:pt idx="2">
                  <c:v>103.43915557861328</c:v>
                </c:pt>
                <c:pt idx="3">
                  <c:v>105.95639038085938</c:v>
                </c:pt>
                <c:pt idx="4">
                  <c:v>108.08450317382813</c:v>
                </c:pt>
                <c:pt idx="5">
                  <c:v>109.99057006835938</c:v>
                </c:pt>
                <c:pt idx="6">
                  <c:v>111.73101806640625</c:v>
                </c:pt>
                <c:pt idx="7">
                  <c:v>113.39162445068359</c:v>
                </c:pt>
                <c:pt idx="8">
                  <c:v>114.9150390625</c:v>
                </c:pt>
                <c:pt idx="9">
                  <c:v>116.32781219482422</c:v>
                </c:pt>
                <c:pt idx="10">
                  <c:v>118.08901214599609</c:v>
                </c:pt>
                <c:pt idx="11">
                  <c:v>120.78522491455078</c:v>
                </c:pt>
                <c:pt idx="12">
                  <c:v>123.01823425292969</c:v>
                </c:pt>
                <c:pt idx="13">
                  <c:v>123.90579986572266</c:v>
                </c:pt>
                <c:pt idx="14">
                  <c:v>125.25852966308594</c:v>
                </c:pt>
                <c:pt idx="15">
                  <c:v>127.43537902832031</c:v>
                </c:pt>
                <c:pt idx="16">
                  <c:v>129.89700317382813</c:v>
                </c:pt>
                <c:pt idx="17">
                  <c:v>132.0986328125</c:v>
                </c:pt>
                <c:pt idx="18">
                  <c:v>135.47270202636719</c:v>
                </c:pt>
                <c:pt idx="19">
                  <c:v>141.29737854003906</c:v>
                </c:pt>
                <c:pt idx="20">
                  <c:v>146.12513732910156</c:v>
                </c:pt>
                <c:pt idx="21">
                  <c:v>147.84843444824219</c:v>
                </c:pt>
                <c:pt idx="22">
                  <c:v>150.01231384277344</c:v>
                </c:pt>
                <c:pt idx="23">
                  <c:v>151.69479370117188</c:v>
                </c:pt>
                <c:pt idx="24">
                  <c:v>152.45997619628906</c:v>
                </c:pt>
                <c:pt idx="25">
                  <c:v>153.48130798339844</c:v>
                </c:pt>
                <c:pt idx="26">
                  <c:v>153.526611328125</c:v>
                </c:pt>
                <c:pt idx="27">
                  <c:v>151.80827331542969</c:v>
                </c:pt>
                <c:pt idx="28">
                  <c:v>149.33242797851563</c:v>
                </c:pt>
                <c:pt idx="29">
                  <c:v>146.90480041503906</c:v>
                </c:pt>
                <c:pt idx="30">
                  <c:v>144.17369079589844</c:v>
                </c:pt>
                <c:pt idx="31">
                  <c:v>141.65559387207031</c:v>
                </c:pt>
                <c:pt idx="32">
                  <c:v>139.54244995117188</c:v>
                </c:pt>
                <c:pt idx="33">
                  <c:v>137.53463745117188</c:v>
                </c:pt>
                <c:pt idx="34">
                  <c:v>135.65562438964844</c:v>
                </c:pt>
                <c:pt idx="35">
                  <c:v>134.00311279296875</c:v>
                </c:pt>
                <c:pt idx="36">
                  <c:v>132.65354919433594</c:v>
                </c:pt>
                <c:pt idx="37">
                  <c:v>131.61526489257813</c:v>
                </c:pt>
                <c:pt idx="38">
                  <c:v>130.86477661132813</c:v>
                </c:pt>
                <c:pt idx="39">
                  <c:v>130.36178588867188</c:v>
                </c:pt>
                <c:pt idx="40">
                  <c:v>130.05043029785156</c:v>
                </c:pt>
                <c:pt idx="41">
                  <c:v>129.87875366210938</c:v>
                </c:pt>
                <c:pt idx="42">
                  <c:v>129.78923034667969</c:v>
                </c:pt>
                <c:pt idx="43">
                  <c:v>129.71356201171875</c:v>
                </c:pt>
                <c:pt idx="44">
                  <c:v>129.60099792480469</c:v>
                </c:pt>
                <c:pt idx="45">
                  <c:v>129.41719055175781</c:v>
                </c:pt>
                <c:pt idx="46">
                  <c:v>129.11630249023438</c:v>
                </c:pt>
                <c:pt idx="47">
                  <c:v>128.67263793945313</c:v>
                </c:pt>
                <c:pt idx="48">
                  <c:v>128.10116577148438</c:v>
                </c:pt>
                <c:pt idx="49">
                  <c:v>127.43142700195313</c:v>
                </c:pt>
                <c:pt idx="50">
                  <c:v>126.69792175292969</c:v>
                </c:pt>
                <c:pt idx="51">
                  <c:v>125.60879516601563</c:v>
                </c:pt>
                <c:pt idx="52">
                  <c:v>124.32041168212891</c:v>
                </c:pt>
                <c:pt idx="53">
                  <c:v>123.07103729248047</c:v>
                </c:pt>
                <c:pt idx="54">
                  <c:v>121.91256713867188</c:v>
                </c:pt>
                <c:pt idx="55">
                  <c:v>120.88257598876953</c:v>
                </c:pt>
                <c:pt idx="56">
                  <c:v>120.01618194580078</c:v>
                </c:pt>
                <c:pt idx="57">
                  <c:v>119.34407806396484</c:v>
                </c:pt>
                <c:pt idx="58">
                  <c:v>118.889404296875</c:v>
                </c:pt>
                <c:pt idx="59">
                  <c:v>118.66498565673828</c:v>
                </c:pt>
                <c:pt idx="60">
                  <c:v>118.67189788818359</c:v>
                </c:pt>
                <c:pt idx="61">
                  <c:v>118.73223876953125</c:v>
                </c:pt>
                <c:pt idx="62">
                  <c:v>118.90737915039063</c:v>
                </c:pt>
                <c:pt idx="63">
                  <c:v>119.20158386230469</c:v>
                </c:pt>
                <c:pt idx="64">
                  <c:v>119.55204010009766</c:v>
                </c:pt>
                <c:pt idx="65">
                  <c:v>119.90083312988281</c:v>
                </c:pt>
                <c:pt idx="66">
                  <c:v>120.18386840820313</c:v>
                </c:pt>
                <c:pt idx="67">
                  <c:v>120.34747314453125</c:v>
                </c:pt>
                <c:pt idx="68">
                  <c:v>120.34921264648438</c:v>
                </c:pt>
                <c:pt idx="69">
                  <c:v>120.16149139404297</c:v>
                </c:pt>
                <c:pt idx="70">
                  <c:v>119.77423095703125</c:v>
                </c:pt>
                <c:pt idx="71">
                  <c:v>119.03466033935547</c:v>
                </c:pt>
                <c:pt idx="72">
                  <c:v>118.04483795166016</c:v>
                </c:pt>
                <c:pt idx="73">
                  <c:v>116.86928558349609</c:v>
                </c:pt>
                <c:pt idx="74">
                  <c:v>115.48862457275391</c:v>
                </c:pt>
                <c:pt idx="75">
                  <c:v>113.91316223144531</c:v>
                </c:pt>
                <c:pt idx="76">
                  <c:v>112.17177581787109</c:v>
                </c:pt>
                <c:pt idx="77">
                  <c:v>110.29945373535156</c:v>
                </c:pt>
                <c:pt idx="78">
                  <c:v>108.33118438720703</c:v>
                </c:pt>
                <c:pt idx="79">
                  <c:v>106.26240539550781</c:v>
                </c:pt>
                <c:pt idx="80">
                  <c:v>104.12467193603516</c:v>
                </c:pt>
                <c:pt idx="81">
                  <c:v>101.76782989501953</c:v>
                </c:pt>
                <c:pt idx="82">
                  <c:v>99.225456237792969</c:v>
                </c:pt>
                <c:pt idx="83">
                  <c:v>96.479408264160156</c:v>
                </c:pt>
                <c:pt idx="84">
                  <c:v>93.39776611328125</c:v>
                </c:pt>
                <c:pt idx="85">
                  <c:v>89.959754943847656</c:v>
                </c:pt>
                <c:pt idx="86">
                  <c:v>86.204017639160156</c:v>
                </c:pt>
                <c:pt idx="87">
                  <c:v>82.198837280273438</c:v>
                </c:pt>
                <c:pt idx="88">
                  <c:v>78.023040771484375</c:v>
                </c:pt>
                <c:pt idx="89">
                  <c:v>73.754951477050781</c:v>
                </c:pt>
                <c:pt idx="90">
                  <c:v>69.465370178222656</c:v>
                </c:pt>
                <c:pt idx="91">
                  <c:v>65.085975646972656</c:v>
                </c:pt>
                <c:pt idx="92">
                  <c:v>60.716453552246094</c:v>
                </c:pt>
                <c:pt idx="93">
                  <c:v>56.490207672119141</c:v>
                </c:pt>
                <c:pt idx="94">
                  <c:v>52.438777923583984</c:v>
                </c:pt>
                <c:pt idx="95">
                  <c:v>48.575065612792969</c:v>
                </c:pt>
                <c:pt idx="96">
                  <c:v>44.906520843505859</c:v>
                </c:pt>
                <c:pt idx="97">
                  <c:v>41.437740325927734</c:v>
                </c:pt>
                <c:pt idx="98">
                  <c:v>38.170833587646484</c:v>
                </c:pt>
                <c:pt idx="99">
                  <c:v>35.105541229248047</c:v>
                </c:pt>
                <c:pt idx="100">
                  <c:v>32.239387512207031</c:v>
                </c:pt>
                <c:pt idx="101">
                  <c:v>29.493558883666992</c:v>
                </c:pt>
                <c:pt idx="102">
                  <c:v>26.886054992675781</c:v>
                </c:pt>
                <c:pt idx="103">
                  <c:v>24.46894645690918</c:v>
                </c:pt>
                <c:pt idx="104">
                  <c:v>22.241298675537109</c:v>
                </c:pt>
                <c:pt idx="105">
                  <c:v>20.193674087524414</c:v>
                </c:pt>
                <c:pt idx="106">
                  <c:v>18.315271377563477</c:v>
                </c:pt>
                <c:pt idx="107">
                  <c:v>16.595300674438477</c:v>
                </c:pt>
                <c:pt idx="108">
                  <c:v>15.023269653320313</c:v>
                </c:pt>
                <c:pt idx="109">
                  <c:v>13.589010238647461</c:v>
                </c:pt>
                <c:pt idx="110">
                  <c:v>12.282649993896484</c:v>
                </c:pt>
              </c:numCache>
            </c:numRef>
          </c:yVal>
          <c:smooth val="1"/>
          <c:extLst>
            <c:ext xmlns:c16="http://schemas.microsoft.com/office/drawing/2014/chart" uri="{C3380CC4-5D6E-409C-BE32-E72D297353CC}">
              <c16:uniqueId val="{00000006-4374-8D40-B1DF-0C84DDBD15B6}"/>
            </c:ext>
          </c:extLst>
        </c:ser>
        <c:dLbls>
          <c:showLegendKey val="0"/>
          <c:showVal val="0"/>
          <c:showCatName val="0"/>
          <c:showSerName val="0"/>
          <c:showPercent val="0"/>
          <c:showBubbleSize val="0"/>
        </c:dLbls>
        <c:axId val="982553040"/>
        <c:axId val="982554720"/>
      </c:scatterChart>
      <c:valAx>
        <c:axId val="982553040"/>
        <c:scaling>
          <c:orientation val="minMax"/>
          <c:max val="2100"/>
          <c:min val="2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82554720"/>
        <c:crosses val="autoZero"/>
        <c:crossBetween val="midCat"/>
        <c:majorUnit val="100"/>
      </c:valAx>
      <c:valAx>
        <c:axId val="98255472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300" b="0" i="0" baseline="0" dirty="0">
                    <a:solidFill>
                      <a:schemeClr val="bg1"/>
                    </a:solidFill>
                    <a:effectLst/>
                    <a:latin typeface="Helvetica Light" panose="020B0403020202020204" pitchFamily="34" charset="0"/>
                  </a:rPr>
                  <a:t>Exajoules per Year</a:t>
                </a:r>
                <a:endParaRPr lang="en-US" sz="1300" b="0" i="0" dirty="0">
                  <a:solidFill>
                    <a:schemeClr val="bg1"/>
                  </a:solidFill>
                  <a:effectLst/>
                  <a:latin typeface="Helvetica Light" panose="020B0403020202020204" pitchFamily="34" charset="0"/>
                </a:endParaRPr>
              </a:p>
            </c:rich>
          </c:tx>
          <c:layout>
            <c:manualLayout>
              <c:xMode val="edge"/>
              <c:yMode val="edge"/>
              <c:x val="1.2699321453218542E-2"/>
              <c:y val="0.1919646796369996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82553040"/>
        <c:crosses val="autoZero"/>
        <c:crossBetween val="midCat"/>
        <c:majorUnit val="300"/>
      </c:valAx>
      <c:spPr>
        <a:solidFill>
          <a:schemeClr val="bg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k-S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dirty="0">
                <a:solidFill>
                  <a:srgbClr val="FFC000"/>
                </a:solidFill>
                <a:effectLst/>
                <a:latin typeface="Helvetica" pitchFamily="2" charset="0"/>
              </a:rPr>
              <a:t>Electricity Generated by Coal - History</a:t>
            </a:r>
            <a:endParaRPr lang="en-US" sz="1600" b="1" i="0" dirty="0">
              <a:solidFill>
                <a:srgbClr val="FFC000"/>
              </a:solidFill>
              <a:effectLst/>
              <a:latin typeface="Helvetica" pitchFamily="2" charset="0"/>
            </a:endParaRPr>
          </a:p>
        </c:rich>
      </c:tx>
      <c:layout>
        <c:manualLayout>
          <c:xMode val="edge"/>
          <c:yMode val="edge"/>
          <c:x val="0.22410431344488774"/>
          <c:y val="1.2540820299229176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manualLayout>
          <c:layoutTarget val="inner"/>
          <c:xMode val="edge"/>
          <c:yMode val="edge"/>
          <c:x val="0.12511754893019586"/>
          <c:y val="0.10375931569061296"/>
          <c:w val="0.7871616728063634"/>
          <c:h val="0.65853958566732118"/>
        </c:manualLayout>
      </c:layout>
      <c:scatterChart>
        <c:scatterStyle val="smoothMarker"/>
        <c:varyColors val="0"/>
        <c:ser>
          <c:idx val="0"/>
          <c:order val="0"/>
          <c:tx>
            <c:strRef>
              <c:f>Sheet1!$B$2</c:f>
              <c:strCache>
                <c:ptCount val="1"/>
                <c:pt idx="0">
                  <c:v>BP (2018)</c:v>
                </c:pt>
              </c:strCache>
            </c:strRef>
          </c:tx>
          <c:spPr>
            <a:ln w="31750" cap="rnd">
              <a:solidFill>
                <a:srgbClr val="FFC000"/>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Sheet1!$B$3:$B$28</c:f>
              <c:numCache>
                <c:formatCode>General</c:formatCode>
                <c:ptCount val="26"/>
                <c:pt idx="0">
                  <c:v>16.094345092773438</c:v>
                </c:pt>
                <c:pt idx="1">
                  <c:v>16.441661834716797</c:v>
                </c:pt>
                <c:pt idx="2">
                  <c:v>16.775318145751953</c:v>
                </c:pt>
                <c:pt idx="3">
                  <c:v>17.050413131713867</c:v>
                </c:pt>
                <c:pt idx="4">
                  <c:v>17.649965286254883</c:v>
                </c:pt>
                <c:pt idx="5">
                  <c:v>18.182580947875977</c:v>
                </c:pt>
                <c:pt idx="6">
                  <c:v>19.051919937133789</c:v>
                </c:pt>
                <c:pt idx="7">
                  <c:v>19.470464706420898</c:v>
                </c:pt>
                <c:pt idx="8">
                  <c:v>19.869525909423828</c:v>
                </c:pt>
                <c:pt idx="9">
                  <c:v>20.296974182128906</c:v>
                </c:pt>
                <c:pt idx="10">
                  <c:v>21.614107131958008</c:v>
                </c:pt>
                <c:pt idx="11">
                  <c:v>21.903524398803711</c:v>
                </c:pt>
                <c:pt idx="12">
                  <c:v>22.809040069580078</c:v>
                </c:pt>
                <c:pt idx="13">
                  <c:v>24.422046661376953</c:v>
                </c:pt>
                <c:pt idx="14">
                  <c:v>25.235269546508789</c:v>
                </c:pt>
                <c:pt idx="15">
                  <c:v>26.581798553466797</c:v>
                </c:pt>
                <c:pt idx="16">
                  <c:v>28.02964973449707</c:v>
                </c:pt>
                <c:pt idx="17">
                  <c:v>29.806802749633789</c:v>
                </c:pt>
                <c:pt idx="18">
                  <c:v>29.866664886474609</c:v>
                </c:pt>
                <c:pt idx="19">
                  <c:v>29.318763732910156</c:v>
                </c:pt>
                <c:pt idx="20">
                  <c:v>31.223834991455078</c:v>
                </c:pt>
                <c:pt idx="21">
                  <c:v>32.830234527587891</c:v>
                </c:pt>
                <c:pt idx="22">
                  <c:v>32.977130889892578</c:v>
                </c:pt>
                <c:pt idx="23">
                  <c:v>34.620613098144531</c:v>
                </c:pt>
                <c:pt idx="24">
                  <c:v>34.741783142089844</c:v>
                </c:pt>
                <c:pt idx="25">
                  <c:v>33.947116851806641</c:v>
                </c:pt>
              </c:numCache>
            </c:numRef>
          </c:yVal>
          <c:smooth val="0"/>
          <c:extLst>
            <c:ext xmlns:c16="http://schemas.microsoft.com/office/drawing/2014/chart" uri="{C3380CC4-5D6E-409C-BE32-E72D297353CC}">
              <c16:uniqueId val="{00000000-01CF-054B-AB46-EFDD821A5F7D}"/>
            </c:ext>
          </c:extLst>
        </c:ser>
        <c:ser>
          <c:idx val="1"/>
          <c:order val="1"/>
          <c:tx>
            <c:strRef>
              <c:f>Sheet1!$C$2</c:f>
              <c:strCache>
                <c:ptCount val="1"/>
                <c:pt idx="0">
                  <c:v>IEA WEO Current Policy (2018)</c:v>
                </c:pt>
              </c:strCache>
            </c:strRef>
          </c:tx>
          <c:spPr>
            <a:ln w="31750" cap="rnd">
              <a:solidFill>
                <a:srgbClr val="EE53FE"/>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Sheet1!$C$3:$C$28</c:f>
              <c:numCache>
                <c:formatCode>General</c:formatCode>
                <c:ptCount val="26"/>
                <c:pt idx="0">
                  <c:v>15.929730415344238</c:v>
                </c:pt>
                <c:pt idx="10">
                  <c:v>21.60493278503418</c:v>
                </c:pt>
                <c:pt idx="11">
                  <c:v>21.672431945800781</c:v>
                </c:pt>
                <c:pt idx="12">
                  <c:v>22.696596145629883</c:v>
                </c:pt>
                <c:pt idx="13">
                  <c:v>24.184837341308594</c:v>
                </c:pt>
                <c:pt idx="14">
                  <c:v>24.999156951904297</c:v>
                </c:pt>
                <c:pt idx="15">
                  <c:v>26.391204833984375</c:v>
                </c:pt>
                <c:pt idx="16">
                  <c:v>27.861047744750977</c:v>
                </c:pt>
                <c:pt idx="17">
                  <c:v>29.528207778930664</c:v>
                </c:pt>
                <c:pt idx="18">
                  <c:v>29.718864440917969</c:v>
                </c:pt>
                <c:pt idx="19">
                  <c:v>29.137825012207031</c:v>
                </c:pt>
                <c:pt idx="20">
                  <c:v>31.174381256103516</c:v>
                </c:pt>
                <c:pt idx="21">
                  <c:v>32.905979156494141</c:v>
                </c:pt>
                <c:pt idx="22">
                  <c:v>33.059051513671875</c:v>
                </c:pt>
                <c:pt idx="23">
                  <c:v>34.707241058349609</c:v>
                </c:pt>
                <c:pt idx="24">
                  <c:v>34.939838409423828</c:v>
                </c:pt>
                <c:pt idx="25">
                  <c:v>34.357067108154297</c:v>
                </c:pt>
              </c:numCache>
            </c:numRef>
          </c:yVal>
          <c:smooth val="0"/>
          <c:extLst>
            <c:ext xmlns:c16="http://schemas.microsoft.com/office/drawing/2014/chart" uri="{C3380CC4-5D6E-409C-BE32-E72D297353CC}">
              <c16:uniqueId val="{00000001-01CF-054B-AB46-EFDD821A5F7D}"/>
            </c:ext>
          </c:extLst>
        </c:ser>
        <c:ser>
          <c:idx val="2"/>
          <c:order val="2"/>
          <c:tx>
            <c:strRef>
              <c:f>Sheet1!$D$2</c:f>
              <c:strCache>
                <c:ptCount val="1"/>
                <c:pt idx="0">
                  <c:v>CI En-ROADS Ref (2019)</c:v>
                </c:pt>
              </c:strCache>
            </c:strRef>
          </c:tx>
          <c:spPr>
            <a:ln w="63500" cap="rnd">
              <a:solidFill>
                <a:srgbClr val="005EFA"/>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Sheet1!$D$3:$D$28</c:f>
              <c:numCache>
                <c:formatCode>General</c:formatCode>
                <c:ptCount val="26"/>
                <c:pt idx="0">
                  <c:v>15.929699897766113</c:v>
                </c:pt>
                <c:pt idx="1">
                  <c:v>18.063770294189453</c:v>
                </c:pt>
                <c:pt idx="2">
                  <c:v>19.018093109130859</c:v>
                </c:pt>
                <c:pt idx="3">
                  <c:v>19.743007659912109</c:v>
                </c:pt>
                <c:pt idx="4">
                  <c:v>20.331384658813477</c:v>
                </c:pt>
                <c:pt idx="5">
                  <c:v>20.809972763061523</c:v>
                </c:pt>
                <c:pt idx="6">
                  <c:v>21.187631607055664</c:v>
                </c:pt>
                <c:pt idx="7">
                  <c:v>21.483175277709961</c:v>
                </c:pt>
                <c:pt idx="8">
                  <c:v>21.694490432739258</c:v>
                </c:pt>
                <c:pt idx="9">
                  <c:v>21.858964920043945</c:v>
                </c:pt>
                <c:pt idx="10">
                  <c:v>22.076436996459961</c:v>
                </c:pt>
                <c:pt idx="11">
                  <c:v>22.358591079711914</c:v>
                </c:pt>
                <c:pt idx="12">
                  <c:v>22.636289596557617</c:v>
                </c:pt>
                <c:pt idx="13">
                  <c:v>22.999221801757813</c:v>
                </c:pt>
                <c:pt idx="14">
                  <c:v>23.516304016113281</c:v>
                </c:pt>
                <c:pt idx="15">
                  <c:v>24.191257476806641</c:v>
                </c:pt>
                <c:pt idx="16">
                  <c:v>24.98603630065918</c:v>
                </c:pt>
                <c:pt idx="17">
                  <c:v>25.924617767333984</c:v>
                </c:pt>
                <c:pt idx="18">
                  <c:v>26.991535186767578</c:v>
                </c:pt>
                <c:pt idx="19">
                  <c:v>28.073741912841797</c:v>
                </c:pt>
                <c:pt idx="20">
                  <c:v>29.146835327148438</c:v>
                </c:pt>
                <c:pt idx="21">
                  <c:v>30.426250457763672</c:v>
                </c:pt>
                <c:pt idx="22">
                  <c:v>31.740638732910156</c:v>
                </c:pt>
                <c:pt idx="23">
                  <c:v>32.938934326171875</c:v>
                </c:pt>
                <c:pt idx="24">
                  <c:v>34.022148132324219</c:v>
                </c:pt>
                <c:pt idx="25">
                  <c:v>34.965602874755859</c:v>
                </c:pt>
              </c:numCache>
            </c:numRef>
          </c:yVal>
          <c:smooth val="0"/>
          <c:extLst>
            <c:ext xmlns:c16="http://schemas.microsoft.com/office/drawing/2014/chart" uri="{C3380CC4-5D6E-409C-BE32-E72D297353CC}">
              <c16:uniqueId val="{00000002-01CF-054B-AB46-EFDD821A5F7D}"/>
            </c:ext>
          </c:extLst>
        </c:ser>
        <c:dLbls>
          <c:showLegendKey val="0"/>
          <c:showVal val="0"/>
          <c:showCatName val="0"/>
          <c:showSerName val="0"/>
          <c:showPercent val="0"/>
          <c:showBubbleSize val="0"/>
        </c:dLbls>
        <c:axId val="984006816"/>
        <c:axId val="1323135824"/>
      </c:scatterChart>
      <c:valAx>
        <c:axId val="984006816"/>
        <c:scaling>
          <c:orientation val="minMax"/>
          <c:max val="2015"/>
          <c:min val="199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1323135824"/>
        <c:crosses val="autoZero"/>
        <c:crossBetween val="midCat"/>
        <c:majorUnit val="25"/>
      </c:valAx>
      <c:valAx>
        <c:axId val="132313582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300" b="0" i="0" baseline="0" dirty="0">
                    <a:solidFill>
                      <a:schemeClr val="bg1"/>
                    </a:solidFill>
                    <a:effectLst/>
                    <a:latin typeface="Helvetica Light" panose="020B0403020202020204" pitchFamily="34" charset="0"/>
                  </a:rPr>
                  <a:t>Exajoules per Year</a:t>
                </a:r>
                <a:endParaRPr lang="en-US" sz="1300" b="0" i="0" dirty="0">
                  <a:solidFill>
                    <a:schemeClr val="bg1"/>
                  </a:solidFill>
                  <a:effectLst/>
                  <a:latin typeface="Helvetica Light" panose="020B0403020202020204" pitchFamily="34" charset="0"/>
                </a:endParaRPr>
              </a:p>
            </c:rich>
          </c:tx>
          <c:layout>
            <c:manualLayout>
              <c:xMode val="edge"/>
              <c:yMode val="edge"/>
              <c:x val="4.2959274759796925E-2"/>
              <c:y val="0.2071859827737612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84006816"/>
        <c:crosses val="autoZero"/>
        <c:crossBetween val="midCat"/>
        <c:majorUnit val="40"/>
      </c:valAx>
      <c:spPr>
        <a:solidFill>
          <a:schemeClr val="bg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k-SK"/>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Gross World Product</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50.512435913085938</c:v>
                </c:pt>
                <c:pt idx="1">
                  <c:v>51.415008544921875</c:v>
                </c:pt>
                <c:pt idx="2">
                  <c:v>52.472602844238281</c:v>
                </c:pt>
                <c:pt idx="3">
                  <c:v>53.643321990966797</c:v>
                </c:pt>
                <c:pt idx="4">
                  <c:v>55.302925109863281</c:v>
                </c:pt>
                <c:pt idx="5">
                  <c:v>57.197929382324219</c:v>
                </c:pt>
                <c:pt idx="6">
                  <c:v>59.467933654785156</c:v>
                </c:pt>
                <c:pt idx="7">
                  <c:v>61.935382843017578</c:v>
                </c:pt>
                <c:pt idx="8">
                  <c:v>63.556129455566406</c:v>
                </c:pt>
                <c:pt idx="9">
                  <c:v>65.874992370605469</c:v>
                </c:pt>
                <c:pt idx="10">
                  <c:v>69.055328369140625</c:v>
                </c:pt>
                <c:pt idx="11">
                  <c:v>70.41876220703125</c:v>
                </c:pt>
                <c:pt idx="12">
                  <c:v>72.379135131835938</c:v>
                </c:pt>
                <c:pt idx="13">
                  <c:v>75.080589294433594</c:v>
                </c:pt>
                <c:pt idx="14">
                  <c:v>79.163467407226563</c:v>
                </c:pt>
                <c:pt idx="15">
                  <c:v>82.855735778808594</c:v>
                </c:pt>
                <c:pt idx="16">
                  <c:v>87.230255126953125</c:v>
                </c:pt>
                <c:pt idx="17">
                  <c:v>91.944305419921875</c:v>
                </c:pt>
                <c:pt idx="18">
                  <c:v>94.366828918457031</c:v>
                </c:pt>
                <c:pt idx="19">
                  <c:v>93.940788269042969</c:v>
                </c:pt>
                <c:pt idx="20">
                  <c:v>98.393844604492188</c:v>
                </c:pt>
                <c:pt idx="21">
                  <c:v>102.06107330322266</c:v>
                </c:pt>
                <c:pt idx="22">
                  <c:v>105.19972229003906</c:v>
                </c:pt>
                <c:pt idx="23">
                  <c:v>108.49813842773438</c:v>
                </c:pt>
                <c:pt idx="24">
                  <c:v>112.02253723144531</c:v>
                </c:pt>
                <c:pt idx="25">
                  <c:v>115.55300140380859</c:v>
                </c:pt>
                <c:pt idx="26">
                  <c:v>118.90473937988281</c:v>
                </c:pt>
                <c:pt idx="27">
                  <c:v>122.90488433837891</c:v>
                </c:pt>
                <c:pt idx="28">
                  <c:v>127.25828552246094</c:v>
                </c:pt>
                <c:pt idx="29">
                  <c:v>132.17984008789063</c:v>
                </c:pt>
                <c:pt idx="30">
                  <c:v>137.20106506347656</c:v>
                </c:pt>
                <c:pt idx="31">
                  <c:v>142.31454467773438</c:v>
                </c:pt>
                <c:pt idx="32">
                  <c:v>147.51557922363281</c:v>
                </c:pt>
                <c:pt idx="33">
                  <c:v>152.80180358886719</c:v>
                </c:pt>
                <c:pt idx="34">
                  <c:v>158.17301940917969</c:v>
                </c:pt>
                <c:pt idx="35">
                  <c:v>163.62828063964844</c:v>
                </c:pt>
                <c:pt idx="36">
                  <c:v>169.16352844238281</c:v>
                </c:pt>
                <c:pt idx="37">
                  <c:v>174.77326965332031</c:v>
                </c:pt>
                <c:pt idx="38">
                  <c:v>180.45401000976563</c:v>
                </c:pt>
                <c:pt idx="39">
                  <c:v>186.20237731933594</c:v>
                </c:pt>
                <c:pt idx="40">
                  <c:v>192.01499938964844</c:v>
                </c:pt>
                <c:pt idx="41">
                  <c:v>197.88874816894531</c:v>
                </c:pt>
                <c:pt idx="42">
                  <c:v>203.81991577148438</c:v>
                </c:pt>
                <c:pt idx="43">
                  <c:v>209.80377197265625</c:v>
                </c:pt>
                <c:pt idx="44">
                  <c:v>215.83497619628906</c:v>
                </c:pt>
                <c:pt idx="45">
                  <c:v>221.90869140625</c:v>
                </c:pt>
                <c:pt idx="46">
                  <c:v>228.02122497558594</c:v>
                </c:pt>
                <c:pt idx="47">
                  <c:v>234.16983032226563</c:v>
                </c:pt>
                <c:pt idx="48">
                  <c:v>240.35197448730469</c:v>
                </c:pt>
                <c:pt idx="49">
                  <c:v>246.56558227539063</c:v>
                </c:pt>
                <c:pt idx="50">
                  <c:v>252.80865478515625</c:v>
                </c:pt>
                <c:pt idx="51">
                  <c:v>259.07901000976563</c:v>
                </c:pt>
                <c:pt idx="52">
                  <c:v>265.37417602539063</c:v>
                </c:pt>
                <c:pt idx="53">
                  <c:v>271.6917724609375</c:v>
                </c:pt>
                <c:pt idx="54">
                  <c:v>278.02935791015625</c:v>
                </c:pt>
                <c:pt idx="55">
                  <c:v>284.38473510742188</c:v>
                </c:pt>
                <c:pt idx="56">
                  <c:v>290.75640869140625</c:v>
                </c:pt>
                <c:pt idx="57">
                  <c:v>297.14321899414063</c:v>
                </c:pt>
                <c:pt idx="58">
                  <c:v>303.5440673828125</c:v>
                </c:pt>
                <c:pt idx="59">
                  <c:v>309.95806884765625</c:v>
                </c:pt>
                <c:pt idx="60">
                  <c:v>316.38461303710938</c:v>
                </c:pt>
                <c:pt idx="61">
                  <c:v>322.82321166992188</c:v>
                </c:pt>
                <c:pt idx="62">
                  <c:v>329.27365112304688</c:v>
                </c:pt>
                <c:pt idx="63">
                  <c:v>335.7359619140625</c:v>
                </c:pt>
                <c:pt idx="64">
                  <c:v>342.21026611328125</c:v>
                </c:pt>
                <c:pt idx="65">
                  <c:v>348.69705200195313</c:v>
                </c:pt>
                <c:pt idx="66">
                  <c:v>355.19659423828125</c:v>
                </c:pt>
                <c:pt idx="67">
                  <c:v>361.709716796875</c:v>
                </c:pt>
                <c:pt idx="68">
                  <c:v>368.23818969726563</c:v>
                </c:pt>
                <c:pt idx="69">
                  <c:v>374.78427124023438</c:v>
                </c:pt>
                <c:pt idx="70">
                  <c:v>381.35006713867188</c:v>
                </c:pt>
                <c:pt idx="71">
                  <c:v>387.9368896484375</c:v>
                </c:pt>
                <c:pt idx="72">
                  <c:v>394.54586791992188</c:v>
                </c:pt>
                <c:pt idx="73">
                  <c:v>401.178466796875</c:v>
                </c:pt>
                <c:pt idx="74">
                  <c:v>407.83612060546875</c:v>
                </c:pt>
                <c:pt idx="75">
                  <c:v>414.520263671875</c:v>
                </c:pt>
                <c:pt idx="76">
                  <c:v>421.2322998046875</c:v>
                </c:pt>
                <c:pt idx="77">
                  <c:v>427.9735107421875</c:v>
                </c:pt>
                <c:pt idx="78">
                  <c:v>434.74447631835938</c:v>
                </c:pt>
                <c:pt idx="79">
                  <c:v>441.54556274414063</c:v>
                </c:pt>
                <c:pt idx="80">
                  <c:v>448.37725830078125</c:v>
                </c:pt>
                <c:pt idx="81">
                  <c:v>455.2406005859375</c:v>
                </c:pt>
                <c:pt idx="82">
                  <c:v>462.13681030273438</c:v>
                </c:pt>
                <c:pt idx="83">
                  <c:v>469.06680297851563</c:v>
                </c:pt>
                <c:pt idx="84">
                  <c:v>476.03134155273438</c:v>
                </c:pt>
                <c:pt idx="85">
                  <c:v>483.03134155273438</c:v>
                </c:pt>
                <c:pt idx="86">
                  <c:v>490.0679931640625</c:v>
                </c:pt>
                <c:pt idx="87">
                  <c:v>497.1424560546875</c:v>
                </c:pt>
                <c:pt idx="88">
                  <c:v>504.25595092773438</c:v>
                </c:pt>
                <c:pt idx="89">
                  <c:v>511.40963745117188</c:v>
                </c:pt>
                <c:pt idx="90">
                  <c:v>518.60479736328125</c:v>
                </c:pt>
                <c:pt idx="91">
                  <c:v>525.8424072265625</c:v>
                </c:pt>
                <c:pt idx="92">
                  <c:v>533.12384033203125</c:v>
                </c:pt>
                <c:pt idx="93">
                  <c:v>540.4515380859375</c:v>
                </c:pt>
                <c:pt idx="94">
                  <c:v>547.82830810546875</c:v>
                </c:pt>
                <c:pt idx="95">
                  <c:v>555.256591796875</c:v>
                </c:pt>
                <c:pt idx="96">
                  <c:v>562.73748779296875</c:v>
                </c:pt>
                <c:pt idx="97">
                  <c:v>570.27166748046875</c:v>
                </c:pt>
                <c:pt idx="98">
                  <c:v>577.860107421875</c:v>
                </c:pt>
                <c:pt idx="99">
                  <c:v>585.5035400390625</c:v>
                </c:pt>
                <c:pt idx="100">
                  <c:v>593.20257568359375</c:v>
                </c:pt>
                <c:pt idx="101">
                  <c:v>600.95709228515625</c:v>
                </c:pt>
                <c:pt idx="102">
                  <c:v>608.7666015625</c:v>
                </c:pt>
                <c:pt idx="103">
                  <c:v>616.63031005859375</c:v>
                </c:pt>
                <c:pt idx="104">
                  <c:v>624.54693603515625</c:v>
                </c:pt>
                <c:pt idx="105">
                  <c:v>632.514892578125</c:v>
                </c:pt>
                <c:pt idx="106">
                  <c:v>640.5322265625</c:v>
                </c:pt>
                <c:pt idx="107">
                  <c:v>648.5965576171875</c:v>
                </c:pt>
                <c:pt idx="108">
                  <c:v>656.7052001953125</c:v>
                </c:pt>
                <c:pt idx="109">
                  <c:v>664.8551025390625</c:v>
                </c:pt>
                <c:pt idx="110">
                  <c:v>673.042724609375</c:v>
                </c:pt>
              </c:numCache>
            </c:numRef>
          </c:yVal>
          <c:smooth val="0"/>
          <c:extLst>
            <c:ext xmlns:c16="http://schemas.microsoft.com/office/drawing/2014/chart" uri="{C3380CC4-5D6E-409C-BE32-E72D297353CC}">
              <c16:uniqueId val="{00000000-9FEB-FF4F-835F-B0EBD9FC745A}"/>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Output!$C$3:$C$113</c:f>
              <c:numCache>
                <c:formatCode>General</c:formatCode>
                <c:ptCount val="111"/>
                <c:pt idx="15">
                  <c:v>86.11181640625</c:v>
                </c:pt>
                <c:pt idx="16">
                  <c:v>88.235649108886719</c:v>
                </c:pt>
                <c:pt idx="17">
                  <c:v>90.271041870117188</c:v>
                </c:pt>
                <c:pt idx="18">
                  <c:v>92.218002319335938</c:v>
                </c:pt>
                <c:pt idx="19">
                  <c:v>94.0765380859375</c:v>
                </c:pt>
                <c:pt idx="20">
                  <c:v>95.846633911132813</c:v>
                </c:pt>
                <c:pt idx="21">
                  <c:v>99.050758361816406</c:v>
                </c:pt>
                <c:pt idx="22">
                  <c:v>102.12232208251953</c:v>
                </c:pt>
                <c:pt idx="23">
                  <c:v>105.06132507324219</c:v>
                </c:pt>
                <c:pt idx="24">
                  <c:v>107.86776733398438</c:v>
                </c:pt>
                <c:pt idx="25">
                  <c:v>110.54164886474609</c:v>
                </c:pt>
                <c:pt idx="26">
                  <c:v>114.84989166259766</c:v>
                </c:pt>
                <c:pt idx="27">
                  <c:v>119.15813446044922</c:v>
                </c:pt>
                <c:pt idx="28">
                  <c:v>123.46637725830078</c:v>
                </c:pt>
                <c:pt idx="29">
                  <c:v>127.77462005615234</c:v>
                </c:pt>
                <c:pt idx="30">
                  <c:v>132.08285522460938</c:v>
                </c:pt>
                <c:pt idx="31">
                  <c:v>137.70025634765625</c:v>
                </c:pt>
                <c:pt idx="32">
                  <c:v>143.31764221191406</c:v>
                </c:pt>
                <c:pt idx="33">
                  <c:v>148.93502807617188</c:v>
                </c:pt>
                <c:pt idx="34">
                  <c:v>154.55242919921875</c:v>
                </c:pt>
                <c:pt idx="35">
                  <c:v>160.16981506347656</c:v>
                </c:pt>
                <c:pt idx="36">
                  <c:v>165.78720092773438</c:v>
                </c:pt>
                <c:pt idx="37">
                  <c:v>171.40460205078125</c:v>
                </c:pt>
                <c:pt idx="38">
                  <c:v>177.02198791503906</c:v>
                </c:pt>
                <c:pt idx="39">
                  <c:v>182.63937377929688</c:v>
                </c:pt>
                <c:pt idx="40">
                  <c:v>188.25677490234375</c:v>
                </c:pt>
                <c:pt idx="41">
                  <c:v>193.93565368652344</c:v>
                </c:pt>
                <c:pt idx="42">
                  <c:v>199.61453247070313</c:v>
                </c:pt>
                <c:pt idx="43">
                  <c:v>205.29341125488281</c:v>
                </c:pt>
                <c:pt idx="44">
                  <c:v>210.9722900390625</c:v>
                </c:pt>
                <c:pt idx="45">
                  <c:v>216.65116882324219</c:v>
                </c:pt>
                <c:pt idx="46">
                  <c:v>222.33004760742188</c:v>
                </c:pt>
                <c:pt idx="47">
                  <c:v>228.00892639160156</c:v>
                </c:pt>
                <c:pt idx="48">
                  <c:v>233.68780517578125</c:v>
                </c:pt>
                <c:pt idx="49">
                  <c:v>239.36668395996094</c:v>
                </c:pt>
                <c:pt idx="50">
                  <c:v>245.04556274414063</c:v>
                </c:pt>
                <c:pt idx="51">
                  <c:v>250.98875427246094</c:v>
                </c:pt>
                <c:pt idx="52">
                  <c:v>256.93194580078125</c:v>
                </c:pt>
                <c:pt idx="53">
                  <c:v>262.8751220703125</c:v>
                </c:pt>
                <c:pt idx="54">
                  <c:v>268.81829833984375</c:v>
                </c:pt>
                <c:pt idx="55">
                  <c:v>274.76150512695313</c:v>
                </c:pt>
                <c:pt idx="56">
                  <c:v>280.70468139648438</c:v>
                </c:pt>
                <c:pt idx="57">
                  <c:v>286.64785766601563</c:v>
                </c:pt>
                <c:pt idx="58">
                  <c:v>292.59103393554688</c:v>
                </c:pt>
                <c:pt idx="59">
                  <c:v>298.53424072265625</c:v>
                </c:pt>
                <c:pt idx="60">
                  <c:v>304.4774169921875</c:v>
                </c:pt>
                <c:pt idx="61">
                  <c:v>310.85226440429688</c:v>
                </c:pt>
                <c:pt idx="62">
                  <c:v>317.22708129882813</c:v>
                </c:pt>
                <c:pt idx="63">
                  <c:v>323.6019287109375</c:v>
                </c:pt>
                <c:pt idx="64">
                  <c:v>329.97674560546875</c:v>
                </c:pt>
                <c:pt idx="65">
                  <c:v>336.35159301757813</c:v>
                </c:pt>
                <c:pt idx="66">
                  <c:v>342.72640991210938</c:v>
                </c:pt>
                <c:pt idx="67">
                  <c:v>349.10125732421875</c:v>
                </c:pt>
                <c:pt idx="68">
                  <c:v>355.47610473632813</c:v>
                </c:pt>
                <c:pt idx="69">
                  <c:v>361.85092163085938</c:v>
                </c:pt>
                <c:pt idx="70">
                  <c:v>368.22576904296875</c:v>
                </c:pt>
                <c:pt idx="71">
                  <c:v>375.46051025390625</c:v>
                </c:pt>
                <c:pt idx="72">
                  <c:v>382.69525146484375</c:v>
                </c:pt>
                <c:pt idx="73">
                  <c:v>389.92999267578125</c:v>
                </c:pt>
                <c:pt idx="74">
                  <c:v>397.16473388671875</c:v>
                </c:pt>
                <c:pt idx="75">
                  <c:v>404.39950561523438</c:v>
                </c:pt>
                <c:pt idx="76">
                  <c:v>411.63424682617188</c:v>
                </c:pt>
                <c:pt idx="77">
                  <c:v>418.86898803710938</c:v>
                </c:pt>
                <c:pt idx="78">
                  <c:v>426.10372924804688</c:v>
                </c:pt>
                <c:pt idx="79">
                  <c:v>433.3385009765625</c:v>
                </c:pt>
                <c:pt idx="80">
                  <c:v>440.5732421875</c:v>
                </c:pt>
                <c:pt idx="81">
                  <c:v>448.47543334960938</c:v>
                </c:pt>
                <c:pt idx="82">
                  <c:v>456.37762451171875</c:v>
                </c:pt>
                <c:pt idx="83">
                  <c:v>464.27981567382813</c:v>
                </c:pt>
                <c:pt idx="84">
                  <c:v>472.1820068359375</c:v>
                </c:pt>
                <c:pt idx="85">
                  <c:v>480.08419799804688</c:v>
                </c:pt>
                <c:pt idx="86">
                  <c:v>487.98638916015625</c:v>
                </c:pt>
                <c:pt idx="87">
                  <c:v>495.88858032226563</c:v>
                </c:pt>
                <c:pt idx="88">
                  <c:v>503.790771484375</c:v>
                </c:pt>
                <c:pt idx="89">
                  <c:v>511.69296264648438</c:v>
                </c:pt>
                <c:pt idx="90">
                  <c:v>519.59515380859375</c:v>
                </c:pt>
                <c:pt idx="91">
                  <c:v>528.21771240234375</c:v>
                </c:pt>
                <c:pt idx="92">
                  <c:v>536.8402099609375</c:v>
                </c:pt>
                <c:pt idx="93">
                  <c:v>545.4627685546875</c:v>
                </c:pt>
                <c:pt idx="94">
                  <c:v>554.0853271484375</c:v>
                </c:pt>
                <c:pt idx="95">
                  <c:v>562.70782470703125</c:v>
                </c:pt>
                <c:pt idx="96">
                  <c:v>571.33038330078125</c:v>
                </c:pt>
                <c:pt idx="97">
                  <c:v>579.95294189453125</c:v>
                </c:pt>
                <c:pt idx="98">
                  <c:v>588.575439453125</c:v>
                </c:pt>
                <c:pt idx="99">
                  <c:v>597.197998046875</c:v>
                </c:pt>
                <c:pt idx="100">
                  <c:v>605.820556640625</c:v>
                </c:pt>
                <c:pt idx="101">
                  <c:v>615.21044921875</c:v>
                </c:pt>
                <c:pt idx="102">
                  <c:v>624.600341796875</c:v>
                </c:pt>
                <c:pt idx="103">
                  <c:v>633.990234375</c:v>
                </c:pt>
                <c:pt idx="104">
                  <c:v>643.38018798828125</c:v>
                </c:pt>
                <c:pt idx="105">
                  <c:v>652.77008056640625</c:v>
                </c:pt>
                <c:pt idx="106">
                  <c:v>662.15997314453125</c:v>
                </c:pt>
                <c:pt idx="107">
                  <c:v>671.54986572265625</c:v>
                </c:pt>
                <c:pt idx="108">
                  <c:v>680.9398193359375</c:v>
                </c:pt>
                <c:pt idx="109">
                  <c:v>690.3297119140625</c:v>
                </c:pt>
                <c:pt idx="110">
                  <c:v>699.7196044921875</c:v>
                </c:pt>
              </c:numCache>
            </c:numRef>
          </c:yVal>
          <c:smooth val="0"/>
          <c:extLst>
            <c:ext xmlns:c16="http://schemas.microsoft.com/office/drawing/2014/chart" uri="{C3380CC4-5D6E-409C-BE32-E72D297353CC}">
              <c16:uniqueId val="{00000001-9FEB-FF4F-835F-B0EBD9FC745A}"/>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9FEB-FF4F-835F-B0EBD9FC745A}"/>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Output!$D$3:$D$113</c:f>
              <c:numCache>
                <c:formatCode>General</c:formatCode>
                <c:ptCount val="111"/>
                <c:pt idx="15">
                  <c:v>84.799201965332031</c:v>
                </c:pt>
                <c:pt idx="16">
                  <c:v>86.923362731933594</c:v>
                </c:pt>
                <c:pt idx="17">
                  <c:v>88.959548950195313</c:v>
                </c:pt>
                <c:pt idx="18">
                  <c:v>90.90777587890625</c:v>
                </c:pt>
                <c:pt idx="19">
                  <c:v>92.768028259277344</c:v>
                </c:pt>
                <c:pt idx="20">
                  <c:v>94.540313720703125</c:v>
                </c:pt>
                <c:pt idx="21">
                  <c:v>97.842506408691406</c:v>
                </c:pt>
                <c:pt idx="22">
                  <c:v>101.00983428955078</c:v>
                </c:pt>
                <c:pt idx="23">
                  <c:v>104.04229736328125</c:v>
                </c:pt>
                <c:pt idx="24">
                  <c:v>106.93990325927734</c:v>
                </c:pt>
                <c:pt idx="25">
                  <c:v>109.70263671875</c:v>
                </c:pt>
                <c:pt idx="26">
                  <c:v>114.08567810058594</c:v>
                </c:pt>
                <c:pt idx="27">
                  <c:v>118.46871948242188</c:v>
                </c:pt>
                <c:pt idx="28">
                  <c:v>122.85176086425781</c:v>
                </c:pt>
                <c:pt idx="29">
                  <c:v>127.23480224609375</c:v>
                </c:pt>
                <c:pt idx="30">
                  <c:v>131.61784362792969</c:v>
                </c:pt>
                <c:pt idx="31">
                  <c:v>137.05511474609375</c:v>
                </c:pt>
                <c:pt idx="32">
                  <c:v>142.49240112304688</c:v>
                </c:pt>
                <c:pt idx="33">
                  <c:v>147.92967224121094</c:v>
                </c:pt>
                <c:pt idx="34">
                  <c:v>153.366943359375</c:v>
                </c:pt>
                <c:pt idx="35">
                  <c:v>158.80422973632813</c:v>
                </c:pt>
                <c:pt idx="36">
                  <c:v>164.24150085449219</c:v>
                </c:pt>
                <c:pt idx="37">
                  <c:v>169.67877197265625</c:v>
                </c:pt>
                <c:pt idx="38">
                  <c:v>175.11605834960938</c:v>
                </c:pt>
                <c:pt idx="39">
                  <c:v>180.55332946777344</c:v>
                </c:pt>
                <c:pt idx="40">
                  <c:v>185.9906005859375</c:v>
                </c:pt>
                <c:pt idx="41">
                  <c:v>191.56564331054688</c:v>
                </c:pt>
                <c:pt idx="42">
                  <c:v>197.14067077636719</c:v>
                </c:pt>
                <c:pt idx="43">
                  <c:v>202.71571350097656</c:v>
                </c:pt>
                <c:pt idx="44">
                  <c:v>208.29075622558594</c:v>
                </c:pt>
                <c:pt idx="45">
                  <c:v>213.86578369140625</c:v>
                </c:pt>
                <c:pt idx="46">
                  <c:v>219.44082641601563</c:v>
                </c:pt>
                <c:pt idx="47">
                  <c:v>225.01585388183594</c:v>
                </c:pt>
                <c:pt idx="48">
                  <c:v>230.59089660644531</c:v>
                </c:pt>
                <c:pt idx="49">
                  <c:v>236.16592407226563</c:v>
                </c:pt>
                <c:pt idx="50">
                  <c:v>241.740966796875</c:v>
                </c:pt>
                <c:pt idx="51">
                  <c:v>247.63589477539063</c:v>
                </c:pt>
                <c:pt idx="52">
                  <c:v>253.53082275390625</c:v>
                </c:pt>
                <c:pt idx="53">
                  <c:v>259.42575073242188</c:v>
                </c:pt>
                <c:pt idx="54">
                  <c:v>265.3206787109375</c:v>
                </c:pt>
                <c:pt idx="55">
                  <c:v>271.21560668945313</c:v>
                </c:pt>
                <c:pt idx="56">
                  <c:v>277.11053466796875</c:v>
                </c:pt>
                <c:pt idx="57">
                  <c:v>283.00546264648438</c:v>
                </c:pt>
                <c:pt idx="58">
                  <c:v>288.900390625</c:v>
                </c:pt>
                <c:pt idx="59">
                  <c:v>294.79531860351563</c:v>
                </c:pt>
                <c:pt idx="60">
                  <c:v>300.69024658203125</c:v>
                </c:pt>
                <c:pt idx="61">
                  <c:v>307.08822631835938</c:v>
                </c:pt>
                <c:pt idx="62">
                  <c:v>313.4862060546875</c:v>
                </c:pt>
                <c:pt idx="63">
                  <c:v>319.88418579101563</c:v>
                </c:pt>
                <c:pt idx="64">
                  <c:v>326.28216552734375</c:v>
                </c:pt>
                <c:pt idx="65">
                  <c:v>332.68014526367188</c:v>
                </c:pt>
                <c:pt idx="66">
                  <c:v>339.078125</c:v>
                </c:pt>
                <c:pt idx="67">
                  <c:v>345.47607421875</c:v>
                </c:pt>
                <c:pt idx="68">
                  <c:v>351.87405395507813</c:v>
                </c:pt>
                <c:pt idx="69">
                  <c:v>358.27203369140625</c:v>
                </c:pt>
                <c:pt idx="70">
                  <c:v>364.67001342773438</c:v>
                </c:pt>
                <c:pt idx="71">
                  <c:v>371.99331665039063</c:v>
                </c:pt>
                <c:pt idx="72">
                  <c:v>379.31661987304688</c:v>
                </c:pt>
                <c:pt idx="73">
                  <c:v>386.63992309570313</c:v>
                </c:pt>
                <c:pt idx="74">
                  <c:v>393.96322631835938</c:v>
                </c:pt>
                <c:pt idx="75">
                  <c:v>401.28652954101563</c:v>
                </c:pt>
                <c:pt idx="76">
                  <c:v>408.60983276367188</c:v>
                </c:pt>
                <c:pt idx="77">
                  <c:v>415.93313598632813</c:v>
                </c:pt>
                <c:pt idx="78">
                  <c:v>423.25643920898438</c:v>
                </c:pt>
                <c:pt idx="79">
                  <c:v>430.57974243164063</c:v>
                </c:pt>
                <c:pt idx="80">
                  <c:v>437.90304565429688</c:v>
                </c:pt>
                <c:pt idx="81">
                  <c:v>445.91748046875</c:v>
                </c:pt>
                <c:pt idx="82">
                  <c:v>453.93194580078125</c:v>
                </c:pt>
                <c:pt idx="83">
                  <c:v>461.9464111328125</c:v>
                </c:pt>
                <c:pt idx="84">
                  <c:v>469.96087646484375</c:v>
                </c:pt>
                <c:pt idx="85">
                  <c:v>477.975341796875</c:v>
                </c:pt>
                <c:pt idx="86">
                  <c:v>485.98977661132813</c:v>
                </c:pt>
                <c:pt idx="87">
                  <c:v>494.00424194335938</c:v>
                </c:pt>
                <c:pt idx="88">
                  <c:v>502.01870727539063</c:v>
                </c:pt>
                <c:pt idx="89">
                  <c:v>510.03317260742188</c:v>
                </c:pt>
                <c:pt idx="90">
                  <c:v>518.047607421875</c:v>
                </c:pt>
                <c:pt idx="91">
                  <c:v>526.80291748046875</c:v>
                </c:pt>
                <c:pt idx="92">
                  <c:v>535.55816650390625</c:v>
                </c:pt>
                <c:pt idx="93">
                  <c:v>544.3134765625</c:v>
                </c:pt>
                <c:pt idx="94">
                  <c:v>553.0687255859375</c:v>
                </c:pt>
                <c:pt idx="95">
                  <c:v>561.82403564453125</c:v>
                </c:pt>
                <c:pt idx="96">
                  <c:v>570.57928466796875</c:v>
                </c:pt>
                <c:pt idx="97">
                  <c:v>579.3345947265625</c:v>
                </c:pt>
                <c:pt idx="98">
                  <c:v>588.08984375</c:v>
                </c:pt>
                <c:pt idx="99">
                  <c:v>596.84515380859375</c:v>
                </c:pt>
                <c:pt idx="100">
                  <c:v>605.60040283203125</c:v>
                </c:pt>
                <c:pt idx="101">
                  <c:v>615.153564453125</c:v>
                </c:pt>
                <c:pt idx="102">
                  <c:v>624.70672607421875</c:v>
                </c:pt>
                <c:pt idx="103">
                  <c:v>634.2598876953125</c:v>
                </c:pt>
                <c:pt idx="104">
                  <c:v>643.8131103515625</c:v>
                </c:pt>
                <c:pt idx="105">
                  <c:v>653.36627197265625</c:v>
                </c:pt>
                <c:pt idx="106">
                  <c:v>662.91943359375</c:v>
                </c:pt>
                <c:pt idx="107">
                  <c:v>672.47259521484375</c:v>
                </c:pt>
                <c:pt idx="108">
                  <c:v>682.0257568359375</c:v>
                </c:pt>
                <c:pt idx="109">
                  <c:v>691.57891845703125</c:v>
                </c:pt>
                <c:pt idx="110">
                  <c:v>701.132080078125</c:v>
                </c:pt>
              </c:numCache>
            </c:numRef>
          </c:yVal>
          <c:smooth val="0"/>
          <c:extLst>
            <c:ext xmlns:c16="http://schemas.microsoft.com/office/drawing/2014/chart" uri="{C3380CC4-5D6E-409C-BE32-E72D297353CC}">
              <c16:uniqueId val="{00000003-9FEB-FF4F-835F-B0EBD9FC745A}"/>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Output!$E$3:$E$30</c:f>
              <c:numCache>
                <c:formatCode>General</c:formatCode>
                <c:ptCount val="28"/>
                <c:pt idx="15">
                  <c:v>82.092178344726563</c:v>
                </c:pt>
                <c:pt idx="16">
                  <c:v>83.984077453613281</c:v>
                </c:pt>
                <c:pt idx="17">
                  <c:v>85.795257568359375</c:v>
                </c:pt>
                <c:pt idx="18">
                  <c:v>87.525726318359375</c:v>
                </c:pt>
                <c:pt idx="19">
                  <c:v>89.175483703613281</c:v>
                </c:pt>
                <c:pt idx="20">
                  <c:v>90.744522094726563</c:v>
                </c:pt>
                <c:pt idx="21">
                  <c:v>94.058242797851563</c:v>
                </c:pt>
                <c:pt idx="22">
                  <c:v>97.238334655761719</c:v>
                </c:pt>
                <c:pt idx="23">
                  <c:v>100.28480529785156</c:v>
                </c:pt>
                <c:pt idx="24">
                  <c:v>103.19765472412109</c:v>
                </c:pt>
                <c:pt idx="25">
                  <c:v>105.97687530517578</c:v>
                </c:pt>
                <c:pt idx="26">
                  <c:v>110.31969451904297</c:v>
                </c:pt>
                <c:pt idx="27">
                  <c:v>114.66252136230469</c:v>
                </c:pt>
              </c:numCache>
            </c:numRef>
          </c:yVal>
          <c:smooth val="0"/>
          <c:extLst>
            <c:ext xmlns:c16="http://schemas.microsoft.com/office/drawing/2014/chart" uri="{C3380CC4-5D6E-409C-BE32-E72D297353CC}">
              <c16:uniqueId val="{00000004-9FEB-FF4F-835F-B0EBD9FC745A}"/>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Output!$F$3:$F$113</c:f>
              <c:numCache>
                <c:formatCode>General</c:formatCode>
                <c:ptCount val="111"/>
                <c:pt idx="15">
                  <c:v>85.070785522460938</c:v>
                </c:pt>
                <c:pt idx="16">
                  <c:v>86.962570190429688</c:v>
                </c:pt>
                <c:pt idx="17">
                  <c:v>88.772560119628906</c:v>
                </c:pt>
                <c:pt idx="18">
                  <c:v>90.500770568847656</c:v>
                </c:pt>
                <c:pt idx="19">
                  <c:v>92.147193908691406</c:v>
                </c:pt>
                <c:pt idx="20">
                  <c:v>93.711830139160156</c:v>
                </c:pt>
                <c:pt idx="21">
                  <c:v>96.984428405761719</c:v>
                </c:pt>
                <c:pt idx="22">
                  <c:v>100.12336730957031</c:v>
                </c:pt>
                <c:pt idx="23">
                  <c:v>103.12863922119141</c:v>
                </c:pt>
                <c:pt idx="24">
                  <c:v>106.00025177001953</c:v>
                </c:pt>
                <c:pt idx="25">
                  <c:v>108.73820495605469</c:v>
                </c:pt>
                <c:pt idx="26">
                  <c:v>113.08221435546875</c:v>
                </c:pt>
                <c:pt idx="27">
                  <c:v>117.42623138427734</c:v>
                </c:pt>
                <c:pt idx="28">
                  <c:v>121.77024841308594</c:v>
                </c:pt>
                <c:pt idx="29">
                  <c:v>126.1142578125</c:v>
                </c:pt>
                <c:pt idx="30">
                  <c:v>130.45828247070313</c:v>
                </c:pt>
                <c:pt idx="31">
                  <c:v>135.85655212402344</c:v>
                </c:pt>
                <c:pt idx="32">
                  <c:v>141.25480651855469</c:v>
                </c:pt>
                <c:pt idx="33">
                  <c:v>146.653076171875</c:v>
                </c:pt>
                <c:pt idx="34">
                  <c:v>152.05134582519531</c:v>
                </c:pt>
                <c:pt idx="35">
                  <c:v>157.44961547851563</c:v>
                </c:pt>
                <c:pt idx="36">
                  <c:v>162.84788513183594</c:v>
                </c:pt>
                <c:pt idx="37">
                  <c:v>168.24615478515625</c:v>
                </c:pt>
                <c:pt idx="38">
                  <c:v>173.64442443847656</c:v>
                </c:pt>
                <c:pt idx="39">
                  <c:v>179.04269409179688</c:v>
                </c:pt>
                <c:pt idx="40">
                  <c:v>184.44096374511719</c:v>
                </c:pt>
                <c:pt idx="41">
                  <c:v>189.98033142089844</c:v>
                </c:pt>
                <c:pt idx="42">
                  <c:v>195.51968383789063</c:v>
                </c:pt>
                <c:pt idx="43">
                  <c:v>201.05905151367188</c:v>
                </c:pt>
                <c:pt idx="44">
                  <c:v>206.59840393066406</c:v>
                </c:pt>
                <c:pt idx="45">
                  <c:v>212.13777160644531</c:v>
                </c:pt>
                <c:pt idx="46">
                  <c:v>217.6771240234375</c:v>
                </c:pt>
                <c:pt idx="47">
                  <c:v>223.21649169921875</c:v>
                </c:pt>
                <c:pt idx="48">
                  <c:v>228.755859375</c:v>
                </c:pt>
                <c:pt idx="49">
                  <c:v>234.29521179199219</c:v>
                </c:pt>
                <c:pt idx="50">
                  <c:v>239.83457946777344</c:v>
                </c:pt>
                <c:pt idx="51">
                  <c:v>245.70458984375</c:v>
                </c:pt>
                <c:pt idx="52">
                  <c:v>251.57460021972656</c:v>
                </c:pt>
                <c:pt idx="53">
                  <c:v>257.44461059570313</c:v>
                </c:pt>
                <c:pt idx="54">
                  <c:v>263.31460571289063</c:v>
                </c:pt>
                <c:pt idx="55">
                  <c:v>269.18463134765625</c:v>
                </c:pt>
                <c:pt idx="56">
                  <c:v>275.05462646484375</c:v>
                </c:pt>
                <c:pt idx="57">
                  <c:v>280.92465209960938</c:v>
                </c:pt>
                <c:pt idx="58">
                  <c:v>286.79464721679688</c:v>
                </c:pt>
                <c:pt idx="59">
                  <c:v>292.6646728515625</c:v>
                </c:pt>
                <c:pt idx="60">
                  <c:v>298.53466796875</c:v>
                </c:pt>
                <c:pt idx="61">
                  <c:v>304.91854858398438</c:v>
                </c:pt>
                <c:pt idx="62">
                  <c:v>311.30242919921875</c:v>
                </c:pt>
                <c:pt idx="63">
                  <c:v>317.68630981445313</c:v>
                </c:pt>
                <c:pt idx="64">
                  <c:v>324.0701904296875</c:v>
                </c:pt>
                <c:pt idx="65">
                  <c:v>330.45407104492188</c:v>
                </c:pt>
                <c:pt idx="66">
                  <c:v>336.83792114257813</c:v>
                </c:pt>
                <c:pt idx="67">
                  <c:v>343.2218017578125</c:v>
                </c:pt>
                <c:pt idx="68">
                  <c:v>349.60568237304688</c:v>
                </c:pt>
                <c:pt idx="69">
                  <c:v>355.98956298828125</c:v>
                </c:pt>
                <c:pt idx="70">
                  <c:v>362.37344360351563</c:v>
                </c:pt>
                <c:pt idx="71">
                  <c:v>369.676025390625</c:v>
                </c:pt>
                <c:pt idx="72">
                  <c:v>376.97860717773438</c:v>
                </c:pt>
                <c:pt idx="73">
                  <c:v>384.28115844726563</c:v>
                </c:pt>
                <c:pt idx="74">
                  <c:v>391.583740234375</c:v>
                </c:pt>
                <c:pt idx="75">
                  <c:v>398.88632202148438</c:v>
                </c:pt>
                <c:pt idx="76">
                  <c:v>406.18890380859375</c:v>
                </c:pt>
                <c:pt idx="77">
                  <c:v>413.491455078125</c:v>
                </c:pt>
                <c:pt idx="78">
                  <c:v>420.79403686523438</c:v>
                </c:pt>
                <c:pt idx="79">
                  <c:v>428.09661865234375</c:v>
                </c:pt>
                <c:pt idx="80">
                  <c:v>435.39920043945313</c:v>
                </c:pt>
                <c:pt idx="81">
                  <c:v>443.4046630859375</c:v>
                </c:pt>
                <c:pt idx="82">
                  <c:v>451.41012573242188</c:v>
                </c:pt>
                <c:pt idx="83">
                  <c:v>459.41561889648438</c:v>
                </c:pt>
                <c:pt idx="84">
                  <c:v>467.42108154296875</c:v>
                </c:pt>
                <c:pt idx="85">
                  <c:v>475.42654418945313</c:v>
                </c:pt>
                <c:pt idx="86">
                  <c:v>483.43203735351563</c:v>
                </c:pt>
                <c:pt idx="87">
                  <c:v>491.4375</c:v>
                </c:pt>
                <c:pt idx="88">
                  <c:v>499.44296264648438</c:v>
                </c:pt>
                <c:pt idx="89">
                  <c:v>507.44845581054688</c:v>
                </c:pt>
                <c:pt idx="90">
                  <c:v>515.45391845703125</c:v>
                </c:pt>
                <c:pt idx="91">
                  <c:v>524.2032470703125</c:v>
                </c:pt>
                <c:pt idx="92">
                  <c:v>532.95257568359375</c:v>
                </c:pt>
                <c:pt idx="93">
                  <c:v>541.701904296875</c:v>
                </c:pt>
                <c:pt idx="94">
                  <c:v>550.4512939453125</c:v>
                </c:pt>
                <c:pt idx="95">
                  <c:v>559.20062255859375</c:v>
                </c:pt>
                <c:pt idx="96">
                  <c:v>567.949951171875</c:v>
                </c:pt>
                <c:pt idx="97">
                  <c:v>576.69927978515625</c:v>
                </c:pt>
                <c:pt idx="98">
                  <c:v>585.4486083984375</c:v>
                </c:pt>
                <c:pt idx="99">
                  <c:v>594.19793701171875</c:v>
                </c:pt>
                <c:pt idx="100">
                  <c:v>602.947265625</c:v>
                </c:pt>
                <c:pt idx="101">
                  <c:v>612.47198486328125</c:v>
                </c:pt>
                <c:pt idx="102">
                  <c:v>621.9967041015625</c:v>
                </c:pt>
                <c:pt idx="103">
                  <c:v>631.52142333984375</c:v>
                </c:pt>
                <c:pt idx="104">
                  <c:v>641.046142578125</c:v>
                </c:pt>
                <c:pt idx="105">
                  <c:v>650.57086181640625</c:v>
                </c:pt>
                <c:pt idx="106">
                  <c:v>660.0955810546875</c:v>
                </c:pt>
                <c:pt idx="107">
                  <c:v>669.62030029296875</c:v>
                </c:pt>
                <c:pt idx="108">
                  <c:v>679.14501953125</c:v>
                </c:pt>
                <c:pt idx="109">
                  <c:v>688.66973876953125</c:v>
                </c:pt>
                <c:pt idx="110">
                  <c:v>698.1944580078125</c:v>
                </c:pt>
              </c:numCache>
            </c:numRef>
          </c:yVal>
          <c:smooth val="0"/>
          <c:extLst>
            <c:ext xmlns:c16="http://schemas.microsoft.com/office/drawing/2014/chart" uri="{C3380CC4-5D6E-409C-BE32-E72D297353CC}">
              <c16:uniqueId val="{00000005-9FEB-FF4F-835F-B0EBD9FC745A}"/>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Output!$G$3:$G$113</c:f>
              <c:numCache>
                <c:formatCode>General</c:formatCode>
                <c:ptCount val="111"/>
                <c:pt idx="15">
                  <c:v>85.035003662109375</c:v>
                </c:pt>
                <c:pt idx="16">
                  <c:v>87.148323059082031</c:v>
                </c:pt>
                <c:pt idx="17">
                  <c:v>89.173881530761719</c:v>
                </c:pt>
                <c:pt idx="18">
                  <c:v>91.111679077148438</c:v>
                </c:pt>
                <c:pt idx="19">
                  <c:v>92.961715698242188</c:v>
                </c:pt>
                <c:pt idx="20">
                  <c:v>94.7239990234375</c:v>
                </c:pt>
                <c:pt idx="21">
                  <c:v>98.02691650390625</c:v>
                </c:pt>
                <c:pt idx="22">
                  <c:v>101.19487762451172</c:v>
                </c:pt>
                <c:pt idx="23">
                  <c:v>104.22787475585938</c:v>
                </c:pt>
                <c:pt idx="24">
                  <c:v>107.12591552734375</c:v>
                </c:pt>
                <c:pt idx="25">
                  <c:v>109.88899230957031</c:v>
                </c:pt>
                <c:pt idx="26">
                  <c:v>114.27519226074219</c:v>
                </c:pt>
                <c:pt idx="27">
                  <c:v>118.66139221191406</c:v>
                </c:pt>
                <c:pt idx="28">
                  <c:v>123.04759216308594</c:v>
                </c:pt>
                <c:pt idx="29">
                  <c:v>127.43379211425781</c:v>
                </c:pt>
                <c:pt idx="30">
                  <c:v>131.81999206542969</c:v>
                </c:pt>
                <c:pt idx="31">
                  <c:v>137.24099731445313</c:v>
                </c:pt>
                <c:pt idx="32">
                  <c:v>142.6619873046875</c:v>
                </c:pt>
                <c:pt idx="33">
                  <c:v>148.08299255371094</c:v>
                </c:pt>
                <c:pt idx="34">
                  <c:v>153.50399780273438</c:v>
                </c:pt>
                <c:pt idx="35">
                  <c:v>158.92498779296875</c:v>
                </c:pt>
                <c:pt idx="36">
                  <c:v>164.34599304199219</c:v>
                </c:pt>
                <c:pt idx="37">
                  <c:v>169.76699829101563</c:v>
                </c:pt>
                <c:pt idx="38">
                  <c:v>175.18798828125</c:v>
                </c:pt>
                <c:pt idx="39">
                  <c:v>180.60899353027344</c:v>
                </c:pt>
                <c:pt idx="40">
                  <c:v>186.02999877929688</c:v>
                </c:pt>
                <c:pt idx="41">
                  <c:v>191.81498718261719</c:v>
                </c:pt>
                <c:pt idx="42">
                  <c:v>197.59999084472656</c:v>
                </c:pt>
                <c:pt idx="43">
                  <c:v>203.38499450683594</c:v>
                </c:pt>
                <c:pt idx="44">
                  <c:v>209.16999816894531</c:v>
                </c:pt>
                <c:pt idx="45">
                  <c:v>214.95498657226563</c:v>
                </c:pt>
                <c:pt idx="46">
                  <c:v>220.739990234375</c:v>
                </c:pt>
                <c:pt idx="47">
                  <c:v>226.52499389648438</c:v>
                </c:pt>
                <c:pt idx="48">
                  <c:v>232.30999755859375</c:v>
                </c:pt>
                <c:pt idx="49">
                  <c:v>238.09498596191406</c:v>
                </c:pt>
                <c:pt idx="50">
                  <c:v>243.87998962402344</c:v>
                </c:pt>
                <c:pt idx="51">
                  <c:v>249.9119873046875</c:v>
                </c:pt>
                <c:pt idx="52">
                  <c:v>255.94398498535156</c:v>
                </c:pt>
                <c:pt idx="53">
                  <c:v>261.97598266601563</c:v>
                </c:pt>
                <c:pt idx="54">
                  <c:v>268.00799560546875</c:v>
                </c:pt>
                <c:pt idx="55">
                  <c:v>274.03997802734375</c:v>
                </c:pt>
                <c:pt idx="56">
                  <c:v>280.07199096679688</c:v>
                </c:pt>
                <c:pt idx="57">
                  <c:v>286.10400390625</c:v>
                </c:pt>
                <c:pt idx="58">
                  <c:v>292.135986328125</c:v>
                </c:pt>
                <c:pt idx="59">
                  <c:v>298.16799926757813</c:v>
                </c:pt>
                <c:pt idx="60">
                  <c:v>304.19998168945313</c:v>
                </c:pt>
                <c:pt idx="61">
                  <c:v>310.79098510742188</c:v>
                </c:pt>
                <c:pt idx="62">
                  <c:v>317.38198852539063</c:v>
                </c:pt>
                <c:pt idx="63">
                  <c:v>323.97299194335938</c:v>
                </c:pt>
                <c:pt idx="64">
                  <c:v>330.56399536132813</c:v>
                </c:pt>
                <c:pt idx="65">
                  <c:v>337.15499877929688</c:v>
                </c:pt>
                <c:pt idx="66">
                  <c:v>343.74600219726563</c:v>
                </c:pt>
                <c:pt idx="67">
                  <c:v>350.33697509765625</c:v>
                </c:pt>
                <c:pt idx="68">
                  <c:v>356.927978515625</c:v>
                </c:pt>
                <c:pt idx="69">
                  <c:v>363.51898193359375</c:v>
                </c:pt>
                <c:pt idx="70">
                  <c:v>370.1099853515625</c:v>
                </c:pt>
                <c:pt idx="71">
                  <c:v>377.61099243164063</c:v>
                </c:pt>
                <c:pt idx="72">
                  <c:v>385.11199951171875</c:v>
                </c:pt>
                <c:pt idx="73">
                  <c:v>392.61297607421875</c:v>
                </c:pt>
                <c:pt idx="74">
                  <c:v>400.11398315429688</c:v>
                </c:pt>
                <c:pt idx="75">
                  <c:v>407.614990234375</c:v>
                </c:pt>
                <c:pt idx="76">
                  <c:v>415.11599731445313</c:v>
                </c:pt>
                <c:pt idx="77">
                  <c:v>422.61697387695313</c:v>
                </c:pt>
                <c:pt idx="78">
                  <c:v>430.11798095703125</c:v>
                </c:pt>
                <c:pt idx="79">
                  <c:v>437.61898803710938</c:v>
                </c:pt>
                <c:pt idx="80">
                  <c:v>445.1199951171875</c:v>
                </c:pt>
                <c:pt idx="81">
                  <c:v>453.28399658203125</c:v>
                </c:pt>
                <c:pt idx="82">
                  <c:v>461.447998046875</c:v>
                </c:pt>
                <c:pt idx="83">
                  <c:v>469.61196899414063</c:v>
                </c:pt>
                <c:pt idx="84">
                  <c:v>477.77597045898438</c:v>
                </c:pt>
                <c:pt idx="85">
                  <c:v>485.93997192382813</c:v>
                </c:pt>
                <c:pt idx="86">
                  <c:v>494.10397338867188</c:v>
                </c:pt>
                <c:pt idx="87">
                  <c:v>502.26797485351563</c:v>
                </c:pt>
                <c:pt idx="88">
                  <c:v>510.43197631835938</c:v>
                </c:pt>
                <c:pt idx="89">
                  <c:v>518.59600830078125</c:v>
                </c:pt>
                <c:pt idx="90">
                  <c:v>526.760009765625</c:v>
                </c:pt>
                <c:pt idx="91">
                  <c:v>535.6519775390625</c:v>
                </c:pt>
                <c:pt idx="92">
                  <c:v>544.54400634765625</c:v>
                </c:pt>
                <c:pt idx="93">
                  <c:v>553.43597412109375</c:v>
                </c:pt>
                <c:pt idx="94">
                  <c:v>562.3280029296875</c:v>
                </c:pt>
                <c:pt idx="95">
                  <c:v>571.219970703125</c:v>
                </c:pt>
                <c:pt idx="96">
                  <c:v>580.11199951171875</c:v>
                </c:pt>
                <c:pt idx="97">
                  <c:v>589.00396728515625</c:v>
                </c:pt>
                <c:pt idx="98">
                  <c:v>597.89599609375</c:v>
                </c:pt>
                <c:pt idx="99">
                  <c:v>606.7879638671875</c:v>
                </c:pt>
                <c:pt idx="100">
                  <c:v>615.67999267578125</c:v>
                </c:pt>
                <c:pt idx="101">
                  <c:v>625.468994140625</c:v>
                </c:pt>
                <c:pt idx="102">
                  <c:v>635.25799560546875</c:v>
                </c:pt>
                <c:pt idx="103">
                  <c:v>645.0469970703125</c:v>
                </c:pt>
                <c:pt idx="104">
                  <c:v>654.83599853515625</c:v>
                </c:pt>
                <c:pt idx="105">
                  <c:v>664.625</c:v>
                </c:pt>
                <c:pt idx="106">
                  <c:v>674.41400146484375</c:v>
                </c:pt>
                <c:pt idx="107">
                  <c:v>684.2030029296875</c:v>
                </c:pt>
                <c:pt idx="108">
                  <c:v>693.99200439453125</c:v>
                </c:pt>
                <c:pt idx="109">
                  <c:v>703.78094482421875</c:v>
                </c:pt>
                <c:pt idx="110">
                  <c:v>713.5699462890625</c:v>
                </c:pt>
              </c:numCache>
            </c:numRef>
          </c:yVal>
          <c:smooth val="0"/>
          <c:extLst>
            <c:ext xmlns:c16="http://schemas.microsoft.com/office/drawing/2014/chart" uri="{C3380CC4-5D6E-409C-BE32-E72D297353CC}">
              <c16:uniqueId val="{00000006-9FEB-FF4F-835F-B0EBD9FC745A}"/>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Output!$H$3:$H$113</c:f>
              <c:numCache>
                <c:formatCode>General</c:formatCode>
                <c:ptCount val="111"/>
                <c:pt idx="15">
                  <c:v>83.774368286132813</c:v>
                </c:pt>
                <c:pt idx="16">
                  <c:v>85.548271179199219</c:v>
                </c:pt>
                <c:pt idx="17">
                  <c:v>87.244041442871094</c:v>
                </c:pt>
                <c:pt idx="18">
                  <c:v>88.861679077148438</c:v>
                </c:pt>
                <c:pt idx="19">
                  <c:v>90.401191711425781</c:v>
                </c:pt>
                <c:pt idx="20">
                  <c:v>91.862564086914063</c:v>
                </c:pt>
                <c:pt idx="21">
                  <c:v>94.990386962890625</c:v>
                </c:pt>
                <c:pt idx="22">
                  <c:v>97.989509582519531</c:v>
                </c:pt>
                <c:pt idx="23">
                  <c:v>100.85993957519531</c:v>
                </c:pt>
                <c:pt idx="24">
                  <c:v>103.60166168212891</c:v>
                </c:pt>
                <c:pt idx="25">
                  <c:v>106.21469116210938</c:v>
                </c:pt>
                <c:pt idx="26">
                  <c:v>110.39743804931641</c:v>
                </c:pt>
                <c:pt idx="27">
                  <c:v>114.58018493652344</c:v>
                </c:pt>
                <c:pt idx="28">
                  <c:v>118.76293182373047</c:v>
                </c:pt>
                <c:pt idx="29">
                  <c:v>122.9456787109375</c:v>
                </c:pt>
                <c:pt idx="30">
                  <c:v>127.12842559814453</c:v>
                </c:pt>
                <c:pt idx="31">
                  <c:v>132.26141357421875</c:v>
                </c:pt>
                <c:pt idx="32">
                  <c:v>137.3944091796875</c:v>
                </c:pt>
                <c:pt idx="33">
                  <c:v>142.52738952636719</c:v>
                </c:pt>
                <c:pt idx="34">
                  <c:v>147.66038513183594</c:v>
                </c:pt>
                <c:pt idx="35">
                  <c:v>152.79338073730469</c:v>
                </c:pt>
                <c:pt idx="36">
                  <c:v>157.92636108398438</c:v>
                </c:pt>
                <c:pt idx="37">
                  <c:v>163.05935668945313</c:v>
                </c:pt>
                <c:pt idx="38">
                  <c:v>168.19235229492188</c:v>
                </c:pt>
                <c:pt idx="39">
                  <c:v>173.32533264160156</c:v>
                </c:pt>
                <c:pt idx="40">
                  <c:v>178.45832824707031</c:v>
                </c:pt>
                <c:pt idx="41">
                  <c:v>183.70620727539063</c:v>
                </c:pt>
                <c:pt idx="42">
                  <c:v>188.95407104492188</c:v>
                </c:pt>
                <c:pt idx="43">
                  <c:v>194.20195007324219</c:v>
                </c:pt>
                <c:pt idx="44">
                  <c:v>199.4498291015625</c:v>
                </c:pt>
                <c:pt idx="45">
                  <c:v>204.69769287109375</c:v>
                </c:pt>
                <c:pt idx="46">
                  <c:v>209.94557189941406</c:v>
                </c:pt>
                <c:pt idx="47">
                  <c:v>215.19345092773438</c:v>
                </c:pt>
                <c:pt idx="48">
                  <c:v>220.44131469726563</c:v>
                </c:pt>
                <c:pt idx="49">
                  <c:v>225.68919372558594</c:v>
                </c:pt>
                <c:pt idx="50">
                  <c:v>230.93707275390625</c:v>
                </c:pt>
                <c:pt idx="51">
                  <c:v>236.47602844238281</c:v>
                </c:pt>
                <c:pt idx="52">
                  <c:v>242.01496887207031</c:v>
                </c:pt>
                <c:pt idx="53">
                  <c:v>247.55392456054688</c:v>
                </c:pt>
                <c:pt idx="54">
                  <c:v>253.09288024902344</c:v>
                </c:pt>
                <c:pt idx="55">
                  <c:v>258.6318359375</c:v>
                </c:pt>
                <c:pt idx="56">
                  <c:v>264.1707763671875</c:v>
                </c:pt>
                <c:pt idx="57">
                  <c:v>269.70974731445313</c:v>
                </c:pt>
                <c:pt idx="58">
                  <c:v>275.24868774414063</c:v>
                </c:pt>
                <c:pt idx="59">
                  <c:v>280.78762817382813</c:v>
                </c:pt>
                <c:pt idx="60">
                  <c:v>286.32659912109375</c:v>
                </c:pt>
                <c:pt idx="61">
                  <c:v>292.32879638671875</c:v>
                </c:pt>
                <c:pt idx="62">
                  <c:v>298.33096313476563</c:v>
                </c:pt>
                <c:pt idx="63">
                  <c:v>304.33316040039063</c:v>
                </c:pt>
                <c:pt idx="64">
                  <c:v>310.33535766601563</c:v>
                </c:pt>
                <c:pt idx="65">
                  <c:v>316.33755493164063</c:v>
                </c:pt>
                <c:pt idx="66">
                  <c:v>322.33975219726563</c:v>
                </c:pt>
                <c:pt idx="67">
                  <c:v>328.3419189453125</c:v>
                </c:pt>
                <c:pt idx="68">
                  <c:v>334.3441162109375</c:v>
                </c:pt>
                <c:pt idx="69">
                  <c:v>340.3463134765625</c:v>
                </c:pt>
                <c:pt idx="70">
                  <c:v>346.3485107421875</c:v>
                </c:pt>
                <c:pt idx="71">
                  <c:v>353.19754028320313</c:v>
                </c:pt>
                <c:pt idx="72">
                  <c:v>360.04660034179688</c:v>
                </c:pt>
                <c:pt idx="73">
                  <c:v>366.8956298828125</c:v>
                </c:pt>
                <c:pt idx="74">
                  <c:v>373.74465942382813</c:v>
                </c:pt>
                <c:pt idx="75">
                  <c:v>380.59371948242188</c:v>
                </c:pt>
                <c:pt idx="76">
                  <c:v>387.4427490234375</c:v>
                </c:pt>
                <c:pt idx="77">
                  <c:v>394.29180908203125</c:v>
                </c:pt>
                <c:pt idx="78">
                  <c:v>401.14083862304688</c:v>
                </c:pt>
                <c:pt idx="79">
                  <c:v>407.9898681640625</c:v>
                </c:pt>
                <c:pt idx="80">
                  <c:v>414.83892822265625</c:v>
                </c:pt>
                <c:pt idx="81">
                  <c:v>422.3092041015625</c:v>
                </c:pt>
                <c:pt idx="82">
                  <c:v>429.77944946289063</c:v>
                </c:pt>
                <c:pt idx="83">
                  <c:v>437.24972534179688</c:v>
                </c:pt>
                <c:pt idx="84">
                  <c:v>444.72000122070313</c:v>
                </c:pt>
                <c:pt idx="85">
                  <c:v>452.19027709960938</c:v>
                </c:pt>
                <c:pt idx="86">
                  <c:v>459.66055297851563</c:v>
                </c:pt>
                <c:pt idx="87">
                  <c:v>467.13082885742188</c:v>
                </c:pt>
                <c:pt idx="88">
                  <c:v>474.60110473632813</c:v>
                </c:pt>
                <c:pt idx="89">
                  <c:v>482.07135009765625</c:v>
                </c:pt>
                <c:pt idx="90">
                  <c:v>489.5416259765625</c:v>
                </c:pt>
                <c:pt idx="91">
                  <c:v>497.65249633789063</c:v>
                </c:pt>
                <c:pt idx="92">
                  <c:v>505.76336669921875</c:v>
                </c:pt>
                <c:pt idx="93">
                  <c:v>513.87420654296875</c:v>
                </c:pt>
                <c:pt idx="94">
                  <c:v>521.985107421875</c:v>
                </c:pt>
                <c:pt idx="95">
                  <c:v>530.095947265625</c:v>
                </c:pt>
                <c:pt idx="96">
                  <c:v>538.206787109375</c:v>
                </c:pt>
                <c:pt idx="97">
                  <c:v>546.31768798828125</c:v>
                </c:pt>
                <c:pt idx="98">
                  <c:v>554.42852783203125</c:v>
                </c:pt>
                <c:pt idx="99">
                  <c:v>562.53936767578125</c:v>
                </c:pt>
                <c:pt idx="100">
                  <c:v>570.6502685546875</c:v>
                </c:pt>
                <c:pt idx="101">
                  <c:v>579.4241943359375</c:v>
                </c:pt>
                <c:pt idx="102">
                  <c:v>588.19818115234375</c:v>
                </c:pt>
                <c:pt idx="103">
                  <c:v>596.97210693359375</c:v>
                </c:pt>
                <c:pt idx="104">
                  <c:v>605.74609375</c:v>
                </c:pt>
                <c:pt idx="105">
                  <c:v>614.52008056640625</c:v>
                </c:pt>
                <c:pt idx="106">
                  <c:v>623.29400634765625</c:v>
                </c:pt>
                <c:pt idx="107">
                  <c:v>632.0679931640625</c:v>
                </c:pt>
                <c:pt idx="108">
                  <c:v>640.8419189453125</c:v>
                </c:pt>
                <c:pt idx="109">
                  <c:v>649.61590576171875</c:v>
                </c:pt>
                <c:pt idx="110">
                  <c:v>658.38983154296875</c:v>
                </c:pt>
              </c:numCache>
            </c:numRef>
          </c:yVal>
          <c:smooth val="0"/>
          <c:extLst>
            <c:ext xmlns:c16="http://schemas.microsoft.com/office/drawing/2014/chart" uri="{C3380CC4-5D6E-409C-BE32-E72D297353CC}">
              <c16:uniqueId val="{00000007-9FEB-FF4F-835F-B0EBD9FC745A}"/>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a:effectLst/>
                  </a:rPr>
                  <a:t>Trillion $2011 PPP</a:t>
                </a:r>
                <a:endParaRPr lang="en-US" sz="900">
                  <a:effectLst/>
                </a:endParaRP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Intensity of GDP</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Output!$W$3:$W$113</c:f>
              <c:numCache>
                <c:formatCode>General</c:formatCode>
                <c:ptCount val="111"/>
                <c:pt idx="0">
                  <c:v>6.9460077285766602</c:v>
                </c:pt>
                <c:pt idx="1">
                  <c:v>7.0417847633361816</c:v>
                </c:pt>
                <c:pt idx="2">
                  <c:v>6.9771976470947266</c:v>
                </c:pt>
                <c:pt idx="3">
                  <c:v>6.894167423248291</c:v>
                </c:pt>
                <c:pt idx="4">
                  <c:v>6.7551655769348145</c:v>
                </c:pt>
                <c:pt idx="5">
                  <c:v>6.6091251373291016</c:v>
                </c:pt>
                <c:pt idx="6">
                  <c:v>6.4458255767822266</c:v>
                </c:pt>
                <c:pt idx="7">
                  <c:v>6.290287971496582</c:v>
                </c:pt>
                <c:pt idx="8">
                  <c:v>6.2354331016540527</c:v>
                </c:pt>
                <c:pt idx="9">
                  <c:v>6.1166033744812012</c:v>
                </c:pt>
                <c:pt idx="10">
                  <c:v>5.9492282867431641</c:v>
                </c:pt>
                <c:pt idx="11">
                  <c:v>5.9725050926208496</c:v>
                </c:pt>
                <c:pt idx="12">
                  <c:v>5.9245023727416992</c:v>
                </c:pt>
                <c:pt idx="13">
                  <c:v>5.7987771034240723</c:v>
                </c:pt>
                <c:pt idx="14">
                  <c:v>5.5955486297607422</c:v>
                </c:pt>
                <c:pt idx="15">
                  <c:v>5.4625053405761719</c:v>
                </c:pt>
                <c:pt idx="16">
                  <c:v>5.3122391700744629</c:v>
                </c:pt>
                <c:pt idx="17">
                  <c:v>5.1652569770812988</c:v>
                </c:pt>
                <c:pt idx="18">
                  <c:v>5.1777305603027344</c:v>
                </c:pt>
                <c:pt idx="19">
                  <c:v>5.3649406433105469</c:v>
                </c:pt>
                <c:pt idx="20">
                  <c:v>5.2328743934631348</c:v>
                </c:pt>
                <c:pt idx="21">
                  <c:v>5.1428403854370117</c:v>
                </c:pt>
                <c:pt idx="22">
                  <c:v>5.1023736000061035</c:v>
                </c:pt>
                <c:pt idx="23">
                  <c:v>5.0617084503173828</c:v>
                </c:pt>
                <c:pt idx="24">
                  <c:v>5.0144977569580078</c:v>
                </c:pt>
                <c:pt idx="25">
                  <c:v>4.9682064056396484</c:v>
                </c:pt>
                <c:pt idx="26">
                  <c:v>4.9221968650817871</c:v>
                </c:pt>
                <c:pt idx="27">
                  <c:v>4.840205192565918</c:v>
                </c:pt>
                <c:pt idx="28">
                  <c:v>4.7495589256286621</c:v>
                </c:pt>
                <c:pt idx="29">
                  <c:v>4.6571793556213379</c:v>
                </c:pt>
                <c:pt idx="30">
                  <c:v>4.5741620063781738</c:v>
                </c:pt>
                <c:pt idx="31">
                  <c:v>4.4966888427734375</c:v>
                </c:pt>
                <c:pt idx="32">
                  <c:v>4.4242191314697266</c:v>
                </c:pt>
                <c:pt idx="33">
                  <c:v>4.3558297157287598</c:v>
                </c:pt>
                <c:pt idx="34">
                  <c:v>4.2907438278198242</c:v>
                </c:pt>
                <c:pt idx="35">
                  <c:v>4.2284026145935059</c:v>
                </c:pt>
                <c:pt idx="36">
                  <c:v>4.1684956550598145</c:v>
                </c:pt>
                <c:pt idx="37">
                  <c:v>4.1108636856079102</c:v>
                </c:pt>
                <c:pt idx="38">
                  <c:v>4.0554347038269043</c:v>
                </c:pt>
                <c:pt idx="39">
                  <c:v>4.0021781921386719</c:v>
                </c:pt>
                <c:pt idx="40">
                  <c:v>3.9510138034820557</c:v>
                </c:pt>
                <c:pt idx="41">
                  <c:v>3.901947021484375</c:v>
                </c:pt>
                <c:pt idx="42">
                  <c:v>3.854823112487793</c:v>
                </c:pt>
                <c:pt idx="43">
                  <c:v>3.8094286918640137</c:v>
                </c:pt>
                <c:pt idx="44">
                  <c:v>3.7656152248382568</c:v>
                </c:pt>
                <c:pt idx="45">
                  <c:v>3.7232558727264404</c:v>
                </c:pt>
                <c:pt idx="46">
                  <c:v>3.6821892261505127</c:v>
                </c:pt>
                <c:pt idx="47">
                  <c:v>3.6423039436340332</c:v>
                </c:pt>
                <c:pt idx="48">
                  <c:v>3.6035184860229492</c:v>
                </c:pt>
                <c:pt idx="49">
                  <c:v>3.5657503604888916</c:v>
                </c:pt>
                <c:pt idx="50">
                  <c:v>3.5289356708526611</c:v>
                </c:pt>
                <c:pt idx="51">
                  <c:v>3.4930334091186523</c:v>
                </c:pt>
                <c:pt idx="52">
                  <c:v>3.4580154418945313</c:v>
                </c:pt>
                <c:pt idx="53">
                  <c:v>3.4238653182983398</c:v>
                </c:pt>
                <c:pt idx="54">
                  <c:v>3.3905794620513916</c:v>
                </c:pt>
                <c:pt idx="55">
                  <c:v>3.3581526279449463</c:v>
                </c:pt>
                <c:pt idx="56">
                  <c:v>3.3265697956085205</c:v>
                </c:pt>
                <c:pt idx="57">
                  <c:v>3.2958085536956787</c:v>
                </c:pt>
                <c:pt idx="58">
                  <c:v>3.265836238861084</c:v>
                </c:pt>
                <c:pt idx="59">
                  <c:v>3.236609935760498</c:v>
                </c:pt>
                <c:pt idx="60">
                  <c:v>3.2080841064453125</c:v>
                </c:pt>
                <c:pt idx="61">
                  <c:v>3.1802089214324951</c:v>
                </c:pt>
                <c:pt idx="62">
                  <c:v>3.1529304981231689</c:v>
                </c:pt>
                <c:pt idx="63">
                  <c:v>3.1261916160583496</c:v>
                </c:pt>
                <c:pt idx="64">
                  <c:v>3.0999343395233154</c:v>
                </c:pt>
                <c:pt idx="65">
                  <c:v>3.0741024017333984</c:v>
                </c:pt>
                <c:pt idx="66">
                  <c:v>3.0486462116241455</c:v>
                </c:pt>
                <c:pt idx="67">
                  <c:v>3.0235185623168945</c:v>
                </c:pt>
                <c:pt idx="68">
                  <c:v>2.9986739158630371</c:v>
                </c:pt>
                <c:pt idx="69">
                  <c:v>2.9740736484527588</c:v>
                </c:pt>
                <c:pt idx="70">
                  <c:v>2.9496865272521973</c:v>
                </c:pt>
                <c:pt idx="71">
                  <c:v>2.9254961013793945</c:v>
                </c:pt>
                <c:pt idx="72">
                  <c:v>2.9014978408813477</c:v>
                </c:pt>
                <c:pt idx="73">
                  <c:v>2.8776929378509521</c:v>
                </c:pt>
                <c:pt idx="74">
                  <c:v>2.8540892601013184</c:v>
                </c:pt>
                <c:pt idx="75">
                  <c:v>2.8306982517242432</c:v>
                </c:pt>
                <c:pt idx="76">
                  <c:v>2.8075323104858398</c:v>
                </c:pt>
                <c:pt idx="77">
                  <c:v>2.7846035957336426</c:v>
                </c:pt>
                <c:pt idx="78">
                  <c:v>2.7619264125823975</c:v>
                </c:pt>
                <c:pt idx="79">
                  <c:v>2.739511251449585</c:v>
                </c:pt>
                <c:pt idx="80">
                  <c:v>2.7173643112182617</c:v>
                </c:pt>
                <c:pt idx="81">
                  <c:v>2.6954843997955322</c:v>
                </c:pt>
                <c:pt idx="82">
                  <c:v>2.6738684177398682</c:v>
                </c:pt>
                <c:pt idx="83">
                  <c:v>2.6525120735168457</c:v>
                </c:pt>
                <c:pt idx="84">
                  <c:v>2.6314113140106201</c:v>
                </c:pt>
                <c:pt idx="85">
                  <c:v>2.6105582714080811</c:v>
                </c:pt>
                <c:pt idx="86">
                  <c:v>2.5899450778961182</c:v>
                </c:pt>
                <c:pt idx="87">
                  <c:v>2.5695633888244629</c:v>
                </c:pt>
                <c:pt idx="88">
                  <c:v>2.5494067668914795</c:v>
                </c:pt>
                <c:pt idx="89">
                  <c:v>2.5294692516326904</c:v>
                </c:pt>
                <c:pt idx="90">
                  <c:v>2.5097463130950928</c:v>
                </c:pt>
                <c:pt idx="91">
                  <c:v>2.4902360439300537</c:v>
                </c:pt>
                <c:pt idx="92">
                  <c:v>2.470935583114624</c:v>
                </c:pt>
                <c:pt idx="93">
                  <c:v>2.4518392086029053</c:v>
                </c:pt>
                <c:pt idx="94">
                  <c:v>2.4329421520233154</c:v>
                </c:pt>
                <c:pt idx="95">
                  <c:v>2.4142429828643799</c:v>
                </c:pt>
                <c:pt idx="96">
                  <c:v>2.3957455158233643</c:v>
                </c:pt>
                <c:pt idx="97">
                  <c:v>2.3774542808532715</c:v>
                </c:pt>
                <c:pt idx="98">
                  <c:v>2.3593699932098389</c:v>
                </c:pt>
                <c:pt idx="99">
                  <c:v>2.3414983749389648</c:v>
                </c:pt>
                <c:pt idx="100">
                  <c:v>2.3238580226898193</c:v>
                </c:pt>
                <c:pt idx="101">
                  <c:v>2.3064529895782471</c:v>
                </c:pt>
                <c:pt idx="102">
                  <c:v>2.2892827987670898</c:v>
                </c:pt>
                <c:pt idx="103">
                  <c:v>2.2723462581634521</c:v>
                </c:pt>
                <c:pt idx="104">
                  <c:v>2.2556407451629639</c:v>
                </c:pt>
                <c:pt idx="105">
                  <c:v>2.2391612529754639</c:v>
                </c:pt>
                <c:pt idx="106">
                  <c:v>2.2229049205780029</c:v>
                </c:pt>
                <c:pt idx="107">
                  <c:v>2.20686936378479</c:v>
                </c:pt>
                <c:pt idx="108">
                  <c:v>2.1910529136657715</c:v>
                </c:pt>
                <c:pt idx="109">
                  <c:v>2.1754534244537354</c:v>
                </c:pt>
                <c:pt idx="110">
                  <c:v>2.1600689888000488</c:v>
                </c:pt>
              </c:numCache>
            </c:numRef>
          </c:yVal>
          <c:smooth val="0"/>
          <c:extLst>
            <c:ext xmlns:c16="http://schemas.microsoft.com/office/drawing/2014/chart" uri="{C3380CC4-5D6E-409C-BE32-E72D297353CC}">
              <c16:uniqueId val="{00000000-075B-8742-922C-78D6A534E945}"/>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Output!$X$3:$X$113</c:f>
              <c:numCache>
                <c:formatCode>General</c:formatCode>
                <c:ptCount val="111"/>
                <c:pt idx="15">
                  <c:v>5.3351593017578125</c:v>
                </c:pt>
                <c:pt idx="16">
                  <c:v>5.3137774467468262</c:v>
                </c:pt>
                <c:pt idx="17">
                  <c:v>5.2985868453979492</c:v>
                </c:pt>
                <c:pt idx="18">
                  <c:v>5.2891330718994141</c:v>
                </c:pt>
                <c:pt idx="19">
                  <c:v>5.2850332260131836</c:v>
                </c:pt>
                <c:pt idx="20">
                  <c:v>5.2859654426574707</c:v>
                </c:pt>
                <c:pt idx="21">
                  <c:v>5.2029590606689453</c:v>
                </c:pt>
                <c:pt idx="22">
                  <c:v>5.131807804107666</c:v>
                </c:pt>
                <c:pt idx="23">
                  <c:v>5.071202278137207</c:v>
                </c:pt>
                <c:pt idx="24">
                  <c:v>5.0200567245483398</c:v>
                </c:pt>
                <c:pt idx="25">
                  <c:v>4.9774670600891113</c:v>
                </c:pt>
                <c:pt idx="26">
                  <c:v>4.8666348457336426</c:v>
                </c:pt>
                <c:pt idx="27">
                  <c:v>4.763817310333252</c:v>
                </c:pt>
                <c:pt idx="28">
                  <c:v>4.668175220489502</c:v>
                </c:pt>
                <c:pt idx="29">
                  <c:v>4.5789823532104492</c:v>
                </c:pt>
                <c:pt idx="30">
                  <c:v>4.4956088066101074</c:v>
                </c:pt>
                <c:pt idx="31">
                  <c:v>4.3719687461853027</c:v>
                </c:pt>
                <c:pt idx="32">
                  <c:v>4.258021354675293</c:v>
                </c:pt>
                <c:pt idx="33">
                  <c:v>4.1526694297790527</c:v>
                </c:pt>
                <c:pt idx="34">
                  <c:v>4.0549759864807129</c:v>
                </c:pt>
                <c:pt idx="35">
                  <c:v>3.964134693145752</c:v>
                </c:pt>
                <c:pt idx="36">
                  <c:v>3.8794493675231934</c:v>
                </c:pt>
                <c:pt idx="37">
                  <c:v>3.8003149032592773</c:v>
                </c:pt>
                <c:pt idx="38">
                  <c:v>3.7262027263641357</c:v>
                </c:pt>
                <c:pt idx="39">
                  <c:v>3.6566495895385742</c:v>
                </c:pt>
                <c:pt idx="40">
                  <c:v>3.5912470817565918</c:v>
                </c:pt>
                <c:pt idx="41">
                  <c:v>3.5271573066711426</c:v>
                </c:pt>
                <c:pt idx="42">
                  <c:v>3.4667143821716309</c:v>
                </c:pt>
                <c:pt idx="43">
                  <c:v>3.4096152782440186</c:v>
                </c:pt>
                <c:pt idx="44">
                  <c:v>3.3555901050567627</c:v>
                </c:pt>
                <c:pt idx="45">
                  <c:v>3.3043971061706543</c:v>
                </c:pt>
                <c:pt idx="46">
                  <c:v>3.2558193206787109</c:v>
                </c:pt>
                <c:pt idx="47">
                  <c:v>3.2096614837646484</c:v>
                </c:pt>
                <c:pt idx="48">
                  <c:v>3.1657469272613525</c:v>
                </c:pt>
                <c:pt idx="49">
                  <c:v>3.1239161491394043</c:v>
                </c:pt>
                <c:pt idx="50">
                  <c:v>3.0840239524841309</c:v>
                </c:pt>
                <c:pt idx="51">
                  <c:v>3.0418796539306641</c:v>
                </c:pt>
                <c:pt idx="52">
                  <c:v>3.0016846656799316</c:v>
                </c:pt>
                <c:pt idx="53">
                  <c:v>2.9633073806762695</c:v>
                </c:pt>
                <c:pt idx="54">
                  <c:v>2.9266269207000732</c:v>
                </c:pt>
                <c:pt idx="55">
                  <c:v>2.891533374786377</c:v>
                </c:pt>
                <c:pt idx="56">
                  <c:v>2.8579258918762207</c:v>
                </c:pt>
                <c:pt idx="57">
                  <c:v>2.8257119655609131</c:v>
                </c:pt>
                <c:pt idx="58">
                  <c:v>2.7948067188262939</c:v>
                </c:pt>
                <c:pt idx="59">
                  <c:v>2.765131950378418</c:v>
                </c:pt>
                <c:pt idx="60">
                  <c:v>2.7366156578063965</c:v>
                </c:pt>
                <c:pt idx="61">
                  <c:v>2.7057695388793945</c:v>
                </c:pt>
                <c:pt idx="62">
                  <c:v>2.6761629581451416</c:v>
                </c:pt>
                <c:pt idx="63">
                  <c:v>2.6477229595184326</c:v>
                </c:pt>
                <c:pt idx="64">
                  <c:v>2.6203818321228027</c:v>
                </c:pt>
                <c:pt idx="65">
                  <c:v>2.5940771102905273</c:v>
                </c:pt>
                <c:pt idx="66">
                  <c:v>2.5687510967254639</c:v>
                </c:pt>
                <c:pt idx="67">
                  <c:v>2.5443499088287354</c:v>
                </c:pt>
                <c:pt idx="68">
                  <c:v>2.5208237171173096</c:v>
                </c:pt>
                <c:pt idx="69">
                  <c:v>2.498126745223999</c:v>
                </c:pt>
                <c:pt idx="70">
                  <c:v>2.4762153625488281</c:v>
                </c:pt>
                <c:pt idx="71">
                  <c:v>2.4465336799621582</c:v>
                </c:pt>
                <c:pt idx="72">
                  <c:v>2.4179742336273193</c:v>
                </c:pt>
                <c:pt idx="73">
                  <c:v>2.3904745578765869</c:v>
                </c:pt>
                <c:pt idx="74">
                  <c:v>2.3639767169952393</c:v>
                </c:pt>
                <c:pt idx="75">
                  <c:v>2.3384270668029785</c:v>
                </c:pt>
                <c:pt idx="76">
                  <c:v>2.3137755393981934</c:v>
                </c:pt>
                <c:pt idx="77">
                  <c:v>2.2899754047393799</c:v>
                </c:pt>
                <c:pt idx="78">
                  <c:v>2.2669837474822998</c:v>
                </c:pt>
                <c:pt idx="79">
                  <c:v>2.2447595596313477</c:v>
                </c:pt>
                <c:pt idx="80">
                  <c:v>2.2232654094696045</c:v>
                </c:pt>
                <c:pt idx="81">
                  <c:v>2.1979401111602783</c:v>
                </c:pt>
                <c:pt idx="82">
                  <c:v>2.1734919548034668</c:v>
                </c:pt>
                <c:pt idx="83">
                  <c:v>2.1498761177062988</c:v>
                </c:pt>
                <c:pt idx="84">
                  <c:v>2.1270506381988525</c:v>
                </c:pt>
                <c:pt idx="85">
                  <c:v>2.1049766540527344</c:v>
                </c:pt>
                <c:pt idx="86">
                  <c:v>2.0836174488067627</c:v>
                </c:pt>
                <c:pt idx="87">
                  <c:v>2.062938928604126</c:v>
                </c:pt>
                <c:pt idx="88">
                  <c:v>2.0429093837738037</c:v>
                </c:pt>
                <c:pt idx="89">
                  <c:v>2.0234982967376709</c:v>
                </c:pt>
                <c:pt idx="90">
                  <c:v>2.0046775341033936</c:v>
                </c:pt>
                <c:pt idx="91">
                  <c:v>1.9830411672592163</c:v>
                </c:pt>
                <c:pt idx="92">
                  <c:v>1.9620997905731201</c:v>
                </c:pt>
                <c:pt idx="93">
                  <c:v>1.9418203830718994</c:v>
                </c:pt>
                <c:pt idx="94">
                  <c:v>1.9221721887588501</c:v>
                </c:pt>
                <c:pt idx="95">
                  <c:v>1.9031261205673218</c:v>
                </c:pt>
                <c:pt idx="96">
                  <c:v>1.8846549987792969</c:v>
                </c:pt>
                <c:pt idx="97">
                  <c:v>1.8667330741882324</c:v>
                </c:pt>
                <c:pt idx="98">
                  <c:v>1.8493362665176392</c:v>
                </c:pt>
                <c:pt idx="99">
                  <c:v>1.8324418067932129</c:v>
                </c:pt>
                <c:pt idx="100">
                  <c:v>1.8160282373428345</c:v>
                </c:pt>
                <c:pt idx="101">
                  <c:v>1.7976226806640625</c:v>
                </c:pt>
                <c:pt idx="102">
                  <c:v>1.7797706127166748</c:v>
                </c:pt>
                <c:pt idx="103">
                  <c:v>1.7624472379684448</c:v>
                </c:pt>
                <c:pt idx="104">
                  <c:v>1.7456295490264893</c:v>
                </c:pt>
                <c:pt idx="105">
                  <c:v>1.7292956113815308</c:v>
                </c:pt>
                <c:pt idx="106">
                  <c:v>1.7134250402450562</c:v>
                </c:pt>
                <c:pt idx="107">
                  <c:v>1.6979982852935791</c:v>
                </c:pt>
                <c:pt idx="108">
                  <c:v>1.6829968690872192</c:v>
                </c:pt>
                <c:pt idx="109">
                  <c:v>1.6684036254882813</c:v>
                </c:pt>
                <c:pt idx="110">
                  <c:v>1.6542021036148071</c:v>
                </c:pt>
              </c:numCache>
            </c:numRef>
          </c:yVal>
          <c:smooth val="0"/>
          <c:extLst>
            <c:ext xmlns:c16="http://schemas.microsoft.com/office/drawing/2014/chart" uri="{C3380CC4-5D6E-409C-BE32-E72D297353CC}">
              <c16:uniqueId val="{00000001-075B-8742-922C-78D6A534E945}"/>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075B-8742-922C-78D6A534E945}"/>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Output!$Y$3:$Y$113</c:f>
              <c:numCache>
                <c:formatCode>General</c:formatCode>
                <c:ptCount val="111"/>
                <c:pt idx="15">
                  <c:v>5.4769735336303711</c:v>
                </c:pt>
                <c:pt idx="16">
                  <c:v>5.4272589683532715</c:v>
                </c:pt>
                <c:pt idx="17">
                  <c:v>5.3852362632751465</c:v>
                </c:pt>
                <c:pt idx="18">
                  <c:v>5.3502664566040039</c:v>
                </c:pt>
                <c:pt idx="19">
                  <c:v>5.321805477142334</c:v>
                </c:pt>
                <c:pt idx="20">
                  <c:v>5.2993903160095215</c:v>
                </c:pt>
                <c:pt idx="21">
                  <c:v>5.2017149925231934</c:v>
                </c:pt>
                <c:pt idx="22">
                  <c:v>5.1172404289245605</c:v>
                </c:pt>
                <c:pt idx="23">
                  <c:v>5.0444331169128418</c:v>
                </c:pt>
                <c:pt idx="24">
                  <c:v>4.9820246696472168</c:v>
                </c:pt>
                <c:pt idx="25">
                  <c:v>4.9289608001708984</c:v>
                </c:pt>
                <c:pt idx="26">
                  <c:v>4.8092169761657715</c:v>
                </c:pt>
                <c:pt idx="27">
                  <c:v>4.698333740234375</c:v>
                </c:pt>
                <c:pt idx="28">
                  <c:v>4.595362663269043</c:v>
                </c:pt>
                <c:pt idx="29">
                  <c:v>4.499485969543457</c:v>
                </c:pt>
                <c:pt idx="30">
                  <c:v>4.4099946022033691</c:v>
                </c:pt>
                <c:pt idx="31">
                  <c:v>4.298102855682373</c:v>
                </c:pt>
                <c:pt idx="32">
                  <c:v>4.1947503089904785</c:v>
                </c:pt>
                <c:pt idx="33">
                  <c:v>4.0989952087402344</c:v>
                </c:pt>
                <c:pt idx="34">
                  <c:v>4.0100293159484863</c:v>
                </c:pt>
                <c:pt idx="35">
                  <c:v>3.9271562099456787</c:v>
                </c:pt>
                <c:pt idx="36">
                  <c:v>3.8497700691223145</c:v>
                </c:pt>
                <c:pt idx="37">
                  <c:v>3.7773432731628418</c:v>
                </c:pt>
                <c:pt idx="38">
                  <c:v>3.7094142436981201</c:v>
                </c:pt>
                <c:pt idx="39">
                  <c:v>3.6455767154693604</c:v>
                </c:pt>
                <c:pt idx="40">
                  <c:v>3.5854713916778564</c:v>
                </c:pt>
                <c:pt idx="41">
                  <c:v>3.5249667167663574</c:v>
                </c:pt>
                <c:pt idx="42">
                  <c:v>3.4678840637207031</c:v>
                </c:pt>
                <c:pt idx="43">
                  <c:v>3.4139411449432373</c:v>
                </c:pt>
                <c:pt idx="44">
                  <c:v>3.3628857135772705</c:v>
                </c:pt>
                <c:pt idx="45">
                  <c:v>3.3144922256469727</c:v>
                </c:pt>
                <c:pt idx="46">
                  <c:v>3.2685577869415283</c:v>
                </c:pt>
                <c:pt idx="47">
                  <c:v>3.2248992919921875</c:v>
                </c:pt>
                <c:pt idx="48">
                  <c:v>3.183351993560791</c:v>
                </c:pt>
                <c:pt idx="49">
                  <c:v>3.1437661647796631</c:v>
                </c:pt>
                <c:pt idx="50">
                  <c:v>3.106006383895874</c:v>
                </c:pt>
                <c:pt idx="51">
                  <c:v>3.069042444229126</c:v>
                </c:pt>
                <c:pt idx="52">
                  <c:v>3.0337975025177002</c:v>
                </c:pt>
                <c:pt idx="53">
                  <c:v>3.0001542568206787</c:v>
                </c:pt>
                <c:pt idx="54">
                  <c:v>2.9680061340332031</c:v>
                </c:pt>
                <c:pt idx="55">
                  <c:v>2.9372553825378418</c:v>
                </c:pt>
                <c:pt idx="56">
                  <c:v>2.9078128337860107</c:v>
                </c:pt>
                <c:pt idx="57">
                  <c:v>2.8795969486236572</c:v>
                </c:pt>
                <c:pt idx="58">
                  <c:v>2.8525326251983643</c:v>
                </c:pt>
                <c:pt idx="59">
                  <c:v>2.8265507221221924</c:v>
                </c:pt>
                <c:pt idx="60">
                  <c:v>2.8015873432159424</c:v>
                </c:pt>
                <c:pt idx="61">
                  <c:v>2.7719795703887939</c:v>
                </c:pt>
                <c:pt idx="62">
                  <c:v>2.7435803413391113</c:v>
                </c:pt>
                <c:pt idx="63">
                  <c:v>2.7163171768188477</c:v>
                </c:pt>
                <c:pt idx="64">
                  <c:v>2.6901233196258545</c:v>
                </c:pt>
                <c:pt idx="65">
                  <c:v>2.6649367809295654</c:v>
                </c:pt>
                <c:pt idx="66">
                  <c:v>2.6407008171081543</c:v>
                </c:pt>
                <c:pt idx="67">
                  <c:v>2.6173624992370605</c:v>
                </c:pt>
                <c:pt idx="68">
                  <c:v>2.5948727130889893</c:v>
                </c:pt>
                <c:pt idx="69">
                  <c:v>2.5731863975524902</c:v>
                </c:pt>
                <c:pt idx="70">
                  <c:v>2.5522608757019043</c:v>
                </c:pt>
                <c:pt idx="71">
                  <c:v>2.5237250328063965</c:v>
                </c:pt>
                <c:pt idx="72">
                  <c:v>2.496290922164917</c:v>
                </c:pt>
                <c:pt idx="73">
                  <c:v>2.4698960781097412</c:v>
                </c:pt>
                <c:pt idx="74">
                  <c:v>2.4444825649261475</c:v>
                </c:pt>
                <c:pt idx="75">
                  <c:v>2.4199965000152588</c:v>
                </c:pt>
                <c:pt idx="76">
                  <c:v>2.3963882923126221</c:v>
                </c:pt>
                <c:pt idx="77">
                  <c:v>2.3736114501953125</c:v>
                </c:pt>
                <c:pt idx="78">
                  <c:v>2.3516225814819336</c:v>
                </c:pt>
                <c:pt idx="79">
                  <c:v>2.3303818702697754</c:v>
                </c:pt>
                <c:pt idx="80">
                  <c:v>2.3098516464233398</c:v>
                </c:pt>
                <c:pt idx="81">
                  <c:v>2.2911550998687744</c:v>
                </c:pt>
                <c:pt idx="82">
                  <c:v>2.2731187343597412</c:v>
                </c:pt>
                <c:pt idx="83">
                  <c:v>2.2557082176208496</c:v>
                </c:pt>
                <c:pt idx="84">
                  <c:v>2.2388916015625</c:v>
                </c:pt>
                <c:pt idx="85">
                  <c:v>2.2226388454437256</c:v>
                </c:pt>
                <c:pt idx="86">
                  <c:v>2.2069220542907715</c:v>
                </c:pt>
                <c:pt idx="87">
                  <c:v>2.1917152404785156</c:v>
                </c:pt>
                <c:pt idx="88">
                  <c:v>2.1769940853118896</c:v>
                </c:pt>
                <c:pt idx="89">
                  <c:v>2.1627357006072998</c:v>
                </c:pt>
                <c:pt idx="90">
                  <c:v>2.1489181518554688</c:v>
                </c:pt>
                <c:pt idx="91">
                  <c:v>2.1315696239471436</c:v>
                </c:pt>
                <c:pt idx="92">
                  <c:v>2.114788293838501</c:v>
                </c:pt>
                <c:pt idx="93">
                  <c:v>2.0985467433929443</c:v>
                </c:pt>
                <c:pt idx="94">
                  <c:v>2.0828194618225098</c:v>
                </c:pt>
                <c:pt idx="95">
                  <c:v>2.067582368850708</c:v>
                </c:pt>
                <c:pt idx="96">
                  <c:v>2.0528130531311035</c:v>
                </c:pt>
                <c:pt idx="97">
                  <c:v>2.038489818572998</c:v>
                </c:pt>
                <c:pt idx="98">
                  <c:v>2.0245933532714844</c:v>
                </c:pt>
                <c:pt idx="99">
                  <c:v>2.0111043453216553</c:v>
                </c:pt>
                <c:pt idx="100">
                  <c:v>1.9980055093765259</c:v>
                </c:pt>
                <c:pt idx="101">
                  <c:v>1.9823107719421387</c:v>
                </c:pt>
                <c:pt idx="102">
                  <c:v>1.9670960903167725</c:v>
                </c:pt>
                <c:pt idx="103">
                  <c:v>1.9523396492004395</c:v>
                </c:pt>
                <c:pt idx="104">
                  <c:v>1.938021183013916</c:v>
                </c:pt>
                <c:pt idx="105">
                  <c:v>1.9241214990615845</c:v>
                </c:pt>
                <c:pt idx="106">
                  <c:v>1.9106223583221436</c:v>
                </c:pt>
                <c:pt idx="107">
                  <c:v>1.8975067138671875</c:v>
                </c:pt>
                <c:pt idx="108">
                  <c:v>1.884758472442627</c:v>
                </c:pt>
                <c:pt idx="109">
                  <c:v>1.872362494468689</c:v>
                </c:pt>
                <c:pt idx="110">
                  <c:v>1.8603043556213379</c:v>
                </c:pt>
              </c:numCache>
            </c:numRef>
          </c:yVal>
          <c:smooth val="0"/>
          <c:extLst>
            <c:ext xmlns:c16="http://schemas.microsoft.com/office/drawing/2014/chart" uri="{C3380CC4-5D6E-409C-BE32-E72D297353CC}">
              <c16:uniqueId val="{00000003-075B-8742-922C-78D6A534E945}"/>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Output!$Z$3:$Z$30</c:f>
              <c:numCache>
                <c:formatCode>General</c:formatCode>
                <c:ptCount val="28"/>
                <c:pt idx="15">
                  <c:v>5.4607653617858887</c:v>
                </c:pt>
                <c:pt idx="16">
                  <c:v>5.4328689575195313</c:v>
                </c:pt>
                <c:pt idx="17">
                  <c:v>5.4112882614135742</c:v>
                </c:pt>
                <c:pt idx="18">
                  <c:v>5.3955707550048828</c:v>
                </c:pt>
                <c:pt idx="19">
                  <c:v>5.3853325843811035</c:v>
                </c:pt>
                <c:pt idx="20">
                  <c:v>5.3802475929260254</c:v>
                </c:pt>
                <c:pt idx="21">
                  <c:v>5.300452709197998</c:v>
                </c:pt>
                <c:pt idx="22">
                  <c:v>5.2332706451416016</c:v>
                </c:pt>
                <c:pt idx="23">
                  <c:v>5.1772332191467285</c:v>
                </c:pt>
                <c:pt idx="24">
                  <c:v>5.1311354637145996</c:v>
                </c:pt>
                <c:pt idx="25">
                  <c:v>5.0939831733703613</c:v>
                </c:pt>
                <c:pt idx="26">
                  <c:v>4.9870305061340332</c:v>
                </c:pt>
                <c:pt idx="27">
                  <c:v>4.8881793022155762</c:v>
                </c:pt>
              </c:numCache>
            </c:numRef>
          </c:yVal>
          <c:smooth val="0"/>
          <c:extLst>
            <c:ext xmlns:c16="http://schemas.microsoft.com/office/drawing/2014/chart" uri="{C3380CC4-5D6E-409C-BE32-E72D297353CC}">
              <c16:uniqueId val="{00000004-075B-8742-922C-78D6A534E945}"/>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Output!$AA$3:$AA$113</c:f>
              <c:numCache>
                <c:formatCode>General</c:formatCode>
                <c:ptCount val="111"/>
                <c:pt idx="15">
                  <c:v>5.4197397232055664</c:v>
                </c:pt>
                <c:pt idx="16">
                  <c:v>5.4112224578857422</c:v>
                </c:pt>
                <c:pt idx="17">
                  <c:v>5.4080452919006348</c:v>
                </c:pt>
                <c:pt idx="18">
                  <c:v>5.4098801612854004</c:v>
                </c:pt>
                <c:pt idx="19">
                  <c:v>5.4164490699768066</c:v>
                </c:pt>
                <c:pt idx="20">
                  <c:v>5.4275202751159668</c:v>
                </c:pt>
                <c:pt idx="21">
                  <c:v>5.3786053657531738</c:v>
                </c:pt>
                <c:pt idx="22">
                  <c:v>5.3400030136108398</c:v>
                </c:pt>
                <c:pt idx="23">
                  <c:v>5.3106217384338379</c:v>
                </c:pt>
                <c:pt idx="24">
                  <c:v>5.2895655632019043</c:v>
                </c:pt>
                <c:pt idx="25">
                  <c:v>5.2760977745056152</c:v>
                </c:pt>
                <c:pt idx="26">
                  <c:v>5.1885390281677246</c:v>
                </c:pt>
                <c:pt idx="27">
                  <c:v>5.1074585914611816</c:v>
                </c:pt>
                <c:pt idx="28">
                  <c:v>5.032163143157959</c:v>
                </c:pt>
                <c:pt idx="29">
                  <c:v>4.9620542526245117</c:v>
                </c:pt>
                <c:pt idx="30">
                  <c:v>4.8966150283813477</c:v>
                </c:pt>
                <c:pt idx="31">
                  <c:v>4.8058047294616699</c:v>
                </c:pt>
                <c:pt idx="32">
                  <c:v>4.7219352722167969</c:v>
                </c:pt>
                <c:pt idx="33">
                  <c:v>4.6442403793334961</c:v>
                </c:pt>
                <c:pt idx="34">
                  <c:v>4.5720624923706055</c:v>
                </c:pt>
                <c:pt idx="35">
                  <c:v>4.5048336982727051</c:v>
                </c:pt>
                <c:pt idx="36">
                  <c:v>4.4420623779296875</c:v>
                </c:pt>
                <c:pt idx="37">
                  <c:v>4.3833189010620117</c:v>
                </c:pt>
                <c:pt idx="38">
                  <c:v>4.3282275199890137</c:v>
                </c:pt>
                <c:pt idx="39">
                  <c:v>4.276458740234375</c:v>
                </c:pt>
                <c:pt idx="40">
                  <c:v>4.2277202606201172</c:v>
                </c:pt>
                <c:pt idx="41">
                  <c:v>4.1623497009277344</c:v>
                </c:pt>
                <c:pt idx="42">
                  <c:v>4.1006832122802734</c:v>
                </c:pt>
                <c:pt idx="43">
                  <c:v>4.042414665222168</c:v>
                </c:pt>
                <c:pt idx="44">
                  <c:v>3.9872708320617676</c:v>
                </c:pt>
                <c:pt idx="45">
                  <c:v>3.935006856918335</c:v>
                </c:pt>
                <c:pt idx="46">
                  <c:v>3.8854026794433594</c:v>
                </c:pt>
                <c:pt idx="47">
                  <c:v>3.8382606506347656</c:v>
                </c:pt>
                <c:pt idx="48">
                  <c:v>3.7934017181396484</c:v>
                </c:pt>
                <c:pt idx="49">
                  <c:v>3.7506637573242188</c:v>
                </c:pt>
                <c:pt idx="50">
                  <c:v>3.7099001407623291</c:v>
                </c:pt>
                <c:pt idx="51">
                  <c:v>3.6583583354949951</c:v>
                </c:pt>
                <c:pt idx="52">
                  <c:v>3.6092216968536377</c:v>
                </c:pt>
                <c:pt idx="53">
                  <c:v>3.5623259544372559</c:v>
                </c:pt>
                <c:pt idx="54">
                  <c:v>3.5175209045410156</c:v>
                </c:pt>
                <c:pt idx="55">
                  <c:v>3.4746699333190918</c:v>
                </c:pt>
                <c:pt idx="56">
                  <c:v>3.4336481094360352</c:v>
                </c:pt>
                <c:pt idx="57">
                  <c:v>3.3943405151367188</c:v>
                </c:pt>
                <c:pt idx="58">
                  <c:v>3.3566420078277588</c:v>
                </c:pt>
                <c:pt idx="59">
                  <c:v>3.32045578956604</c:v>
                </c:pt>
                <c:pt idx="60">
                  <c:v>3.2856924533843994</c:v>
                </c:pt>
                <c:pt idx="61">
                  <c:v>3.2446708679199219</c:v>
                </c:pt>
                <c:pt idx="62">
                  <c:v>3.205331563949585</c:v>
                </c:pt>
                <c:pt idx="63">
                  <c:v>3.1675732135772705</c:v>
                </c:pt>
                <c:pt idx="64">
                  <c:v>3.1313025951385498</c:v>
                </c:pt>
                <c:pt idx="65">
                  <c:v>3.0964334011077881</c:v>
                </c:pt>
                <c:pt idx="66">
                  <c:v>3.0628857612609863</c:v>
                </c:pt>
                <c:pt idx="67">
                  <c:v>3.0305862426757813</c:v>
                </c:pt>
                <c:pt idx="68">
                  <c:v>2.9994661808013916</c:v>
                </c:pt>
                <c:pt idx="69">
                  <c:v>2.9694623947143555</c:v>
                </c:pt>
                <c:pt idx="70">
                  <c:v>2.9405155181884766</c:v>
                </c:pt>
                <c:pt idx="71">
                  <c:v>2.9007925987243652</c:v>
                </c:pt>
                <c:pt idx="72">
                  <c:v>2.8626086711883545</c:v>
                </c:pt>
                <c:pt idx="73">
                  <c:v>2.8258757591247559</c:v>
                </c:pt>
                <c:pt idx="74">
                  <c:v>2.7905130386352539</c:v>
                </c:pt>
                <c:pt idx="75">
                  <c:v>2.7564451694488525</c:v>
                </c:pt>
                <c:pt idx="76">
                  <c:v>2.723602294921875</c:v>
                </c:pt>
                <c:pt idx="77">
                  <c:v>2.6919193267822266</c:v>
                </c:pt>
                <c:pt idx="78">
                  <c:v>2.6613361835479736</c:v>
                </c:pt>
                <c:pt idx="79">
                  <c:v>2.6317963600158691</c:v>
                </c:pt>
                <c:pt idx="80">
                  <c:v>2.6032474040985107</c:v>
                </c:pt>
                <c:pt idx="81">
                  <c:v>2.5664029121398926</c:v>
                </c:pt>
                <c:pt idx="82">
                  <c:v>2.5308654308319092</c:v>
                </c:pt>
                <c:pt idx="83">
                  <c:v>2.4965665340423584</c:v>
                </c:pt>
                <c:pt idx="84">
                  <c:v>2.463442325592041</c:v>
                </c:pt>
                <c:pt idx="85">
                  <c:v>2.4314336776733398</c:v>
                </c:pt>
                <c:pt idx="86">
                  <c:v>2.4004850387573242</c:v>
                </c:pt>
                <c:pt idx="87">
                  <c:v>2.3705449104309082</c:v>
                </c:pt>
                <c:pt idx="88">
                  <c:v>2.341564416885376</c:v>
                </c:pt>
                <c:pt idx="89">
                  <c:v>2.3134984970092773</c:v>
                </c:pt>
                <c:pt idx="90">
                  <c:v>2.286304235458374</c:v>
                </c:pt>
                <c:pt idx="91">
                  <c:v>2.255530834197998</c:v>
                </c:pt>
                <c:pt idx="92">
                  <c:v>2.2257680892944336</c:v>
                </c:pt>
                <c:pt idx="93">
                  <c:v>2.1969666481018066</c:v>
                </c:pt>
                <c:pt idx="94">
                  <c:v>2.1690807342529297</c:v>
                </c:pt>
                <c:pt idx="95">
                  <c:v>2.1420676708221436</c:v>
                </c:pt>
                <c:pt idx="96">
                  <c:v>2.1158866882324219</c:v>
                </c:pt>
                <c:pt idx="97">
                  <c:v>2.0905001163482666</c:v>
                </c:pt>
                <c:pt idx="98">
                  <c:v>2.0658724308013916</c:v>
                </c:pt>
                <c:pt idx="99">
                  <c:v>2.0419700145721436</c:v>
                </c:pt>
                <c:pt idx="100">
                  <c:v>2.018761157989502</c:v>
                </c:pt>
                <c:pt idx="101">
                  <c:v>1.9926071166992188</c:v>
                </c:pt>
                <c:pt idx="102">
                  <c:v>1.9672539234161377</c:v>
                </c:pt>
                <c:pt idx="103">
                  <c:v>1.9426655769348145</c:v>
                </c:pt>
                <c:pt idx="104">
                  <c:v>1.9188079833984375</c:v>
                </c:pt>
                <c:pt idx="105">
                  <c:v>1.8956488370895386</c:v>
                </c:pt>
                <c:pt idx="106">
                  <c:v>1.8731580972671509</c:v>
                </c:pt>
                <c:pt idx="107">
                  <c:v>1.8513071537017822</c:v>
                </c:pt>
                <c:pt idx="108">
                  <c:v>1.8300691843032837</c:v>
                </c:pt>
                <c:pt idx="109">
                  <c:v>1.8094185590744019</c:v>
                </c:pt>
                <c:pt idx="110">
                  <c:v>1.7893314361572266</c:v>
                </c:pt>
              </c:numCache>
            </c:numRef>
          </c:yVal>
          <c:smooth val="0"/>
          <c:extLst>
            <c:ext xmlns:c16="http://schemas.microsoft.com/office/drawing/2014/chart" uri="{C3380CC4-5D6E-409C-BE32-E72D297353CC}">
              <c16:uniqueId val="{00000005-075B-8742-922C-78D6A534E945}"/>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Output!$AB$3:$AB$113</c:f>
              <c:numCache>
                <c:formatCode>General</c:formatCode>
                <c:ptCount val="111"/>
                <c:pt idx="15">
                  <c:v>5.4642205238342285</c:v>
                </c:pt>
                <c:pt idx="16">
                  <c:v>5.4080677032470703</c:v>
                </c:pt>
                <c:pt idx="17">
                  <c:v>5.3598432540893555</c:v>
                </c:pt>
                <c:pt idx="18">
                  <c:v>5.3188791275024414</c:v>
                </c:pt>
                <c:pt idx="19">
                  <c:v>5.2846055030822754</c:v>
                </c:pt>
                <c:pt idx="20">
                  <c:v>5.2565350532531738</c:v>
                </c:pt>
                <c:pt idx="21">
                  <c:v>5.1939716339111328</c:v>
                </c:pt>
                <c:pt idx="22">
                  <c:v>5.1423354148864746</c:v>
                </c:pt>
                <c:pt idx="23">
                  <c:v>5.1004300117492676</c:v>
                </c:pt>
                <c:pt idx="24">
                  <c:v>5.0672707557678223</c:v>
                </c:pt>
                <c:pt idx="25">
                  <c:v>5.0420427322387695</c:v>
                </c:pt>
                <c:pt idx="26">
                  <c:v>4.9467778205871582</c:v>
                </c:pt>
                <c:pt idx="27">
                  <c:v>4.858555793762207</c:v>
                </c:pt>
                <c:pt idx="28">
                  <c:v>4.7766232490539551</c:v>
                </c:pt>
                <c:pt idx="29">
                  <c:v>4.7003307342529297</c:v>
                </c:pt>
                <c:pt idx="30">
                  <c:v>4.6291155815124512</c:v>
                </c:pt>
                <c:pt idx="31">
                  <c:v>4.5194368362426758</c:v>
                </c:pt>
                <c:pt idx="32">
                  <c:v>4.418093204498291</c:v>
                </c:pt>
                <c:pt idx="33">
                  <c:v>4.3241696357727051</c:v>
                </c:pt>
                <c:pt idx="34">
                  <c:v>4.236879825592041</c:v>
                </c:pt>
                <c:pt idx="35">
                  <c:v>4.1555452346801758</c:v>
                </c:pt>
                <c:pt idx="36">
                  <c:v>4.0795760154724121</c:v>
                </c:pt>
                <c:pt idx="37">
                  <c:v>4.0084586143493652</c:v>
                </c:pt>
                <c:pt idx="38">
                  <c:v>3.9417426586151123</c:v>
                </c:pt>
                <c:pt idx="39">
                  <c:v>3.8790316581726074</c:v>
                </c:pt>
                <c:pt idx="40">
                  <c:v>3.8199753761291504</c:v>
                </c:pt>
                <c:pt idx="41">
                  <c:v>3.7540028095245361</c:v>
                </c:pt>
                <c:pt idx="42">
                  <c:v>3.6918928623199463</c:v>
                </c:pt>
                <c:pt idx="43">
                  <c:v>3.6333162784576416</c:v>
                </c:pt>
                <c:pt idx="44">
                  <c:v>3.5779798030853271</c:v>
                </c:pt>
                <c:pt idx="45">
                  <c:v>3.5256218910217285</c:v>
                </c:pt>
                <c:pt idx="46">
                  <c:v>3.4760081768035889</c:v>
                </c:pt>
                <c:pt idx="47">
                  <c:v>3.4289286136627197</c:v>
                </c:pt>
                <c:pt idx="48">
                  <c:v>3.3841936588287354</c:v>
                </c:pt>
                <c:pt idx="49">
                  <c:v>3.3416328430175781</c:v>
                </c:pt>
                <c:pt idx="50">
                  <c:v>3.3010909557342529</c:v>
                </c:pt>
                <c:pt idx="51">
                  <c:v>3.2602558135986328</c:v>
                </c:pt>
                <c:pt idx="52">
                  <c:v>3.2213454246520996</c:v>
                </c:pt>
                <c:pt idx="53">
                  <c:v>3.1842269897460938</c:v>
                </c:pt>
                <c:pt idx="54">
                  <c:v>3.1487793922424316</c:v>
                </c:pt>
                <c:pt idx="55">
                  <c:v>3.1148922443389893</c:v>
                </c:pt>
                <c:pt idx="56">
                  <c:v>3.0824646949768066</c:v>
                </c:pt>
                <c:pt idx="57">
                  <c:v>3.0514044761657715</c:v>
                </c:pt>
                <c:pt idx="58">
                  <c:v>3.0216269493103027</c:v>
                </c:pt>
                <c:pt idx="59">
                  <c:v>2.9930543899536133</c:v>
                </c:pt>
                <c:pt idx="60">
                  <c:v>2.9656147956848145</c:v>
                </c:pt>
                <c:pt idx="61">
                  <c:v>2.9330933094024658</c:v>
                </c:pt>
                <c:pt idx="62">
                  <c:v>2.9019227027893066</c:v>
                </c:pt>
                <c:pt idx="63">
                  <c:v>2.8720202445983887</c:v>
                </c:pt>
                <c:pt idx="64">
                  <c:v>2.8433103561401367</c:v>
                </c:pt>
                <c:pt idx="65">
                  <c:v>2.8157229423522949</c:v>
                </c:pt>
                <c:pt idx="66">
                  <c:v>2.7891931533813477</c:v>
                </c:pt>
                <c:pt idx="67">
                  <c:v>2.7636618614196777</c:v>
                </c:pt>
                <c:pt idx="68">
                  <c:v>2.7390735149383545</c:v>
                </c:pt>
                <c:pt idx="69">
                  <c:v>2.715376615524292</c:v>
                </c:pt>
                <c:pt idx="70">
                  <c:v>2.6925239562988281</c:v>
                </c:pt>
                <c:pt idx="71">
                  <c:v>2.6638762950897217</c:v>
                </c:pt>
                <c:pt idx="72">
                  <c:v>2.6363449096679688</c:v>
                </c:pt>
                <c:pt idx="73">
                  <c:v>2.6098651885986328</c:v>
                </c:pt>
                <c:pt idx="74">
                  <c:v>2.5843784809112549</c:v>
                </c:pt>
                <c:pt idx="75">
                  <c:v>2.5598297119140625</c:v>
                </c:pt>
                <c:pt idx="76">
                  <c:v>2.5361683368682861</c:v>
                </c:pt>
                <c:pt idx="77">
                  <c:v>2.5133466720581055</c:v>
                </c:pt>
                <c:pt idx="78">
                  <c:v>2.4913210868835449</c:v>
                </c:pt>
                <c:pt idx="79">
                  <c:v>2.470050573348999</c:v>
                </c:pt>
                <c:pt idx="80">
                  <c:v>2.4494967460632324</c:v>
                </c:pt>
                <c:pt idx="81">
                  <c:v>2.4251000881195068</c:v>
                </c:pt>
                <c:pt idx="82">
                  <c:v>2.4015665054321289</c:v>
                </c:pt>
                <c:pt idx="83">
                  <c:v>2.3788511753082275</c:v>
                </c:pt>
                <c:pt idx="84">
                  <c:v>2.3569121360778809</c:v>
                </c:pt>
                <c:pt idx="85">
                  <c:v>2.3357102870941162</c:v>
                </c:pt>
                <c:pt idx="86">
                  <c:v>2.315208911895752</c:v>
                </c:pt>
                <c:pt idx="87">
                  <c:v>2.2953741550445557</c:v>
                </c:pt>
                <c:pt idx="88">
                  <c:v>2.2761738300323486</c:v>
                </c:pt>
                <c:pt idx="89">
                  <c:v>2.2575781345367432</c:v>
                </c:pt>
                <c:pt idx="90">
                  <c:v>2.2395589351654053</c:v>
                </c:pt>
                <c:pt idx="91">
                  <c:v>2.2074277400970459</c:v>
                </c:pt>
                <c:pt idx="92">
                  <c:v>2.1763458251953125</c:v>
                </c:pt>
                <c:pt idx="93">
                  <c:v>2.1462626457214355</c:v>
                </c:pt>
                <c:pt idx="94">
                  <c:v>2.1171309947967529</c:v>
                </c:pt>
                <c:pt idx="95">
                  <c:v>2.0889062881469727</c:v>
                </c:pt>
                <c:pt idx="96">
                  <c:v>2.061546802520752</c:v>
                </c:pt>
                <c:pt idx="97">
                  <c:v>2.0350134372711182</c:v>
                </c:pt>
                <c:pt idx="98">
                  <c:v>2.0092692375183105</c:v>
                </c:pt>
                <c:pt idx="99">
                  <c:v>1.9842796325683594</c:v>
                </c:pt>
                <c:pt idx="100">
                  <c:v>1.9600118398666382</c:v>
                </c:pt>
                <c:pt idx="101">
                  <c:v>1.9319440126419067</c:v>
                </c:pt>
                <c:pt idx="102">
                  <c:v>1.9047411680221558</c:v>
                </c:pt>
                <c:pt idx="103">
                  <c:v>1.8783639669418335</c:v>
                </c:pt>
                <c:pt idx="104">
                  <c:v>1.8527754545211792</c:v>
                </c:pt>
                <c:pt idx="105">
                  <c:v>1.8279407024383545</c:v>
                </c:pt>
                <c:pt idx="106">
                  <c:v>1.8038268089294434</c:v>
                </c:pt>
                <c:pt idx="107">
                  <c:v>1.7804030179977417</c:v>
                </c:pt>
                <c:pt idx="108">
                  <c:v>1.7576398849487305</c:v>
                </c:pt>
                <c:pt idx="109">
                  <c:v>1.7355101108551025</c:v>
                </c:pt>
                <c:pt idx="110">
                  <c:v>1.7139874696731567</c:v>
                </c:pt>
              </c:numCache>
            </c:numRef>
          </c:yVal>
          <c:smooth val="0"/>
          <c:extLst>
            <c:ext xmlns:c16="http://schemas.microsoft.com/office/drawing/2014/chart" uri="{C3380CC4-5D6E-409C-BE32-E72D297353CC}">
              <c16:uniqueId val="{00000006-075B-8742-922C-78D6A534E945}"/>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Output!$AC$3:$AC$113</c:f>
              <c:numCache>
                <c:formatCode>General</c:formatCode>
                <c:ptCount val="111"/>
                <c:pt idx="15">
                  <c:v>5.2070932388305664</c:v>
                </c:pt>
                <c:pt idx="16">
                  <c:v>5.2311935424804688</c:v>
                </c:pt>
                <c:pt idx="17">
                  <c:v>5.2590198516845703</c:v>
                </c:pt>
                <c:pt idx="18">
                  <c:v>5.2904329299926758</c:v>
                </c:pt>
                <c:pt idx="19">
                  <c:v>5.3253211975097656</c:v>
                </c:pt>
                <c:pt idx="20">
                  <c:v>5.3635993003845215</c:v>
                </c:pt>
                <c:pt idx="21">
                  <c:v>5.3329687118530273</c:v>
                </c:pt>
                <c:pt idx="22">
                  <c:v>5.3112578392028809</c:v>
                </c:pt>
                <c:pt idx="23">
                  <c:v>5.2975878715515137</c:v>
                </c:pt>
                <c:pt idx="24">
                  <c:v>5.2912392616271973</c:v>
                </c:pt>
                <c:pt idx="25">
                  <c:v>5.2916216850280762</c:v>
                </c:pt>
                <c:pt idx="26">
                  <c:v>5.216740608215332</c:v>
                </c:pt>
                <c:pt idx="27">
                  <c:v>5.1473259925842285</c:v>
                </c:pt>
                <c:pt idx="28">
                  <c:v>5.082801342010498</c:v>
                </c:pt>
                <c:pt idx="29">
                  <c:v>5.0226664543151855</c:v>
                </c:pt>
                <c:pt idx="30">
                  <c:v>4.966489315032959</c:v>
                </c:pt>
                <c:pt idx="31">
                  <c:v>4.8733358383178711</c:v>
                </c:pt>
                <c:pt idx="32">
                  <c:v>4.7871427536010742</c:v>
                </c:pt>
                <c:pt idx="33">
                  <c:v>4.707158088684082</c:v>
                </c:pt>
                <c:pt idx="34">
                  <c:v>4.6327342987060547</c:v>
                </c:pt>
                <c:pt idx="35">
                  <c:v>4.5633111000061035</c:v>
                </c:pt>
                <c:pt idx="36">
                  <c:v>4.4984006881713867</c:v>
                </c:pt>
                <c:pt idx="37">
                  <c:v>4.4375767707824707</c:v>
                </c:pt>
                <c:pt idx="38">
                  <c:v>4.3804655075073242</c:v>
                </c:pt>
                <c:pt idx="39">
                  <c:v>4.3267364501953125</c:v>
                </c:pt>
                <c:pt idx="40">
                  <c:v>4.2760987281799316</c:v>
                </c:pt>
                <c:pt idx="41">
                  <c:v>4.2116880416870117</c:v>
                </c:pt>
                <c:pt idx="42">
                  <c:v>4.150855541229248</c:v>
                </c:pt>
                <c:pt idx="43">
                  <c:v>4.0933103561401367</c:v>
                </c:pt>
                <c:pt idx="44">
                  <c:v>4.0387935638427734</c:v>
                </c:pt>
                <c:pt idx="45">
                  <c:v>3.9870719909667969</c:v>
                </c:pt>
                <c:pt idx="46">
                  <c:v>3.9379363059997559</c:v>
                </c:pt>
                <c:pt idx="47">
                  <c:v>3.8911969661712646</c:v>
                </c:pt>
                <c:pt idx="48">
                  <c:v>3.8466830253601074</c:v>
                </c:pt>
                <c:pt idx="49">
                  <c:v>3.8042392730712891</c:v>
                </c:pt>
                <c:pt idx="50">
                  <c:v>3.7637245655059814</c:v>
                </c:pt>
                <c:pt idx="51">
                  <c:v>3.7137088775634766</c:v>
                </c:pt>
                <c:pt idx="52">
                  <c:v>3.665982723236084</c:v>
                </c:pt>
                <c:pt idx="53">
                  <c:v>3.6203920841217041</c:v>
                </c:pt>
                <c:pt idx="54">
                  <c:v>3.5767970085144043</c:v>
                </c:pt>
                <c:pt idx="55">
                  <c:v>3.535069465637207</c:v>
                </c:pt>
                <c:pt idx="56">
                  <c:v>3.495091438293457</c:v>
                </c:pt>
                <c:pt idx="57">
                  <c:v>3.4567556381225586</c:v>
                </c:pt>
                <c:pt idx="58">
                  <c:v>3.4199626445770264</c:v>
                </c:pt>
                <c:pt idx="59">
                  <c:v>3.3846211433410645</c:v>
                </c:pt>
                <c:pt idx="60">
                  <c:v>3.3506472110748291</c:v>
                </c:pt>
                <c:pt idx="61">
                  <c:v>3.3088340759277344</c:v>
                </c:pt>
                <c:pt idx="62">
                  <c:v>3.2687032222747803</c:v>
                </c:pt>
                <c:pt idx="63">
                  <c:v>3.2301554679870605</c:v>
                </c:pt>
                <c:pt idx="64">
                  <c:v>3.193098783493042</c:v>
                </c:pt>
                <c:pt idx="65">
                  <c:v>3.1574482917785645</c:v>
                </c:pt>
                <c:pt idx="66">
                  <c:v>3.1231253147125244</c:v>
                </c:pt>
                <c:pt idx="67">
                  <c:v>3.090057373046875</c:v>
                </c:pt>
                <c:pt idx="68">
                  <c:v>3.0581767559051514</c:v>
                </c:pt>
                <c:pt idx="69">
                  <c:v>3.0274205207824707</c:v>
                </c:pt>
                <c:pt idx="70">
                  <c:v>2.9977304935455322</c:v>
                </c:pt>
                <c:pt idx="71">
                  <c:v>2.9602766036987305</c:v>
                </c:pt>
                <c:pt idx="72">
                  <c:v>2.9242475032806396</c:v>
                </c:pt>
                <c:pt idx="73">
                  <c:v>2.8895637989044189</c:v>
                </c:pt>
                <c:pt idx="74">
                  <c:v>2.8561511039733887</c:v>
                </c:pt>
                <c:pt idx="75">
                  <c:v>2.8239412307739258</c:v>
                </c:pt>
                <c:pt idx="76">
                  <c:v>2.7928698062896729</c:v>
                </c:pt>
                <c:pt idx="77">
                  <c:v>2.7628779411315918</c:v>
                </c:pt>
                <c:pt idx="78">
                  <c:v>2.7339103221893311</c:v>
                </c:pt>
                <c:pt idx="79">
                  <c:v>2.7059152126312256</c:v>
                </c:pt>
                <c:pt idx="80">
                  <c:v>2.678844690322876</c:v>
                </c:pt>
                <c:pt idx="81">
                  <c:v>2.6465146541595459</c:v>
                </c:pt>
                <c:pt idx="82">
                  <c:v>2.6153085231781006</c:v>
                </c:pt>
                <c:pt idx="83">
                  <c:v>2.5851686000823975</c:v>
                </c:pt>
                <c:pt idx="84">
                  <c:v>2.5560414791107178</c:v>
                </c:pt>
                <c:pt idx="85">
                  <c:v>2.5278763771057129</c:v>
                </c:pt>
                <c:pt idx="86">
                  <c:v>2.5006270408630371</c:v>
                </c:pt>
                <c:pt idx="87">
                  <c:v>2.4742491245269775</c:v>
                </c:pt>
                <c:pt idx="88">
                  <c:v>2.4487016201019287</c:v>
                </c:pt>
                <c:pt idx="89">
                  <c:v>2.4239459037780762</c:v>
                </c:pt>
                <c:pt idx="90">
                  <c:v>2.3999457359313965</c:v>
                </c:pt>
                <c:pt idx="91">
                  <c:v>2.3719732761383057</c:v>
                </c:pt>
                <c:pt idx="92">
                  <c:v>2.3448982238769531</c:v>
                </c:pt>
                <c:pt idx="93">
                  <c:v>2.3186779022216797</c:v>
                </c:pt>
                <c:pt idx="94">
                  <c:v>2.2932722568511963</c:v>
                </c:pt>
                <c:pt idx="95">
                  <c:v>2.2686443328857422</c:v>
                </c:pt>
                <c:pt idx="96">
                  <c:v>2.2447583675384521</c:v>
                </c:pt>
                <c:pt idx="97">
                  <c:v>2.2215819358825684</c:v>
                </c:pt>
                <c:pt idx="98">
                  <c:v>2.1990833282470703</c:v>
                </c:pt>
                <c:pt idx="99">
                  <c:v>2.1772336959838867</c:v>
                </c:pt>
                <c:pt idx="100">
                  <c:v>2.1560051441192627</c:v>
                </c:pt>
                <c:pt idx="101">
                  <c:v>2.1316249370574951</c:v>
                </c:pt>
                <c:pt idx="102">
                  <c:v>2.1079719066619873</c:v>
                </c:pt>
                <c:pt idx="103">
                  <c:v>2.0850143432617188</c:v>
                </c:pt>
                <c:pt idx="104">
                  <c:v>2.0627217292785645</c:v>
                </c:pt>
                <c:pt idx="105">
                  <c:v>2.0410656929016113</c:v>
                </c:pt>
                <c:pt idx="106">
                  <c:v>2.0200192928314209</c:v>
                </c:pt>
                <c:pt idx="107">
                  <c:v>1.9995573759078979</c:v>
                </c:pt>
                <c:pt idx="108">
                  <c:v>1.9796556234359741</c:v>
                </c:pt>
                <c:pt idx="109">
                  <c:v>1.9602915048599243</c:v>
                </c:pt>
                <c:pt idx="110">
                  <c:v>1.9414434432983398</c:v>
                </c:pt>
              </c:numCache>
            </c:numRef>
          </c:yVal>
          <c:smooth val="0"/>
          <c:extLst>
            <c:ext xmlns:c16="http://schemas.microsoft.com/office/drawing/2014/chart" uri="{C3380CC4-5D6E-409C-BE32-E72D297353CC}">
              <c16:uniqueId val="{00000007-075B-8742-922C-78D6A534E945}"/>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dirty="0">
                    <a:effectLst/>
                  </a:rPr>
                  <a:t>Exajoule per Trillion$</a:t>
                </a:r>
                <a:endParaRPr lang="en-US" sz="900" dirty="0">
                  <a:effectLst/>
                </a:endParaRPr>
              </a:p>
            </c:rich>
          </c:tx>
          <c:layout>
            <c:manualLayout>
              <c:xMode val="edge"/>
              <c:yMode val="edge"/>
              <c:x val="4.599616095034588E-2"/>
              <c:y val="0.18212288352906608"/>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dirty="0">
                <a:effectLst/>
              </a:rPr>
              <a:t>CO</a:t>
            </a:r>
            <a:r>
              <a:rPr lang="en-US" sz="1200" b="1" i="0" baseline="-25000" dirty="0">
                <a:effectLst/>
              </a:rPr>
              <a:t>2</a:t>
            </a:r>
            <a:r>
              <a:rPr lang="en-US" sz="1200" b="1" i="0" baseline="0" dirty="0">
                <a:effectLst/>
              </a:rPr>
              <a:t> Intensity of Primary Energy</a:t>
            </a:r>
            <a:endParaRPr lang="en-US" sz="1200" b="1" dirty="0">
              <a:effectLst/>
            </a:endParaRP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Output!$AK$3:$AK$113</c:f>
              <c:numCache>
                <c:formatCode>General</c:formatCode>
                <c:ptCount val="111"/>
                <c:pt idx="0">
                  <c:v>66.572517395019531</c:v>
                </c:pt>
                <c:pt idx="1">
                  <c:v>66.710968017578125</c:v>
                </c:pt>
                <c:pt idx="2">
                  <c:v>66.785324096679688</c:v>
                </c:pt>
                <c:pt idx="3">
                  <c:v>66.828651428222656</c:v>
                </c:pt>
                <c:pt idx="4">
                  <c:v>66.857154846191406</c:v>
                </c:pt>
                <c:pt idx="5">
                  <c:v>66.874290466308594</c:v>
                </c:pt>
                <c:pt idx="6">
                  <c:v>66.882461547851563</c:v>
                </c:pt>
                <c:pt idx="7">
                  <c:v>66.880844116210938</c:v>
                </c:pt>
                <c:pt idx="8">
                  <c:v>66.879493713378906</c:v>
                </c:pt>
                <c:pt idx="9">
                  <c:v>66.881088256835938</c:v>
                </c:pt>
                <c:pt idx="10">
                  <c:v>66.880973815917969</c:v>
                </c:pt>
                <c:pt idx="11">
                  <c:v>66.916641235351563</c:v>
                </c:pt>
                <c:pt idx="12">
                  <c:v>66.950569152832031</c:v>
                </c:pt>
                <c:pt idx="13">
                  <c:v>66.905364990234375</c:v>
                </c:pt>
                <c:pt idx="14">
                  <c:v>66.871551513671875</c:v>
                </c:pt>
                <c:pt idx="15">
                  <c:v>66.858253479003906</c:v>
                </c:pt>
                <c:pt idx="16">
                  <c:v>66.826766967773438</c:v>
                </c:pt>
                <c:pt idx="17">
                  <c:v>66.805328369140625</c:v>
                </c:pt>
                <c:pt idx="18">
                  <c:v>66.855621337890625</c:v>
                </c:pt>
                <c:pt idx="19">
                  <c:v>67.004936218261719</c:v>
                </c:pt>
                <c:pt idx="20">
                  <c:v>67.125747680664063</c:v>
                </c:pt>
                <c:pt idx="21">
                  <c:v>67.120674133300781</c:v>
                </c:pt>
                <c:pt idx="22">
                  <c:v>67.121864318847656</c:v>
                </c:pt>
                <c:pt idx="23">
                  <c:v>67.096138000488281</c:v>
                </c:pt>
                <c:pt idx="24">
                  <c:v>67.042327880859375</c:v>
                </c:pt>
                <c:pt idx="25">
                  <c:v>67.058822631835938</c:v>
                </c:pt>
                <c:pt idx="26">
                  <c:v>67.062454223632813</c:v>
                </c:pt>
                <c:pt idx="27">
                  <c:v>66.94610595703125</c:v>
                </c:pt>
                <c:pt idx="28">
                  <c:v>66.766227722167969</c:v>
                </c:pt>
                <c:pt idx="29">
                  <c:v>66.582717895507813</c:v>
                </c:pt>
                <c:pt idx="30">
                  <c:v>66.393486022949219</c:v>
                </c:pt>
                <c:pt idx="31">
                  <c:v>66.212364196777344</c:v>
                </c:pt>
                <c:pt idx="32">
                  <c:v>66.0570068359375</c:v>
                </c:pt>
                <c:pt idx="33">
                  <c:v>65.9189453125</c:v>
                </c:pt>
                <c:pt idx="34">
                  <c:v>65.794410705566406</c:v>
                </c:pt>
                <c:pt idx="35">
                  <c:v>65.682655334472656</c:v>
                </c:pt>
                <c:pt idx="36">
                  <c:v>65.581268310546875</c:v>
                </c:pt>
                <c:pt idx="37">
                  <c:v>65.488433837890625</c:v>
                </c:pt>
                <c:pt idx="38">
                  <c:v>65.403495788574219</c:v>
                </c:pt>
                <c:pt idx="39">
                  <c:v>65.324554443359375</c:v>
                </c:pt>
                <c:pt idx="40">
                  <c:v>65.249122619628906</c:v>
                </c:pt>
                <c:pt idx="41">
                  <c:v>65.173812866210938</c:v>
                </c:pt>
                <c:pt idx="42">
                  <c:v>65.096145629882813</c:v>
                </c:pt>
                <c:pt idx="43">
                  <c:v>65.013511657714844</c:v>
                </c:pt>
                <c:pt idx="44">
                  <c:v>64.923660278320313</c:v>
                </c:pt>
                <c:pt idx="45">
                  <c:v>64.825180053710938</c:v>
                </c:pt>
                <c:pt idx="46">
                  <c:v>64.717269897460938</c:v>
                </c:pt>
                <c:pt idx="47">
                  <c:v>64.5999755859375</c:v>
                </c:pt>
                <c:pt idx="48">
                  <c:v>64.473838806152344</c:v>
                </c:pt>
                <c:pt idx="49">
                  <c:v>64.339897155761719</c:v>
                </c:pt>
                <c:pt idx="50">
                  <c:v>64.199607849121094</c:v>
                </c:pt>
                <c:pt idx="51">
                  <c:v>64.053543090820313</c:v>
                </c:pt>
                <c:pt idx="52">
                  <c:v>63.904067993164063</c:v>
                </c:pt>
                <c:pt idx="53">
                  <c:v>63.753494262695313</c:v>
                </c:pt>
                <c:pt idx="54">
                  <c:v>63.603378295898438</c:v>
                </c:pt>
                <c:pt idx="55">
                  <c:v>63.455020904541016</c:v>
                </c:pt>
                <c:pt idx="56">
                  <c:v>63.309398651123047</c:v>
                </c:pt>
                <c:pt idx="57">
                  <c:v>63.167144775390625</c:v>
                </c:pt>
                <c:pt idx="58">
                  <c:v>63.028526306152344</c:v>
                </c:pt>
                <c:pt idx="59">
                  <c:v>62.893497467041016</c:v>
                </c:pt>
                <c:pt idx="60">
                  <c:v>62.761768341064453</c:v>
                </c:pt>
                <c:pt idx="61">
                  <c:v>62.632865905761719</c:v>
                </c:pt>
                <c:pt idx="62">
                  <c:v>62.506195068359375</c:v>
                </c:pt>
                <c:pt idx="63">
                  <c:v>62.381107330322266</c:v>
                </c:pt>
                <c:pt idx="64">
                  <c:v>62.256992340087891</c:v>
                </c:pt>
                <c:pt idx="65">
                  <c:v>62.133304595947266</c:v>
                </c:pt>
                <c:pt idx="66">
                  <c:v>62.009613037109375</c:v>
                </c:pt>
                <c:pt idx="67">
                  <c:v>61.885631561279297</c:v>
                </c:pt>
                <c:pt idx="68">
                  <c:v>61.761222839355469</c:v>
                </c:pt>
                <c:pt idx="69">
                  <c:v>61.636371612548828</c:v>
                </c:pt>
                <c:pt idx="70">
                  <c:v>61.511150360107422</c:v>
                </c:pt>
                <c:pt idx="71">
                  <c:v>61.385787963867188</c:v>
                </c:pt>
                <c:pt idx="72">
                  <c:v>61.260585784912109</c:v>
                </c:pt>
                <c:pt idx="73">
                  <c:v>61.135894775390625</c:v>
                </c:pt>
                <c:pt idx="74">
                  <c:v>61.012042999267578</c:v>
                </c:pt>
                <c:pt idx="75">
                  <c:v>60.889335632324219</c:v>
                </c:pt>
                <c:pt idx="76">
                  <c:v>60.76800537109375</c:v>
                </c:pt>
                <c:pt idx="77">
                  <c:v>60.648223876953125</c:v>
                </c:pt>
                <c:pt idx="78">
                  <c:v>60.530094146728516</c:v>
                </c:pt>
                <c:pt idx="79">
                  <c:v>60.413639068603516</c:v>
                </c:pt>
                <c:pt idx="80">
                  <c:v>60.298831939697266</c:v>
                </c:pt>
                <c:pt idx="81">
                  <c:v>60.185600280761719</c:v>
                </c:pt>
                <c:pt idx="82">
                  <c:v>60.073837280273438</c:v>
                </c:pt>
                <c:pt idx="83">
                  <c:v>59.963436126708984</c:v>
                </c:pt>
                <c:pt idx="84">
                  <c:v>59.854293823242188</c:v>
                </c:pt>
                <c:pt idx="85">
                  <c:v>59.746322631835938</c:v>
                </c:pt>
                <c:pt idx="86">
                  <c:v>59.639469146728516</c:v>
                </c:pt>
                <c:pt idx="87">
                  <c:v>59.533714294433594</c:v>
                </c:pt>
                <c:pt idx="88">
                  <c:v>59.429073333740234</c:v>
                </c:pt>
                <c:pt idx="89">
                  <c:v>59.325599670410156</c:v>
                </c:pt>
                <c:pt idx="90">
                  <c:v>59.223365783691406</c:v>
                </c:pt>
                <c:pt idx="91">
                  <c:v>59.122459411621094</c:v>
                </c:pt>
                <c:pt idx="92">
                  <c:v>59.022987365722656</c:v>
                </c:pt>
                <c:pt idx="93">
                  <c:v>58.925029754638672</c:v>
                </c:pt>
                <c:pt idx="94">
                  <c:v>58.828666687011719</c:v>
                </c:pt>
                <c:pt idx="95">
                  <c:v>58.733951568603516</c:v>
                </c:pt>
                <c:pt idx="96">
                  <c:v>58.640914916992188</c:v>
                </c:pt>
                <c:pt idx="97">
                  <c:v>58.549556732177734</c:v>
                </c:pt>
                <c:pt idx="98">
                  <c:v>58.459835052490234</c:v>
                </c:pt>
                <c:pt idx="99">
                  <c:v>58.371700286865234</c:v>
                </c:pt>
                <c:pt idx="100">
                  <c:v>58.285083770751953</c:v>
                </c:pt>
                <c:pt idx="101">
                  <c:v>58.199897766113281</c:v>
                </c:pt>
                <c:pt idx="102">
                  <c:v>58.116058349609375</c:v>
                </c:pt>
                <c:pt idx="103">
                  <c:v>58.033473968505859</c:v>
                </c:pt>
                <c:pt idx="104">
                  <c:v>57.952056884765625</c:v>
                </c:pt>
                <c:pt idx="105">
                  <c:v>57.871738433837891</c:v>
                </c:pt>
                <c:pt idx="106">
                  <c:v>57.792465209960938</c:v>
                </c:pt>
                <c:pt idx="107">
                  <c:v>57.714202880859375</c:v>
                </c:pt>
                <c:pt idx="108">
                  <c:v>57.636920928955078</c:v>
                </c:pt>
                <c:pt idx="109">
                  <c:v>57.560600280761719</c:v>
                </c:pt>
                <c:pt idx="110">
                  <c:v>57.485225677490234</c:v>
                </c:pt>
              </c:numCache>
            </c:numRef>
          </c:yVal>
          <c:smooth val="0"/>
          <c:extLst>
            <c:ext xmlns:c16="http://schemas.microsoft.com/office/drawing/2014/chart" uri="{C3380CC4-5D6E-409C-BE32-E72D297353CC}">
              <c16:uniqueId val="{00000000-4E1A-0B49-8812-6FBCDE341565}"/>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Output!$AL$3:$AL$113</c:f>
              <c:numCache>
                <c:formatCode>General</c:formatCode>
                <c:ptCount val="111"/>
                <c:pt idx="15">
                  <c:v>63.944972991943359</c:v>
                </c:pt>
                <c:pt idx="16">
                  <c:v>63.814796447753906</c:v>
                </c:pt>
                <c:pt idx="17">
                  <c:v>63.68975830078125</c:v>
                </c:pt>
                <c:pt idx="18">
                  <c:v>63.569564819335938</c:v>
                </c:pt>
                <c:pt idx="19">
                  <c:v>63.453937530517578</c:v>
                </c:pt>
                <c:pt idx="20">
                  <c:v>63.342620849609375</c:v>
                </c:pt>
                <c:pt idx="21">
                  <c:v>63.448738098144531</c:v>
                </c:pt>
                <c:pt idx="22">
                  <c:v>63.551322937011719</c:v>
                </c:pt>
                <c:pt idx="23">
                  <c:v>63.650554656982422</c:v>
                </c:pt>
                <c:pt idx="24">
                  <c:v>63.746589660644531</c:v>
                </c:pt>
                <c:pt idx="25">
                  <c:v>63.839584350585938</c:v>
                </c:pt>
                <c:pt idx="26">
                  <c:v>63.929679870605469</c:v>
                </c:pt>
                <c:pt idx="27">
                  <c:v>64.017005920410156</c:v>
                </c:pt>
                <c:pt idx="28">
                  <c:v>64.101692199707031</c:v>
                </c:pt>
                <c:pt idx="29">
                  <c:v>64.183860778808594</c:v>
                </c:pt>
                <c:pt idx="30">
                  <c:v>64.26361083984375</c:v>
                </c:pt>
                <c:pt idx="31">
                  <c:v>64.20361328125</c:v>
                </c:pt>
                <c:pt idx="32">
                  <c:v>64.145233154296875</c:v>
                </c:pt>
                <c:pt idx="33">
                  <c:v>64.088401794433594</c:v>
                </c:pt>
                <c:pt idx="34">
                  <c:v>64.033065795898438</c:v>
                </c:pt>
                <c:pt idx="35">
                  <c:v>63.979164123535156</c:v>
                </c:pt>
                <c:pt idx="36">
                  <c:v>63.926643371582031</c:v>
                </c:pt>
                <c:pt idx="37">
                  <c:v>63.875450134277344</c:v>
                </c:pt>
                <c:pt idx="38">
                  <c:v>63.825531005859375</c:v>
                </c:pt>
                <c:pt idx="39">
                  <c:v>63.776844024658203</c:v>
                </c:pt>
                <c:pt idx="40">
                  <c:v>63.729339599609375</c:v>
                </c:pt>
                <c:pt idx="41">
                  <c:v>63.504302978515625</c:v>
                </c:pt>
                <c:pt idx="42">
                  <c:v>63.284446716308594</c:v>
                </c:pt>
                <c:pt idx="43">
                  <c:v>63.069595336914063</c:v>
                </c:pt>
                <c:pt idx="44">
                  <c:v>62.859577178955078</c:v>
                </c:pt>
                <c:pt idx="45">
                  <c:v>62.654232025146484</c:v>
                </c:pt>
                <c:pt idx="46">
                  <c:v>62.453407287597656</c:v>
                </c:pt>
                <c:pt idx="47">
                  <c:v>62.256954193115234</c:v>
                </c:pt>
                <c:pt idx="48">
                  <c:v>62.064727783203125</c:v>
                </c:pt>
                <c:pt idx="49">
                  <c:v>61.876598358154297</c:v>
                </c:pt>
                <c:pt idx="50">
                  <c:v>61.692436218261719</c:v>
                </c:pt>
                <c:pt idx="51">
                  <c:v>61.620223999023438</c:v>
                </c:pt>
                <c:pt idx="52">
                  <c:v>61.549465179443359</c:v>
                </c:pt>
                <c:pt idx="53">
                  <c:v>61.480110168457031</c:v>
                </c:pt>
                <c:pt idx="54">
                  <c:v>61.412124633789063</c:v>
                </c:pt>
                <c:pt idx="55">
                  <c:v>61.345466613769531</c:v>
                </c:pt>
                <c:pt idx="56">
                  <c:v>61.280094146728516</c:v>
                </c:pt>
                <c:pt idx="57">
                  <c:v>61.215976715087891</c:v>
                </c:pt>
                <c:pt idx="58">
                  <c:v>61.153072357177734</c:v>
                </c:pt>
                <c:pt idx="59">
                  <c:v>61.091346740722656</c:v>
                </c:pt>
                <c:pt idx="60">
                  <c:v>61.030773162841797</c:v>
                </c:pt>
                <c:pt idx="61">
                  <c:v>61.086219787597656</c:v>
                </c:pt>
                <c:pt idx="62">
                  <c:v>61.140644073486328</c:v>
                </c:pt>
                <c:pt idx="63">
                  <c:v>61.194068908691406</c:v>
                </c:pt>
                <c:pt idx="64">
                  <c:v>61.24652099609375</c:v>
                </c:pt>
                <c:pt idx="65">
                  <c:v>61.298030853271484</c:v>
                </c:pt>
                <c:pt idx="66">
                  <c:v>61.348617553710938</c:v>
                </c:pt>
                <c:pt idx="67">
                  <c:v>61.3983154296875</c:v>
                </c:pt>
                <c:pt idx="68">
                  <c:v>61.447135925292969</c:v>
                </c:pt>
                <c:pt idx="69">
                  <c:v>61.495109558105469</c:v>
                </c:pt>
                <c:pt idx="70">
                  <c:v>61.542259216308594</c:v>
                </c:pt>
                <c:pt idx="71">
                  <c:v>61.519439697265625</c:v>
                </c:pt>
                <c:pt idx="72">
                  <c:v>61.496955871582031</c:v>
                </c:pt>
                <c:pt idx="73">
                  <c:v>61.474800109863281</c:v>
                </c:pt>
                <c:pt idx="74">
                  <c:v>61.452960968017578</c:v>
                </c:pt>
                <c:pt idx="75">
                  <c:v>61.431434631347656</c:v>
                </c:pt>
                <c:pt idx="76">
                  <c:v>61.41021728515625</c:v>
                </c:pt>
                <c:pt idx="77">
                  <c:v>61.389297485351563</c:v>
                </c:pt>
                <c:pt idx="78">
                  <c:v>61.368671417236328</c:v>
                </c:pt>
                <c:pt idx="79">
                  <c:v>61.348331451416016</c:v>
                </c:pt>
                <c:pt idx="80">
                  <c:v>61.328273773193359</c:v>
                </c:pt>
                <c:pt idx="81">
                  <c:v>61.283981323242188</c:v>
                </c:pt>
                <c:pt idx="82">
                  <c:v>61.240245819091797</c:v>
                </c:pt>
                <c:pt idx="83">
                  <c:v>61.197055816650391</c:v>
                </c:pt>
                <c:pt idx="84">
                  <c:v>61.154396057128906</c:v>
                </c:pt>
                <c:pt idx="85">
                  <c:v>61.112262725830078</c:v>
                </c:pt>
                <c:pt idx="86">
                  <c:v>61.070644378662109</c:v>
                </c:pt>
                <c:pt idx="87">
                  <c:v>61.029533386230469</c:v>
                </c:pt>
                <c:pt idx="88">
                  <c:v>60.988914489746094</c:v>
                </c:pt>
                <c:pt idx="89">
                  <c:v>60.948783874511719</c:v>
                </c:pt>
                <c:pt idx="90">
                  <c:v>60.909133911132813</c:v>
                </c:pt>
                <c:pt idx="91">
                  <c:v>60.989437103271484</c:v>
                </c:pt>
                <c:pt idx="92">
                  <c:v>61.068843841552734</c:v>
                </c:pt>
                <c:pt idx="93">
                  <c:v>61.147373199462891</c:v>
                </c:pt>
                <c:pt idx="94">
                  <c:v>61.225040435791016</c:v>
                </c:pt>
                <c:pt idx="95">
                  <c:v>61.301856994628906</c:v>
                </c:pt>
                <c:pt idx="96">
                  <c:v>61.377838134765625</c:v>
                </c:pt>
                <c:pt idx="97">
                  <c:v>61.452999114990234</c:v>
                </c:pt>
                <c:pt idx="98">
                  <c:v>61.527347564697266</c:v>
                </c:pt>
                <c:pt idx="99">
                  <c:v>61.600902557373047</c:v>
                </c:pt>
                <c:pt idx="100">
                  <c:v>61.673675537109375</c:v>
                </c:pt>
                <c:pt idx="101">
                  <c:v>61.815410614013672</c:v>
                </c:pt>
                <c:pt idx="102">
                  <c:v>61.9556884765625</c:v>
                </c:pt>
                <c:pt idx="103">
                  <c:v>62.094524383544922</c:v>
                </c:pt>
                <c:pt idx="104">
                  <c:v>62.231945037841797</c:v>
                </c:pt>
                <c:pt idx="105">
                  <c:v>62.367973327636719</c:v>
                </c:pt>
                <c:pt idx="106">
                  <c:v>62.50262451171875</c:v>
                </c:pt>
                <c:pt idx="107">
                  <c:v>62.63592529296875</c:v>
                </c:pt>
                <c:pt idx="108">
                  <c:v>62.767894744873047</c:v>
                </c:pt>
                <c:pt idx="109">
                  <c:v>62.898548126220703</c:v>
                </c:pt>
                <c:pt idx="110">
                  <c:v>63.027908325195313</c:v>
                </c:pt>
              </c:numCache>
            </c:numRef>
          </c:yVal>
          <c:smooth val="0"/>
          <c:extLst>
            <c:ext xmlns:c16="http://schemas.microsoft.com/office/drawing/2014/chart" uri="{C3380CC4-5D6E-409C-BE32-E72D297353CC}">
              <c16:uniqueId val="{00000001-4E1A-0B49-8812-6FBCDE341565}"/>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4E1A-0B49-8812-6FBCDE341565}"/>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Output!$AM$3:$AM$113</c:f>
              <c:numCache>
                <c:formatCode>General</c:formatCode>
                <c:ptCount val="111"/>
                <c:pt idx="15">
                  <c:v>65.412528991699219</c:v>
                </c:pt>
                <c:pt idx="16">
                  <c:v>65.3170166015625</c:v>
                </c:pt>
                <c:pt idx="17">
                  <c:v>65.224411010742188</c:v>
                </c:pt>
                <c:pt idx="18">
                  <c:v>65.134597778320313</c:v>
                </c:pt>
                <c:pt idx="19">
                  <c:v>65.047439575195313</c:v>
                </c:pt>
                <c:pt idx="20">
                  <c:v>64.96282958984375</c:v>
                </c:pt>
                <c:pt idx="21">
                  <c:v>64.712455749511719</c:v>
                </c:pt>
                <c:pt idx="22">
                  <c:v>64.469779968261719</c:v>
                </c:pt>
                <c:pt idx="23">
                  <c:v>64.234443664550781</c:v>
                </c:pt>
                <c:pt idx="24">
                  <c:v>64.006126403808594</c:v>
                </c:pt>
                <c:pt idx="25">
                  <c:v>63.784519195556641</c:v>
                </c:pt>
                <c:pt idx="26">
                  <c:v>63.569328308105469</c:v>
                </c:pt>
                <c:pt idx="27">
                  <c:v>63.360279083251953</c:v>
                </c:pt>
                <c:pt idx="28">
                  <c:v>63.157112121582031</c:v>
                </c:pt>
                <c:pt idx="29">
                  <c:v>62.959579467773438</c:v>
                </c:pt>
                <c:pt idx="30">
                  <c:v>62.7674560546875</c:v>
                </c:pt>
                <c:pt idx="31">
                  <c:v>62.748611450195313</c:v>
                </c:pt>
                <c:pt idx="32">
                  <c:v>62.730316162109375</c:v>
                </c:pt>
                <c:pt idx="33">
                  <c:v>62.712539672851563</c:v>
                </c:pt>
                <c:pt idx="34">
                  <c:v>62.695262908935547</c:v>
                </c:pt>
                <c:pt idx="35">
                  <c:v>62.678462982177734</c:v>
                </c:pt>
                <c:pt idx="36">
                  <c:v>62.662124633789063</c:v>
                </c:pt>
                <c:pt idx="37">
                  <c:v>62.646224975585938</c:v>
                </c:pt>
                <c:pt idx="38">
                  <c:v>62.630752563476563</c:v>
                </c:pt>
                <c:pt idx="39">
                  <c:v>62.615684509277344</c:v>
                </c:pt>
                <c:pt idx="40">
                  <c:v>62.601005554199219</c:v>
                </c:pt>
                <c:pt idx="41">
                  <c:v>62.600990295410156</c:v>
                </c:pt>
                <c:pt idx="42">
                  <c:v>62.600975036621094</c:v>
                </c:pt>
                <c:pt idx="43">
                  <c:v>62.600963592529297</c:v>
                </c:pt>
                <c:pt idx="44">
                  <c:v>62.600948333740234</c:v>
                </c:pt>
                <c:pt idx="45">
                  <c:v>62.600936889648438</c:v>
                </c:pt>
                <c:pt idx="46">
                  <c:v>62.600921630859375</c:v>
                </c:pt>
                <c:pt idx="47">
                  <c:v>62.600910186767578</c:v>
                </c:pt>
                <c:pt idx="48">
                  <c:v>62.600898742675781</c:v>
                </c:pt>
                <c:pt idx="49">
                  <c:v>62.600887298583984</c:v>
                </c:pt>
                <c:pt idx="50">
                  <c:v>62.600875854492188</c:v>
                </c:pt>
                <c:pt idx="51">
                  <c:v>62.623462677001953</c:v>
                </c:pt>
                <c:pt idx="52">
                  <c:v>62.645515441894531</c:v>
                </c:pt>
                <c:pt idx="53">
                  <c:v>62.667049407958984</c:v>
                </c:pt>
                <c:pt idx="54">
                  <c:v>62.688079833984375</c:v>
                </c:pt>
                <c:pt idx="55">
                  <c:v>62.708629608154297</c:v>
                </c:pt>
                <c:pt idx="56">
                  <c:v>62.728710174560547</c:v>
                </c:pt>
                <c:pt idx="57">
                  <c:v>62.748340606689453</c:v>
                </c:pt>
                <c:pt idx="58">
                  <c:v>62.767532348632813</c:v>
                </c:pt>
                <c:pt idx="59">
                  <c:v>62.786304473876953</c:v>
                </c:pt>
                <c:pt idx="60">
                  <c:v>62.804668426513672</c:v>
                </c:pt>
                <c:pt idx="61">
                  <c:v>62.844173431396484</c:v>
                </c:pt>
                <c:pt idx="62">
                  <c:v>62.882862091064453</c:v>
                </c:pt>
                <c:pt idx="63">
                  <c:v>62.920768737792969</c:v>
                </c:pt>
                <c:pt idx="64">
                  <c:v>62.957908630371094</c:v>
                </c:pt>
                <c:pt idx="65">
                  <c:v>62.994308471679688</c:v>
                </c:pt>
                <c:pt idx="66">
                  <c:v>63.029994964599609</c:v>
                </c:pt>
                <c:pt idx="67">
                  <c:v>63.064979553222656</c:v>
                </c:pt>
                <c:pt idx="68">
                  <c:v>63.099288940429688</c:v>
                </c:pt>
                <c:pt idx="69">
                  <c:v>63.132942199707031</c:v>
                </c:pt>
                <c:pt idx="70">
                  <c:v>63.16595458984375</c:v>
                </c:pt>
                <c:pt idx="71">
                  <c:v>63.220966339111328</c:v>
                </c:pt>
                <c:pt idx="72">
                  <c:v>63.275035858154297</c:v>
                </c:pt>
                <c:pt idx="73">
                  <c:v>63.328197479248047</c:v>
                </c:pt>
                <c:pt idx="74">
                  <c:v>63.380462646484375</c:v>
                </c:pt>
                <c:pt idx="75">
                  <c:v>63.431858062744141</c:v>
                </c:pt>
                <c:pt idx="76">
                  <c:v>63.482410430908203</c:v>
                </c:pt>
                <c:pt idx="77">
                  <c:v>63.532131195068359</c:v>
                </c:pt>
                <c:pt idx="78">
                  <c:v>63.581047058105469</c:v>
                </c:pt>
                <c:pt idx="79">
                  <c:v>63.629173278808594</c:v>
                </c:pt>
                <c:pt idx="80">
                  <c:v>63.676536560058594</c:v>
                </c:pt>
                <c:pt idx="81">
                  <c:v>63.919658660888672</c:v>
                </c:pt>
                <c:pt idx="82">
                  <c:v>64.157989501953125</c:v>
                </c:pt>
                <c:pt idx="83">
                  <c:v>64.39166259765625</c:v>
                </c:pt>
                <c:pt idx="84">
                  <c:v>64.620819091796875</c:v>
                </c:pt>
                <c:pt idx="85">
                  <c:v>64.845588684082031</c:v>
                </c:pt>
                <c:pt idx="86">
                  <c:v>65.066085815429688</c:v>
                </c:pt>
                <c:pt idx="87">
                  <c:v>65.282447814941406</c:v>
                </c:pt>
                <c:pt idx="88">
                  <c:v>65.494773864746094</c:v>
                </c:pt>
                <c:pt idx="89">
                  <c:v>65.70318603515625</c:v>
                </c:pt>
                <c:pt idx="90">
                  <c:v>65.907791137695313</c:v>
                </c:pt>
                <c:pt idx="91">
                  <c:v>65.978828430175781</c:v>
                </c:pt>
                <c:pt idx="92">
                  <c:v>66.048660278320313</c:v>
                </c:pt>
                <c:pt idx="93">
                  <c:v>66.1173095703125</c:v>
                </c:pt>
                <c:pt idx="94">
                  <c:v>66.184799194335938</c:v>
                </c:pt>
                <c:pt idx="95">
                  <c:v>66.251167297363281</c:v>
                </c:pt>
                <c:pt idx="96">
                  <c:v>66.316436767578125</c:v>
                </c:pt>
                <c:pt idx="97">
                  <c:v>66.380645751953125</c:v>
                </c:pt>
                <c:pt idx="98">
                  <c:v>66.443801879882813</c:v>
                </c:pt>
                <c:pt idx="99">
                  <c:v>66.505943298339844</c:v>
                </c:pt>
                <c:pt idx="100">
                  <c:v>66.567092895507813</c:v>
                </c:pt>
                <c:pt idx="101">
                  <c:v>66.450439453125</c:v>
                </c:pt>
                <c:pt idx="102">
                  <c:v>66.335578918457031</c:v>
                </c:pt>
                <c:pt idx="103">
                  <c:v>66.22247314453125</c:v>
                </c:pt>
                <c:pt idx="104">
                  <c:v>66.111076354980469</c:v>
                </c:pt>
                <c:pt idx="105">
                  <c:v>66.001350402832031</c:v>
                </c:pt>
                <c:pt idx="106">
                  <c:v>65.893257141113281</c:v>
                </c:pt>
                <c:pt idx="107">
                  <c:v>65.786758422851563</c:v>
                </c:pt>
                <c:pt idx="108">
                  <c:v>65.68182373046875</c:v>
                </c:pt>
                <c:pt idx="109">
                  <c:v>65.578422546386719</c:v>
                </c:pt>
                <c:pt idx="110">
                  <c:v>65.476516723632813</c:v>
                </c:pt>
              </c:numCache>
            </c:numRef>
          </c:yVal>
          <c:smooth val="0"/>
          <c:extLst>
            <c:ext xmlns:c16="http://schemas.microsoft.com/office/drawing/2014/chart" uri="{C3380CC4-5D6E-409C-BE32-E72D297353CC}">
              <c16:uniqueId val="{00000003-4E1A-0B49-8812-6FBCDE341565}"/>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Output!$AN$3:$AN$30</c:f>
              <c:numCache>
                <c:formatCode>General</c:formatCode>
                <c:ptCount val="28"/>
                <c:pt idx="15">
                  <c:v>66.020523071289063</c:v>
                </c:pt>
                <c:pt idx="16">
                  <c:v>66.135246276855469</c:v>
                </c:pt>
                <c:pt idx="17">
                  <c:v>66.246017456054688</c:v>
                </c:pt>
                <c:pt idx="18">
                  <c:v>66.353042602539063</c:v>
                </c:pt>
                <c:pt idx="19">
                  <c:v>66.456504821777344</c:v>
                </c:pt>
                <c:pt idx="20">
                  <c:v>66.55657958984375</c:v>
                </c:pt>
                <c:pt idx="21">
                  <c:v>66.654708862304688</c:v>
                </c:pt>
                <c:pt idx="22">
                  <c:v>66.748863220214844</c:v>
                </c:pt>
                <c:pt idx="23">
                  <c:v>66.839263916015625</c:v>
                </c:pt>
                <c:pt idx="24">
                  <c:v>66.9261474609375</c:v>
                </c:pt>
                <c:pt idx="25">
                  <c:v>67.00970458984375</c:v>
                </c:pt>
                <c:pt idx="26">
                  <c:v>67.090126037597656</c:v>
                </c:pt>
                <c:pt idx="27">
                  <c:v>67.167587280273438</c:v>
                </c:pt>
              </c:numCache>
            </c:numRef>
          </c:yVal>
          <c:smooth val="0"/>
          <c:extLst>
            <c:ext xmlns:c16="http://schemas.microsoft.com/office/drawing/2014/chart" uri="{C3380CC4-5D6E-409C-BE32-E72D297353CC}">
              <c16:uniqueId val="{00000004-4E1A-0B49-8812-6FBCDE341565}"/>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Output!$AO$3:$AO$113</c:f>
              <c:numCache>
                <c:formatCode>General</c:formatCode>
                <c:ptCount val="111"/>
                <c:pt idx="15">
                  <c:v>63.734920501708984</c:v>
                </c:pt>
                <c:pt idx="16">
                  <c:v>63.832656860351563</c:v>
                </c:pt>
                <c:pt idx="17">
                  <c:v>63.926517486572266</c:v>
                </c:pt>
                <c:pt idx="18">
                  <c:v>64.016731262207031</c:v>
                </c:pt>
                <c:pt idx="19">
                  <c:v>64.103507995605469</c:v>
                </c:pt>
                <c:pt idx="20">
                  <c:v>64.187034606933594</c:v>
                </c:pt>
                <c:pt idx="21">
                  <c:v>64.203872680664063</c:v>
                </c:pt>
                <c:pt idx="22">
                  <c:v>64.219886779785156</c:v>
                </c:pt>
                <c:pt idx="23">
                  <c:v>64.235137939453125</c:v>
                </c:pt>
                <c:pt idx="24">
                  <c:v>64.249679565429688</c:v>
                </c:pt>
                <c:pt idx="25">
                  <c:v>64.263565063476563</c:v>
                </c:pt>
                <c:pt idx="26">
                  <c:v>64.276832580566406</c:v>
                </c:pt>
                <c:pt idx="27">
                  <c:v>64.289527893066406</c:v>
                </c:pt>
                <c:pt idx="28">
                  <c:v>64.301681518554688</c:v>
                </c:pt>
                <c:pt idx="29">
                  <c:v>64.313331604003906</c:v>
                </c:pt>
                <c:pt idx="30">
                  <c:v>64.324501037597656</c:v>
                </c:pt>
                <c:pt idx="31">
                  <c:v>64.262969970703125</c:v>
                </c:pt>
                <c:pt idx="32">
                  <c:v>64.20404052734375</c:v>
                </c:pt>
                <c:pt idx="33">
                  <c:v>64.147552490234375</c:v>
                </c:pt>
                <c:pt idx="34">
                  <c:v>64.093353271484375</c:v>
                </c:pt>
                <c:pt idx="35">
                  <c:v>64.041305541992188</c:v>
                </c:pt>
                <c:pt idx="36">
                  <c:v>63.991291046142578</c:v>
                </c:pt>
                <c:pt idx="37">
                  <c:v>63.943187713623047</c:v>
                </c:pt>
                <c:pt idx="38">
                  <c:v>63.896888732910156</c:v>
                </c:pt>
                <c:pt idx="39">
                  <c:v>63.852291107177734</c:v>
                </c:pt>
                <c:pt idx="40">
                  <c:v>63.809310913085938</c:v>
                </c:pt>
                <c:pt idx="41">
                  <c:v>63.698028564453125</c:v>
                </c:pt>
                <c:pt idx="42">
                  <c:v>63.589797973632813</c:v>
                </c:pt>
                <c:pt idx="43">
                  <c:v>63.484500885009766</c:v>
                </c:pt>
                <c:pt idx="44">
                  <c:v>63.382015228271484</c:v>
                </c:pt>
                <c:pt idx="45">
                  <c:v>63.282230377197266</c:v>
                </c:pt>
                <c:pt idx="46">
                  <c:v>63.185039520263672</c:v>
                </c:pt>
                <c:pt idx="47">
                  <c:v>63.090343475341797</c:v>
                </c:pt>
                <c:pt idx="48">
                  <c:v>62.998050689697266</c:v>
                </c:pt>
                <c:pt idx="49">
                  <c:v>62.908065795898438</c:v>
                </c:pt>
                <c:pt idx="50">
                  <c:v>62.820308685302734</c:v>
                </c:pt>
                <c:pt idx="51">
                  <c:v>62.742053985595703</c:v>
                </c:pt>
                <c:pt idx="52">
                  <c:v>62.665370941162109</c:v>
                </c:pt>
                <c:pt idx="53">
                  <c:v>62.590213775634766</c:v>
                </c:pt>
                <c:pt idx="54">
                  <c:v>62.516536712646484</c:v>
                </c:pt>
                <c:pt idx="55">
                  <c:v>62.444290161132813</c:v>
                </c:pt>
                <c:pt idx="56">
                  <c:v>62.373443603515625</c:v>
                </c:pt>
                <c:pt idx="57">
                  <c:v>62.303947448730469</c:v>
                </c:pt>
                <c:pt idx="58">
                  <c:v>62.235767364501953</c:v>
                </c:pt>
                <c:pt idx="59">
                  <c:v>62.168865203857422</c:v>
                </c:pt>
                <c:pt idx="60">
                  <c:v>62.10321044921875</c:v>
                </c:pt>
                <c:pt idx="61">
                  <c:v>62.099479675292969</c:v>
                </c:pt>
                <c:pt idx="62">
                  <c:v>62.095809936523438</c:v>
                </c:pt>
                <c:pt idx="63">
                  <c:v>62.092205047607422</c:v>
                </c:pt>
                <c:pt idx="64">
                  <c:v>62.088661193847656</c:v>
                </c:pt>
                <c:pt idx="65">
                  <c:v>62.085174560546875</c:v>
                </c:pt>
                <c:pt idx="66">
                  <c:v>62.081745147705078</c:v>
                </c:pt>
                <c:pt idx="67">
                  <c:v>62.078369140625</c:v>
                </c:pt>
                <c:pt idx="68">
                  <c:v>62.075050354003906</c:v>
                </c:pt>
                <c:pt idx="69">
                  <c:v>62.071784973144531</c:v>
                </c:pt>
                <c:pt idx="70">
                  <c:v>62.068572998046875</c:v>
                </c:pt>
                <c:pt idx="71">
                  <c:v>62.079029083251953</c:v>
                </c:pt>
                <c:pt idx="72">
                  <c:v>62.08935546875</c:v>
                </c:pt>
                <c:pt idx="73">
                  <c:v>62.099552154541016</c:v>
                </c:pt>
                <c:pt idx="74">
                  <c:v>62.109622955322266</c:v>
                </c:pt>
                <c:pt idx="75">
                  <c:v>62.119571685791016</c:v>
                </c:pt>
                <c:pt idx="76">
                  <c:v>62.12939453125</c:v>
                </c:pt>
                <c:pt idx="77">
                  <c:v>62.13909912109375</c:v>
                </c:pt>
                <c:pt idx="78">
                  <c:v>62.148685455322266</c:v>
                </c:pt>
                <c:pt idx="79">
                  <c:v>62.158157348632813</c:v>
                </c:pt>
                <c:pt idx="80">
                  <c:v>62.167514801025391</c:v>
                </c:pt>
                <c:pt idx="81">
                  <c:v>62.090045928955078</c:v>
                </c:pt>
                <c:pt idx="82">
                  <c:v>62.013187408447266</c:v>
                </c:pt>
                <c:pt idx="83">
                  <c:v>61.936931610107422</c:v>
                </c:pt>
                <c:pt idx="84">
                  <c:v>61.861270904541016</c:v>
                </c:pt>
                <c:pt idx="85">
                  <c:v>61.786201477050781</c:v>
                </c:pt>
                <c:pt idx="86">
                  <c:v>61.711711883544922</c:v>
                </c:pt>
                <c:pt idx="87">
                  <c:v>61.637802124023438</c:v>
                </c:pt>
                <c:pt idx="88">
                  <c:v>61.564456939697266</c:v>
                </c:pt>
                <c:pt idx="89">
                  <c:v>61.491680145263672</c:v>
                </c:pt>
                <c:pt idx="90">
                  <c:v>61.419456481933594</c:v>
                </c:pt>
                <c:pt idx="91">
                  <c:v>61.372386932373047</c:v>
                </c:pt>
                <c:pt idx="92">
                  <c:v>61.325626373291016</c:v>
                </c:pt>
                <c:pt idx="93">
                  <c:v>61.279167175292969</c:v>
                </c:pt>
                <c:pt idx="94">
                  <c:v>61.233013153076172</c:v>
                </c:pt>
                <c:pt idx="95">
                  <c:v>61.187152862548828</c:v>
                </c:pt>
                <c:pt idx="96">
                  <c:v>61.141593933105469</c:v>
                </c:pt>
                <c:pt idx="97">
                  <c:v>61.096321105957031</c:v>
                </c:pt>
                <c:pt idx="98">
                  <c:v>61.051342010498047</c:v>
                </c:pt>
                <c:pt idx="99">
                  <c:v>61.00665283203125</c:v>
                </c:pt>
                <c:pt idx="100">
                  <c:v>60.962242126464844</c:v>
                </c:pt>
                <c:pt idx="101">
                  <c:v>60.948875427246094</c:v>
                </c:pt>
                <c:pt idx="102">
                  <c:v>60.935577392578125</c:v>
                </c:pt>
                <c:pt idx="103">
                  <c:v>60.922348022460938</c:v>
                </c:pt>
                <c:pt idx="104">
                  <c:v>60.909191131591797</c:v>
                </c:pt>
                <c:pt idx="105">
                  <c:v>60.896099090576172</c:v>
                </c:pt>
                <c:pt idx="106">
                  <c:v>60.883075714111328</c:v>
                </c:pt>
                <c:pt idx="107">
                  <c:v>60.870121002197266</c:v>
                </c:pt>
                <c:pt idx="108">
                  <c:v>60.857231140136719</c:v>
                </c:pt>
                <c:pt idx="109">
                  <c:v>60.844409942626953</c:v>
                </c:pt>
                <c:pt idx="110">
                  <c:v>60.831653594970703</c:v>
                </c:pt>
              </c:numCache>
            </c:numRef>
          </c:yVal>
          <c:smooth val="0"/>
          <c:extLst>
            <c:ext xmlns:c16="http://schemas.microsoft.com/office/drawing/2014/chart" uri="{C3380CC4-5D6E-409C-BE32-E72D297353CC}">
              <c16:uniqueId val="{00000005-4E1A-0B49-8812-6FBCDE341565}"/>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Output!$AP$3:$AP$113</c:f>
              <c:numCache>
                <c:formatCode>General</c:formatCode>
                <c:ptCount val="111"/>
                <c:pt idx="15">
                  <c:v>63.600555419921875</c:v>
                </c:pt>
                <c:pt idx="16">
                  <c:v>63.794490814208984</c:v>
                </c:pt>
                <c:pt idx="17">
                  <c:v>63.983024597167969</c:v>
                </c:pt>
                <c:pt idx="18">
                  <c:v>64.1663818359375</c:v>
                </c:pt>
                <c:pt idx="19">
                  <c:v>64.344772338867188</c:v>
                </c:pt>
                <c:pt idx="20">
                  <c:v>64.518394470214844</c:v>
                </c:pt>
                <c:pt idx="21">
                  <c:v>64.563613891601563</c:v>
                </c:pt>
                <c:pt idx="22">
                  <c:v>64.606880187988281</c:v>
                </c:pt>
                <c:pt idx="23">
                  <c:v>64.648323059082031</c:v>
                </c:pt>
                <c:pt idx="24">
                  <c:v>64.68804931640625</c:v>
                </c:pt>
                <c:pt idx="25">
                  <c:v>64.726158142089844</c:v>
                </c:pt>
                <c:pt idx="26">
                  <c:v>64.762763977050781</c:v>
                </c:pt>
                <c:pt idx="27">
                  <c:v>64.797935485839844</c:v>
                </c:pt>
                <c:pt idx="28">
                  <c:v>64.831764221191406</c:v>
                </c:pt>
                <c:pt idx="29">
                  <c:v>64.864326477050781</c:v>
                </c:pt>
                <c:pt idx="30">
                  <c:v>64.89569091796875</c:v>
                </c:pt>
                <c:pt idx="31">
                  <c:v>64.917808532714844</c:v>
                </c:pt>
                <c:pt idx="32">
                  <c:v>64.939216613769531</c:v>
                </c:pt>
                <c:pt idx="33">
                  <c:v>64.9599609375</c:v>
                </c:pt>
                <c:pt idx="34">
                  <c:v>64.980056762695313</c:v>
                </c:pt>
                <c:pt idx="35">
                  <c:v>64.999549865722656</c:v>
                </c:pt>
                <c:pt idx="36">
                  <c:v>65.018455505371094</c:v>
                </c:pt>
                <c:pt idx="37">
                  <c:v>65.036796569824219</c:v>
                </c:pt>
                <c:pt idx="38">
                  <c:v>65.054611206054688</c:v>
                </c:pt>
                <c:pt idx="39">
                  <c:v>65.071914672851563</c:v>
                </c:pt>
                <c:pt idx="40">
                  <c:v>65.088729858398438</c:v>
                </c:pt>
                <c:pt idx="41">
                  <c:v>65.078170776367188</c:v>
                </c:pt>
                <c:pt idx="42">
                  <c:v>65.067893981933594</c:v>
                </c:pt>
                <c:pt idx="43">
                  <c:v>65.057876586914063</c:v>
                </c:pt>
                <c:pt idx="44">
                  <c:v>65.048118591308594</c:v>
                </c:pt>
                <c:pt idx="45">
                  <c:v>65.038597106933594</c:v>
                </c:pt>
                <c:pt idx="46">
                  <c:v>65.029312133789063</c:v>
                </c:pt>
                <c:pt idx="47">
                  <c:v>65.020248413085938</c:v>
                </c:pt>
                <c:pt idx="48">
                  <c:v>65.011405944824219</c:v>
                </c:pt>
                <c:pt idx="49">
                  <c:v>65.002777099609375</c:v>
                </c:pt>
                <c:pt idx="50">
                  <c:v>64.994346618652344</c:v>
                </c:pt>
                <c:pt idx="51">
                  <c:v>65.023063659667969</c:v>
                </c:pt>
                <c:pt idx="52">
                  <c:v>65.051109313964844</c:v>
                </c:pt>
                <c:pt idx="53">
                  <c:v>65.078498840332031</c:v>
                </c:pt>
                <c:pt idx="54">
                  <c:v>65.105262756347656</c:v>
                </c:pt>
                <c:pt idx="55">
                  <c:v>65.131416320800781</c:v>
                </c:pt>
                <c:pt idx="56">
                  <c:v>65.156974792480469</c:v>
                </c:pt>
                <c:pt idx="57">
                  <c:v>65.181968688964844</c:v>
                </c:pt>
                <c:pt idx="58">
                  <c:v>65.2064208984375</c:v>
                </c:pt>
                <c:pt idx="59">
                  <c:v>65.230331420898438</c:v>
                </c:pt>
                <c:pt idx="60">
                  <c:v>65.253730773925781</c:v>
                </c:pt>
                <c:pt idx="61">
                  <c:v>65.218589782714844</c:v>
                </c:pt>
                <c:pt idx="62">
                  <c:v>65.184173583984375</c:v>
                </c:pt>
                <c:pt idx="63">
                  <c:v>65.150459289550781</c:v>
                </c:pt>
                <c:pt idx="64">
                  <c:v>65.117416381835938</c:v>
                </c:pt>
                <c:pt idx="65">
                  <c:v>65.085037231445313</c:v>
                </c:pt>
                <c:pt idx="66">
                  <c:v>65.053291320800781</c:v>
                </c:pt>
                <c:pt idx="67">
                  <c:v>65.022163391113281</c:v>
                </c:pt>
                <c:pt idx="68">
                  <c:v>64.99163818359375</c:v>
                </c:pt>
                <c:pt idx="69">
                  <c:v>64.961692810058594</c:v>
                </c:pt>
                <c:pt idx="70">
                  <c:v>64.932319641113281</c:v>
                </c:pt>
                <c:pt idx="71">
                  <c:v>64.821311950683594</c:v>
                </c:pt>
                <c:pt idx="72">
                  <c:v>64.712356567382813</c:v>
                </c:pt>
                <c:pt idx="73">
                  <c:v>64.605400085449219</c:v>
                </c:pt>
                <c:pt idx="74">
                  <c:v>64.500381469726563</c:v>
                </c:pt>
                <c:pt idx="75">
                  <c:v>64.397247314453125</c:v>
                </c:pt>
                <c:pt idx="76">
                  <c:v>64.29595947265625</c:v>
                </c:pt>
                <c:pt idx="77">
                  <c:v>64.196449279785156</c:v>
                </c:pt>
                <c:pt idx="78">
                  <c:v>64.098686218261719</c:v>
                </c:pt>
                <c:pt idx="79">
                  <c:v>64.00262451171875</c:v>
                </c:pt>
                <c:pt idx="80">
                  <c:v>63.908206939697266</c:v>
                </c:pt>
                <c:pt idx="81">
                  <c:v>63.691158294677734</c:v>
                </c:pt>
                <c:pt idx="82">
                  <c:v>63.477607727050781</c:v>
                </c:pt>
                <c:pt idx="83">
                  <c:v>63.267478942871094</c:v>
                </c:pt>
                <c:pt idx="84">
                  <c:v>63.060680389404297</c:v>
                </c:pt>
                <c:pt idx="85">
                  <c:v>62.857143402099609</c:v>
                </c:pt>
                <c:pt idx="86">
                  <c:v>62.656787872314453</c:v>
                </c:pt>
                <c:pt idx="87">
                  <c:v>62.459537506103516</c:v>
                </c:pt>
                <c:pt idx="88">
                  <c:v>62.265323638916016</c:v>
                </c:pt>
                <c:pt idx="89">
                  <c:v>62.074073791503906</c:v>
                </c:pt>
                <c:pt idx="90">
                  <c:v>61.885723114013672</c:v>
                </c:pt>
                <c:pt idx="91">
                  <c:v>61.519287109375</c:v>
                </c:pt>
                <c:pt idx="92">
                  <c:v>61.154521942138672</c:v>
                </c:pt>
                <c:pt idx="93">
                  <c:v>60.791419982910156</c:v>
                </c:pt>
                <c:pt idx="94">
                  <c:v>60.429965972900391</c:v>
                </c:pt>
                <c:pt idx="95">
                  <c:v>60.070148468017578</c:v>
                </c:pt>
                <c:pt idx="96">
                  <c:v>59.711959838867188</c:v>
                </c:pt>
                <c:pt idx="97">
                  <c:v>59.355384826660156</c:v>
                </c:pt>
                <c:pt idx="98">
                  <c:v>59.000411987304688</c:v>
                </c:pt>
                <c:pt idx="99">
                  <c:v>58.647037506103516</c:v>
                </c:pt>
                <c:pt idx="100">
                  <c:v>58.295242309570313</c:v>
                </c:pt>
                <c:pt idx="101">
                  <c:v>57.803680419921875</c:v>
                </c:pt>
                <c:pt idx="102">
                  <c:v>57.313442230224609</c:v>
                </c:pt>
                <c:pt idx="103">
                  <c:v>56.824527740478516</c:v>
                </c:pt>
                <c:pt idx="104">
                  <c:v>56.336925506591797</c:v>
                </c:pt>
                <c:pt idx="105">
                  <c:v>55.850631713867188</c:v>
                </c:pt>
                <c:pt idx="106">
                  <c:v>55.365638732910156</c:v>
                </c:pt>
                <c:pt idx="107">
                  <c:v>54.881950378417969</c:v>
                </c:pt>
                <c:pt idx="108">
                  <c:v>54.399551391601563</c:v>
                </c:pt>
                <c:pt idx="109">
                  <c:v>53.918441772460938</c:v>
                </c:pt>
                <c:pt idx="110">
                  <c:v>53.438617706298828</c:v>
                </c:pt>
              </c:numCache>
            </c:numRef>
          </c:yVal>
          <c:smooth val="0"/>
          <c:extLst>
            <c:ext xmlns:c16="http://schemas.microsoft.com/office/drawing/2014/chart" uri="{C3380CC4-5D6E-409C-BE32-E72D297353CC}">
              <c16:uniqueId val="{00000006-4E1A-0B49-8812-6FBCDE341565}"/>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Output!$AQ$3:$AQ$113</c:f>
              <c:numCache>
                <c:formatCode>General</c:formatCode>
                <c:ptCount val="111"/>
                <c:pt idx="15">
                  <c:v>63.932537078857422</c:v>
                </c:pt>
                <c:pt idx="16">
                  <c:v>64.140914916992188</c:v>
                </c:pt>
                <c:pt idx="17">
                  <c:v>64.339027404785156</c:v>
                </c:pt>
                <c:pt idx="18">
                  <c:v>64.527618408203125</c:v>
                </c:pt>
                <c:pt idx="19">
                  <c:v>64.707359313964844</c:v>
                </c:pt>
                <c:pt idx="20">
                  <c:v>64.878860473632813</c:v>
                </c:pt>
                <c:pt idx="21">
                  <c:v>64.966293334960938</c:v>
                </c:pt>
                <c:pt idx="22">
                  <c:v>65.049072265625</c:v>
                </c:pt>
                <c:pt idx="23">
                  <c:v>65.127555847167969</c:v>
                </c:pt>
                <c:pt idx="24">
                  <c:v>65.202064514160156</c:v>
                </c:pt>
                <c:pt idx="25">
                  <c:v>65.272895812988281</c:v>
                </c:pt>
                <c:pt idx="26">
                  <c:v>65.340316772460938</c:v>
                </c:pt>
                <c:pt idx="27">
                  <c:v>65.404571533203125</c:v>
                </c:pt>
                <c:pt idx="28">
                  <c:v>65.465873718261719</c:v>
                </c:pt>
                <c:pt idx="29">
                  <c:v>65.5244140625</c:v>
                </c:pt>
                <c:pt idx="30">
                  <c:v>65.580390930175781</c:v>
                </c:pt>
                <c:pt idx="31">
                  <c:v>65.610107421875</c:v>
                </c:pt>
                <c:pt idx="32">
                  <c:v>65.638633728027344</c:v>
                </c:pt>
                <c:pt idx="33">
                  <c:v>65.666030883789063</c:v>
                </c:pt>
                <c:pt idx="34">
                  <c:v>65.6923828125</c:v>
                </c:pt>
                <c:pt idx="35">
                  <c:v>65.717735290527344</c:v>
                </c:pt>
                <c:pt idx="36">
                  <c:v>65.742149353027344</c:v>
                </c:pt>
                <c:pt idx="37">
                  <c:v>65.765670776367188</c:v>
                </c:pt>
                <c:pt idx="38">
                  <c:v>65.788352966308594</c:v>
                </c:pt>
                <c:pt idx="39">
                  <c:v>65.81024169921875</c:v>
                </c:pt>
                <c:pt idx="40">
                  <c:v>65.831367492675781</c:v>
                </c:pt>
                <c:pt idx="41">
                  <c:v>65.790122985839844</c:v>
                </c:pt>
                <c:pt idx="42">
                  <c:v>65.749992370605469</c:v>
                </c:pt>
                <c:pt idx="43">
                  <c:v>65.710929870605469</c:v>
                </c:pt>
                <c:pt idx="44">
                  <c:v>65.672904968261719</c:v>
                </c:pt>
                <c:pt idx="45">
                  <c:v>65.635856628417969</c:v>
                </c:pt>
                <c:pt idx="46">
                  <c:v>65.599769592285156</c:v>
                </c:pt>
                <c:pt idx="47">
                  <c:v>65.564590454101563</c:v>
                </c:pt>
                <c:pt idx="48">
                  <c:v>65.530296325683594</c:v>
                </c:pt>
                <c:pt idx="49">
                  <c:v>65.496841430664063</c:v>
                </c:pt>
                <c:pt idx="50">
                  <c:v>65.464210510253906</c:v>
                </c:pt>
                <c:pt idx="51">
                  <c:v>65.395530700683594</c:v>
                </c:pt>
                <c:pt idx="52">
                  <c:v>65.328239440917969</c:v>
                </c:pt>
                <c:pt idx="53">
                  <c:v>65.262306213378906</c:v>
                </c:pt>
                <c:pt idx="54">
                  <c:v>65.197685241699219</c:v>
                </c:pt>
                <c:pt idx="55">
                  <c:v>65.13433837890625</c:v>
                </c:pt>
                <c:pt idx="56">
                  <c:v>65.072235107421875</c:v>
                </c:pt>
                <c:pt idx="57">
                  <c:v>65.011329650878906</c:v>
                </c:pt>
                <c:pt idx="58">
                  <c:v>64.951591491699219</c:v>
                </c:pt>
                <c:pt idx="59">
                  <c:v>64.892990112304688</c:v>
                </c:pt>
                <c:pt idx="60">
                  <c:v>64.835487365722656</c:v>
                </c:pt>
                <c:pt idx="61">
                  <c:v>64.781295776367188</c:v>
                </c:pt>
                <c:pt idx="62">
                  <c:v>64.727981567382813</c:v>
                </c:pt>
                <c:pt idx="63">
                  <c:v>64.675521850585938</c:v>
                </c:pt>
                <c:pt idx="64">
                  <c:v>64.6239013671875</c:v>
                </c:pt>
                <c:pt idx="65">
                  <c:v>64.573089599609375</c:v>
                </c:pt>
                <c:pt idx="66">
                  <c:v>64.523078918457031</c:v>
                </c:pt>
                <c:pt idx="67">
                  <c:v>64.473846435546875</c:v>
                </c:pt>
                <c:pt idx="68">
                  <c:v>64.425369262695313</c:v>
                </c:pt>
                <c:pt idx="69">
                  <c:v>64.377639770507813</c:v>
                </c:pt>
                <c:pt idx="70">
                  <c:v>64.33062744140625</c:v>
                </c:pt>
                <c:pt idx="71">
                  <c:v>64.363006591796875</c:v>
                </c:pt>
                <c:pt idx="72">
                  <c:v>64.394935607910156</c:v>
                </c:pt>
                <c:pt idx="73">
                  <c:v>64.426429748535156</c:v>
                </c:pt>
                <c:pt idx="74">
                  <c:v>64.457481384277344</c:v>
                </c:pt>
                <c:pt idx="75">
                  <c:v>64.488121032714844</c:v>
                </c:pt>
                <c:pt idx="76">
                  <c:v>64.518341064453125</c:v>
                </c:pt>
                <c:pt idx="77">
                  <c:v>64.54815673828125</c:v>
                </c:pt>
                <c:pt idx="78">
                  <c:v>64.577583312988281</c:v>
                </c:pt>
                <c:pt idx="79">
                  <c:v>64.606613159179688</c:v>
                </c:pt>
                <c:pt idx="80">
                  <c:v>64.635261535644531</c:v>
                </c:pt>
                <c:pt idx="81">
                  <c:v>64.635635375976563</c:v>
                </c:pt>
                <c:pt idx="82">
                  <c:v>64.636001586914063</c:v>
                </c:pt>
                <c:pt idx="83">
                  <c:v>64.636367797851563</c:v>
                </c:pt>
                <c:pt idx="84">
                  <c:v>64.636734008789063</c:v>
                </c:pt>
                <c:pt idx="85">
                  <c:v>64.637092590332031</c:v>
                </c:pt>
                <c:pt idx="86">
                  <c:v>64.637443542480469</c:v>
                </c:pt>
                <c:pt idx="87">
                  <c:v>64.637794494628906</c:v>
                </c:pt>
                <c:pt idx="88">
                  <c:v>64.638137817382813</c:v>
                </c:pt>
                <c:pt idx="89">
                  <c:v>64.638481140136719</c:v>
                </c:pt>
                <c:pt idx="90">
                  <c:v>64.638824462890625</c:v>
                </c:pt>
                <c:pt idx="91">
                  <c:v>64.567794799804688</c:v>
                </c:pt>
                <c:pt idx="92">
                  <c:v>64.4974365234375</c:v>
                </c:pt>
                <c:pt idx="93">
                  <c:v>64.427726745605469</c:v>
                </c:pt>
                <c:pt idx="94">
                  <c:v>64.358665466308594</c:v>
                </c:pt>
                <c:pt idx="95">
                  <c:v>64.290237426757813</c:v>
                </c:pt>
                <c:pt idx="96">
                  <c:v>64.222442626953125</c:v>
                </c:pt>
                <c:pt idx="97">
                  <c:v>64.155265808105469</c:v>
                </c:pt>
                <c:pt idx="98">
                  <c:v>64.088699340820313</c:v>
                </c:pt>
                <c:pt idx="99">
                  <c:v>64.022735595703125</c:v>
                </c:pt>
                <c:pt idx="100">
                  <c:v>63.957363128662109</c:v>
                </c:pt>
                <c:pt idx="101">
                  <c:v>63.33697509765625</c:v>
                </c:pt>
                <c:pt idx="102">
                  <c:v>62.721382141113281</c:v>
                </c:pt>
                <c:pt idx="103">
                  <c:v>62.110527038574219</c:v>
                </c:pt>
                <c:pt idx="104">
                  <c:v>61.504356384277344</c:v>
                </c:pt>
                <c:pt idx="105">
                  <c:v>60.902812957763672</c:v>
                </c:pt>
                <c:pt idx="106">
                  <c:v>60.30584716796875</c:v>
                </c:pt>
                <c:pt idx="107">
                  <c:v>59.713409423828125</c:v>
                </c:pt>
                <c:pt idx="108">
                  <c:v>59.125442504882813</c:v>
                </c:pt>
                <c:pt idx="109">
                  <c:v>58.541900634765625</c:v>
                </c:pt>
                <c:pt idx="110">
                  <c:v>57.962730407714844</c:v>
                </c:pt>
              </c:numCache>
            </c:numRef>
          </c:yVal>
          <c:smooth val="0"/>
          <c:extLst>
            <c:ext xmlns:c16="http://schemas.microsoft.com/office/drawing/2014/chart" uri="{C3380CC4-5D6E-409C-BE32-E72D297353CC}">
              <c16:uniqueId val="{00000007-4E1A-0B49-8812-6FBCDE341565}"/>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dirty="0">
                    <a:effectLst/>
                  </a:rPr>
                  <a:t>Megatons CO</a:t>
                </a:r>
                <a:r>
                  <a:rPr lang="en-US" sz="900" b="0" i="0" baseline="-25000" dirty="0">
                    <a:effectLst/>
                  </a:rPr>
                  <a:t>2</a:t>
                </a:r>
                <a:r>
                  <a:rPr lang="en-US" sz="900" b="0" i="0" baseline="0" dirty="0">
                    <a:effectLst/>
                  </a:rPr>
                  <a:t> per EJ</a:t>
                </a:r>
                <a:endParaRPr lang="en-US" sz="900" dirty="0">
                  <a:effectLst/>
                </a:endParaRPr>
              </a:p>
            </c:rich>
          </c:tx>
          <c:layout>
            <c:manualLayout>
              <c:xMode val="edge"/>
              <c:yMode val="edge"/>
              <c:x val="4.599616095034588E-2"/>
              <c:y val="0.18935990237166117"/>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EA4E4-520F-DF43-AD4D-0A2E79ED7841}" type="datetimeFigureOut">
              <a:rPr lang="en-US" smtClean="0"/>
              <a:t>8/15/2020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D9F7B-56EC-4F49-8D11-CF9820D8726B}" type="slidenum">
              <a:rPr lang="en-US" smtClean="0"/>
              <a:t>‹#›</a:t>
            </a:fld>
            <a:endParaRPr lang="en-US"/>
          </a:p>
        </p:txBody>
      </p:sp>
    </p:spTree>
    <p:extLst>
      <p:ext uri="{BB962C8B-B14F-4D97-AF65-F5344CB8AC3E}">
        <p14:creationId xmlns:p14="http://schemas.microsoft.com/office/powerpoint/2010/main" val="1135479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arbonpricingdashboard.worldbank.org/map_data"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americanprogress.org/issues/green/reports/2014/09/18/96404/green-growth/"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Dear Facilitator, these slides can support your facilitation of the </a:t>
            </a:r>
            <a:r>
              <a:rPr lang="en-US" dirty="0" err="1"/>
              <a:t>En</a:t>
            </a:r>
            <a:r>
              <a:rPr lang="en-US" dirty="0"/>
              <a:t>-ROADS Climate Workshop, which complements the </a:t>
            </a:r>
            <a:r>
              <a:rPr lang="en-US" dirty="0" err="1"/>
              <a:t>En</a:t>
            </a:r>
            <a:r>
              <a:rPr lang="en-US" dirty="0"/>
              <a:t>-Roads simulation model.  You may pick and choose from these slides and adjust them to suit your audience and setting.</a:t>
            </a:r>
          </a:p>
          <a:p>
            <a:endParaRPr lang="en-US" dirty="0"/>
          </a:p>
          <a:p>
            <a:r>
              <a:rPr lang="en-US" i="1" dirty="0"/>
              <a:t>Script:</a:t>
            </a:r>
            <a:r>
              <a:rPr lang="en-US" dirty="0"/>
              <a:t> </a:t>
            </a:r>
            <a:r>
              <a:rPr lang="en-US" u="sng" dirty="0"/>
              <a:t>Welcome everyone! I am [introduce yourself] and I’ll be facilitating the </a:t>
            </a:r>
            <a:r>
              <a:rPr lang="en-US" i="1" u="sng" dirty="0" err="1"/>
              <a:t>En</a:t>
            </a:r>
            <a:r>
              <a:rPr lang="en-US" i="1" u="sng" dirty="0"/>
              <a:t>-ROADS Climate Workshop</a:t>
            </a:r>
            <a:r>
              <a:rPr lang="en-US" u="sng" dirty="0"/>
              <a:t> today. </a:t>
            </a:r>
          </a:p>
        </p:txBody>
      </p:sp>
      <p:sp>
        <p:nvSpPr>
          <p:cNvPr id="4" name="Slide Number Placeholder 3"/>
          <p:cNvSpPr>
            <a:spLocks noGrp="1"/>
          </p:cNvSpPr>
          <p:nvPr>
            <p:ph type="sldNum" sz="quarter" idx="5"/>
          </p:nvPr>
        </p:nvSpPr>
        <p:spPr/>
        <p:txBody>
          <a:bodyPr/>
          <a:lstStyle/>
          <a:p>
            <a:fld id="{B39ACC1A-9FD5-BC4C-8833-BF4A1ED2CF75}" type="slidenum">
              <a:rPr lang="en-US" smtClean="0"/>
              <a:t>1</a:t>
            </a:fld>
            <a:endParaRPr lang="en-US"/>
          </a:p>
        </p:txBody>
      </p:sp>
    </p:spTree>
    <p:extLst>
      <p:ext uri="{BB962C8B-B14F-4D97-AF65-F5344CB8AC3E}">
        <p14:creationId xmlns:p14="http://schemas.microsoft.com/office/powerpoint/2010/main" val="2925116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Script</a:t>
            </a:r>
            <a:r>
              <a:rPr lang="en-US" dirty="0"/>
              <a:t>:</a:t>
            </a:r>
            <a:r>
              <a:rPr lang="en-US" baseline="0" dirty="0"/>
              <a:t> But where does all the CO2 come from? Any ideas? This graph shows the sources of CO2 from the year 1860 to 2016. The primary contributor to CO2 emissions are the fossil fuels—coal (which you see in brown), oil (in black), and gas (in blue). You can see that there has been lots of growth in coal, oil and gas over the last 100 years. Comparatively, Land-use change emissions, which is primarily from deforestation, has not grown as substantially and may even be declining. Others emissions primarily consists of lime calcination for Concrete production.</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18</a:t>
            </a:fld>
            <a:endParaRPr lang="en-US" altLang="en-US"/>
          </a:p>
        </p:txBody>
      </p:sp>
    </p:spTree>
    <p:extLst>
      <p:ext uri="{BB962C8B-B14F-4D97-AF65-F5344CB8AC3E}">
        <p14:creationId xmlns:p14="http://schemas.microsoft.com/office/powerpoint/2010/main" val="2144537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a:solidFill>
                  <a:schemeClr val="bg1"/>
                </a:solidFill>
              </a:rPr>
              <a:t>Script</a:t>
            </a:r>
            <a:r>
              <a:rPr lang="en-US" sz="1200" dirty="0">
                <a:solidFill>
                  <a:schemeClr val="bg1"/>
                </a:solidFill>
              </a:rPr>
              <a:t>: Carbon dioxide is</a:t>
            </a:r>
            <a:r>
              <a:rPr lang="en-US" sz="1200" baseline="0" dirty="0">
                <a:solidFill>
                  <a:schemeClr val="bg1"/>
                </a:solidFill>
              </a:rPr>
              <a:t> not</a:t>
            </a:r>
            <a:r>
              <a:rPr lang="en-US" sz="1200" dirty="0">
                <a:solidFill>
                  <a:schemeClr val="bg1"/>
                </a:solidFill>
              </a:rPr>
              <a:t> the</a:t>
            </a:r>
            <a:r>
              <a:rPr lang="en-US" sz="1200" baseline="0" dirty="0">
                <a:solidFill>
                  <a:schemeClr val="bg1"/>
                </a:solidFill>
              </a:rPr>
              <a:t> only thing that is contributing to climate change. There are also several other greenhouse gases. Here you see the relative contribution from different gases. In orange and red you can see the contribution that CO2 makes from fossil fuels and land use, then in light blue is methane (CH4), then nitrous oxide (N2O), and the F-gases.</a:t>
            </a:r>
            <a:r>
              <a:rPr lang="en-US" sz="1200" dirty="0">
                <a:solidFill>
                  <a:schemeClr val="bg1"/>
                </a:solidFill>
              </a:rPr>
              <a:t> Agriculture contributes 50% of global methane (CH4) emissions</a:t>
            </a:r>
            <a:r>
              <a:rPr lang="en-US" sz="1200" baseline="0" dirty="0">
                <a:solidFill>
                  <a:schemeClr val="bg1"/>
                </a:solidFill>
              </a:rPr>
              <a:t> and</a:t>
            </a:r>
            <a:r>
              <a:rPr lang="en-US" sz="1200" dirty="0">
                <a:solidFill>
                  <a:schemeClr val="bg1"/>
                </a:solidFill>
              </a:rPr>
              <a:t> 60% of global nitrous oxide (N²0) emissions.</a:t>
            </a:r>
            <a:r>
              <a:rPr lang="en-US" sz="1200" baseline="0" dirty="0">
                <a:solidFill>
                  <a:schemeClr val="bg1"/>
                </a:solidFill>
              </a:rPr>
              <a:t> Heavy industry and manufacturing, as well as consumer goods are sources of N2O and F-gases.</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19</a:t>
            </a:fld>
            <a:endParaRPr lang="en-US" altLang="en-US"/>
          </a:p>
        </p:txBody>
      </p:sp>
    </p:spTree>
    <p:extLst>
      <p:ext uri="{BB962C8B-B14F-4D97-AF65-F5344CB8AC3E}">
        <p14:creationId xmlns:p14="http://schemas.microsoft.com/office/powerpoint/2010/main" val="4131434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solidFill>
                  <a:schemeClr val="bg1"/>
                </a:solidFill>
              </a:rPr>
              <a:t>Script: </a:t>
            </a:r>
            <a:r>
              <a:rPr lang="en-US" sz="1200" dirty="0">
                <a:solidFill>
                  <a:schemeClr val="bg1"/>
                </a:solidFill>
              </a:rPr>
              <a:t>If we continue business as usual, our best estimates show that temperature rise will be over 4 degrees Celsius by 2100. That’s 7.4 degrees Fahrenheit. Compare the bold line to the dotted lines where our climate goals – 2 degrees and 1.5 degrees – are on the graph. </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20</a:t>
            </a:fld>
            <a:endParaRPr lang="en-US"/>
          </a:p>
        </p:txBody>
      </p:sp>
    </p:spTree>
    <p:extLst>
      <p:ext uri="{BB962C8B-B14F-4D97-AF65-F5344CB8AC3E}">
        <p14:creationId xmlns:p14="http://schemas.microsoft.com/office/powerpoint/2010/main" val="1238839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a:xfrm>
            <a:off x="733425" y="630238"/>
            <a:ext cx="5610225" cy="3155950"/>
          </a:xfrm>
          <a:ln/>
        </p:spPr>
      </p:sp>
      <p:sp>
        <p:nvSpPr>
          <p:cNvPr id="9113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Times" pitchFamily="-109" charset="0"/>
                <a:ea typeface="ＭＳ Ｐゴシック" pitchFamily="-65" charset="-128"/>
                <a:cs typeface="ＭＳ Ｐゴシック" pitchFamily="-65" charset="-128"/>
              </a:rPr>
              <a:t>Script</a:t>
            </a:r>
            <a:r>
              <a:rPr lang="en-US" sz="1200" kern="1200" dirty="0">
                <a:solidFill>
                  <a:schemeClr val="tx1"/>
                </a:solidFill>
                <a:effectLst/>
                <a:latin typeface="Times" pitchFamily="-109" charset="0"/>
                <a:ea typeface="ＭＳ Ｐゴシック" pitchFamily="-65" charset="-128"/>
                <a:cs typeface="ＭＳ Ｐゴシック" pitchFamily="-65" charset="-128"/>
              </a:rPr>
              <a:t>:</a:t>
            </a:r>
            <a:r>
              <a:rPr lang="en-US" sz="1200" kern="1200" baseline="0" dirty="0">
                <a:solidFill>
                  <a:schemeClr val="tx1"/>
                </a:solidFill>
                <a:effectLst/>
                <a:latin typeface="Times" pitchFamily="-109" charset="0"/>
                <a:ea typeface="ＭＳ Ｐゴシック" pitchFamily="-65" charset="-128"/>
                <a:cs typeface="ＭＳ Ｐゴシック" pitchFamily="-65" charset="-128"/>
              </a:rPr>
              <a:t> If we do not take to reduce our fossil fuel use, we could see severe impacts by the end of the century. For example</a:t>
            </a:r>
            <a:r>
              <a:rPr lang="is-IS" sz="1200" kern="1200" baseline="0" dirty="0">
                <a:solidFill>
                  <a:schemeClr val="tx1"/>
                </a:solidFill>
                <a:effectLst/>
                <a:latin typeface="Times" pitchFamily="-109" charset="0"/>
                <a:ea typeface="ＭＳ Ｐゴシック" pitchFamily="-65" charset="-128"/>
                <a:cs typeface="ＭＳ Ｐゴシック" pitchFamily="-65" charset="-128"/>
              </a:rPr>
              <a:t>…</a:t>
            </a:r>
            <a:endParaRPr lang="en-US" altLang="en-US" b="1" dirty="0">
              <a:latin typeface="Times" panose="02020603050405020304" pitchFamily="18" charset="0"/>
            </a:endParaRPr>
          </a:p>
          <a:p>
            <a:endParaRPr lang="en-US" altLang="en-US" b="1" dirty="0">
              <a:latin typeface="Times" panose="02020603050405020304" pitchFamily="18" charset="0"/>
            </a:endParaRPr>
          </a:p>
          <a:p>
            <a:r>
              <a:rPr lang="en-US" altLang="en-US" b="1" dirty="0">
                <a:latin typeface="Times" panose="02020603050405020304" pitchFamily="18" charset="0"/>
              </a:rPr>
              <a:t>Sources</a:t>
            </a:r>
          </a:p>
          <a:p>
            <a:pPr marL="228600" indent="-228600">
              <a:buFont typeface="+mj-lt"/>
              <a:buAutoNum type="arabicPeriod"/>
            </a:pPr>
            <a:r>
              <a:rPr lang="en-US" altLang="en-US" dirty="0">
                <a:latin typeface="Times" panose="02020603050405020304" pitchFamily="18" charset="0"/>
              </a:rPr>
              <a:t>C. </a:t>
            </a:r>
            <a:r>
              <a:rPr lang="en-US" altLang="en-US" dirty="0" err="1">
                <a:latin typeface="Times" panose="02020603050405020304" pitchFamily="18" charset="0"/>
              </a:rPr>
              <a:t>Prudhomme</a:t>
            </a:r>
            <a:r>
              <a:rPr lang="en-US" altLang="en-US" dirty="0">
                <a:latin typeface="Times" panose="02020603050405020304" pitchFamily="18" charset="0"/>
              </a:rPr>
              <a:t>, I. </a:t>
            </a:r>
            <a:r>
              <a:rPr lang="en-US" altLang="en-US" dirty="0" err="1">
                <a:latin typeface="Times" panose="02020603050405020304" pitchFamily="18" charset="0"/>
              </a:rPr>
              <a:t>Giuntoli</a:t>
            </a:r>
            <a:r>
              <a:rPr lang="en-US" altLang="en-US" dirty="0">
                <a:latin typeface="Times" panose="02020603050405020304" pitchFamily="18" charset="0"/>
              </a:rPr>
              <a:t>, E. L. Robinson, D. B. Clark, N. W. Arnell, R. </a:t>
            </a:r>
            <a:r>
              <a:rPr lang="en-US" altLang="en-US" dirty="0" err="1">
                <a:latin typeface="Times" panose="02020603050405020304" pitchFamily="18" charset="0"/>
              </a:rPr>
              <a:t>Dankers</a:t>
            </a:r>
            <a:r>
              <a:rPr lang="en-US" altLang="en-US" dirty="0">
                <a:latin typeface="Times" panose="02020603050405020304" pitchFamily="18" charset="0"/>
              </a:rPr>
              <a:t>, B. M. </a:t>
            </a:r>
            <a:r>
              <a:rPr lang="en-US" altLang="en-US" dirty="0" err="1">
                <a:latin typeface="Times" panose="02020603050405020304" pitchFamily="18" charset="0"/>
              </a:rPr>
              <a:t>Fekete</a:t>
            </a:r>
            <a:r>
              <a:rPr lang="en-US" altLang="en-US" dirty="0">
                <a:latin typeface="Times" panose="02020603050405020304" pitchFamily="18" charset="0"/>
              </a:rPr>
              <a:t>, W. </a:t>
            </a:r>
            <a:r>
              <a:rPr lang="en-US" altLang="en-US" dirty="0" err="1">
                <a:latin typeface="Times" panose="02020603050405020304" pitchFamily="18" charset="0"/>
              </a:rPr>
              <a:t>Franssen</a:t>
            </a:r>
            <a:r>
              <a:rPr lang="en-US" altLang="en-US" dirty="0">
                <a:latin typeface="Times" panose="02020603050405020304" pitchFamily="18" charset="0"/>
              </a:rPr>
              <a:t>, D. </a:t>
            </a:r>
            <a:r>
              <a:rPr lang="en-US" altLang="en-US" dirty="0" err="1">
                <a:latin typeface="Times" panose="02020603050405020304" pitchFamily="18" charset="0"/>
              </a:rPr>
              <a:t>Gerten</a:t>
            </a:r>
            <a:r>
              <a:rPr lang="en-US" altLang="en-US" dirty="0">
                <a:latin typeface="Times" panose="02020603050405020304" pitchFamily="18" charset="0"/>
              </a:rPr>
              <a:t>, S. N. Gosling, S. </a:t>
            </a:r>
            <a:r>
              <a:rPr lang="en-US" altLang="en-US" dirty="0" err="1">
                <a:latin typeface="Times" panose="02020603050405020304" pitchFamily="18" charset="0"/>
              </a:rPr>
              <a:t>Hagemann</a:t>
            </a:r>
            <a:r>
              <a:rPr lang="en-US" altLang="en-US" dirty="0">
                <a:latin typeface="Times" panose="02020603050405020304" pitchFamily="18" charset="0"/>
              </a:rPr>
              <a:t>, D. M. Hannah, H. Kim, Y. Masaki, Y. Satoh, T. </a:t>
            </a:r>
            <a:r>
              <a:rPr lang="en-US" altLang="en-US" dirty="0" err="1">
                <a:latin typeface="Times" panose="02020603050405020304" pitchFamily="18" charset="0"/>
              </a:rPr>
              <a:t>Stacke</a:t>
            </a:r>
            <a:r>
              <a:rPr lang="en-US" altLang="en-US" dirty="0">
                <a:latin typeface="Times" panose="02020603050405020304" pitchFamily="18" charset="0"/>
              </a:rPr>
              <a:t>, Y. Wada, D. </a:t>
            </a:r>
            <a:r>
              <a:rPr lang="en-US" altLang="en-US" dirty="0" err="1">
                <a:latin typeface="Times" panose="02020603050405020304" pitchFamily="18" charset="0"/>
              </a:rPr>
              <a:t>Wisser</a:t>
            </a:r>
            <a:r>
              <a:rPr lang="en-US" altLang="en-US" dirty="0">
                <a:latin typeface="Times" panose="02020603050405020304" pitchFamily="18" charset="0"/>
              </a:rPr>
              <a:t>, Hydrological droughts in the 21st century, hotspots and uncertainties from a global </a:t>
            </a:r>
            <a:r>
              <a:rPr lang="en-US" altLang="en-US" dirty="0" err="1">
                <a:latin typeface="Times" panose="02020603050405020304" pitchFamily="18" charset="0"/>
              </a:rPr>
              <a:t>multimodel</a:t>
            </a:r>
            <a:r>
              <a:rPr lang="en-US" altLang="en-US" dirty="0">
                <a:latin typeface="Times" panose="02020603050405020304" pitchFamily="18" charset="0"/>
              </a:rPr>
              <a:t> ensemble experiment. </a:t>
            </a:r>
            <a:r>
              <a:rPr lang="en-US" altLang="en-US" i="1" dirty="0">
                <a:latin typeface="Times" panose="02020603050405020304" pitchFamily="18" charset="0"/>
              </a:rPr>
              <a:t>Proceedings of the National Academy of Sciences</a:t>
            </a:r>
            <a:r>
              <a:rPr lang="en-US" altLang="en-US" dirty="0">
                <a:latin typeface="Times" panose="02020603050405020304" pitchFamily="18" charset="0"/>
              </a:rPr>
              <a:t>,  111.9(2013): </a:t>
            </a:r>
            <a:r>
              <a:rPr lang="is-IS" altLang="en-US" dirty="0">
                <a:latin typeface="Times" panose="02020603050405020304" pitchFamily="18" charset="0"/>
              </a:rPr>
              <a:t>3262–3267</a:t>
            </a:r>
            <a:r>
              <a:rPr lang="en-US" altLang="en-US" dirty="0">
                <a:latin typeface="Times" panose="02020603050405020304" pitchFamily="18" charset="0"/>
              </a:rPr>
              <a:t>. </a:t>
            </a:r>
          </a:p>
          <a:p>
            <a:pPr marL="228600" indent="-228600">
              <a:buFont typeface="+mj-lt"/>
              <a:buAutoNum type="arabicPeriod"/>
            </a:pPr>
            <a:r>
              <a:rPr lang="en-US" altLang="en-US" dirty="0">
                <a:latin typeface="Times" panose="02020603050405020304" pitchFamily="18" charset="0"/>
              </a:rPr>
              <a:t>A. </a:t>
            </a:r>
            <a:r>
              <a:rPr lang="en-US" altLang="en-US" dirty="0" err="1">
                <a:latin typeface="Times" panose="02020603050405020304" pitchFamily="18" charset="0"/>
              </a:rPr>
              <a:t>Levermann</a:t>
            </a:r>
            <a:r>
              <a:rPr lang="en-US" altLang="en-US" dirty="0">
                <a:latin typeface="Times" panose="02020603050405020304" pitchFamily="18" charset="0"/>
              </a:rPr>
              <a:t>, P. U. Clark, B. </a:t>
            </a:r>
            <a:r>
              <a:rPr lang="en-US" altLang="en-US" dirty="0" err="1">
                <a:latin typeface="Times" panose="02020603050405020304" pitchFamily="18" charset="0"/>
              </a:rPr>
              <a:t>Marzeion</a:t>
            </a:r>
            <a:r>
              <a:rPr lang="en-US" altLang="en-US" dirty="0">
                <a:latin typeface="Times" panose="02020603050405020304" pitchFamily="18" charset="0"/>
              </a:rPr>
              <a:t>, G. A. Milne, D. Pollard, V. </a:t>
            </a:r>
            <a:r>
              <a:rPr lang="en-US" altLang="en-US" dirty="0" err="1">
                <a:latin typeface="Times" panose="02020603050405020304" pitchFamily="18" charset="0"/>
              </a:rPr>
              <a:t>Radic</a:t>
            </a:r>
            <a:r>
              <a:rPr lang="en-US" altLang="en-US" dirty="0">
                <a:latin typeface="Times" panose="02020603050405020304" pitchFamily="18" charset="0"/>
              </a:rPr>
              <a:t>, A. Robinson, The </a:t>
            </a:r>
            <a:r>
              <a:rPr lang="en-US" altLang="en-US" dirty="0" err="1">
                <a:latin typeface="Times" panose="02020603050405020304" pitchFamily="18" charset="0"/>
              </a:rPr>
              <a:t>multimillennial</a:t>
            </a:r>
            <a:r>
              <a:rPr lang="en-US" altLang="en-US" dirty="0">
                <a:latin typeface="Times" panose="02020603050405020304" pitchFamily="18" charset="0"/>
              </a:rPr>
              <a:t> sea-level commitment of global warming. </a:t>
            </a:r>
            <a:r>
              <a:rPr lang="en-US" altLang="en-US" i="1" dirty="0">
                <a:latin typeface="Times" panose="02020603050405020304" pitchFamily="18" charset="0"/>
              </a:rPr>
              <a:t>Proceedings of the National Academy of Sciences</a:t>
            </a:r>
            <a:r>
              <a:rPr lang="en-US" altLang="en-US" dirty="0">
                <a:latin typeface="Times" panose="02020603050405020304" pitchFamily="18" charset="0"/>
              </a:rPr>
              <a:t> </a:t>
            </a:r>
            <a:r>
              <a:rPr lang="en-US" altLang="en-US" b="1" dirty="0">
                <a:latin typeface="Times" panose="02020603050405020304" pitchFamily="18" charset="0"/>
              </a:rPr>
              <a:t>110</a:t>
            </a:r>
            <a:r>
              <a:rPr lang="en-US" altLang="en-US" dirty="0">
                <a:latin typeface="Times" panose="02020603050405020304" pitchFamily="18" charset="0"/>
              </a:rPr>
              <a:t>, 13745-13750 (2013); published online </a:t>
            </a:r>
            <a:r>
              <a:rPr lang="en-US" altLang="en-US" dirty="0" err="1">
                <a:latin typeface="Times" panose="02020603050405020304" pitchFamily="18" charset="0"/>
              </a:rPr>
              <a:t>EpubAugust</a:t>
            </a:r>
            <a:r>
              <a:rPr lang="en-US" altLang="en-US" dirty="0">
                <a:latin typeface="Times" panose="02020603050405020304" pitchFamily="18" charset="0"/>
              </a:rPr>
              <a:t> 20, 2013 (10.1073/pnas.1219414110).</a:t>
            </a:r>
          </a:p>
          <a:p>
            <a:pPr marL="228600" indent="-228600">
              <a:buFont typeface="+mj-lt"/>
              <a:buAutoNum type="arabicPeriod"/>
            </a:pPr>
            <a:r>
              <a:rPr lang="en-US" altLang="en-US" dirty="0">
                <a:latin typeface="Times" panose="02020603050405020304" pitchFamily="18" charset="0"/>
              </a:rPr>
              <a:t>S. Solomon, D. </a:t>
            </a:r>
            <a:r>
              <a:rPr lang="en-US" altLang="en-US" dirty="0" err="1">
                <a:latin typeface="Times" panose="02020603050405020304" pitchFamily="18" charset="0"/>
              </a:rPr>
              <a:t>Battisti</a:t>
            </a:r>
            <a:r>
              <a:rPr lang="en-US" altLang="en-US" dirty="0">
                <a:latin typeface="Times" panose="02020603050405020304" pitchFamily="18" charset="0"/>
              </a:rPr>
              <a:t>, S. C. </a:t>
            </a:r>
            <a:r>
              <a:rPr lang="en-US" altLang="en-US" dirty="0" err="1">
                <a:latin typeface="Times" panose="02020603050405020304" pitchFamily="18" charset="0"/>
              </a:rPr>
              <a:t>Doney</a:t>
            </a:r>
            <a:r>
              <a:rPr lang="en-US" altLang="en-US" dirty="0">
                <a:latin typeface="Times" panose="02020603050405020304" pitchFamily="18" charset="0"/>
              </a:rPr>
              <a:t>, K. </a:t>
            </a:r>
            <a:r>
              <a:rPr lang="en-US" altLang="en-US" dirty="0" err="1">
                <a:latin typeface="Times" panose="02020603050405020304" pitchFamily="18" charset="0"/>
              </a:rPr>
              <a:t>Hayhoe</a:t>
            </a:r>
            <a:r>
              <a:rPr lang="en-US" altLang="en-US" dirty="0">
                <a:latin typeface="Times" panose="02020603050405020304" pitchFamily="18" charset="0"/>
              </a:rPr>
              <a:t>, I. M. Held, D. P. </a:t>
            </a:r>
            <a:r>
              <a:rPr lang="en-US" altLang="en-US" dirty="0" err="1">
                <a:latin typeface="Times" panose="02020603050405020304" pitchFamily="18" charset="0"/>
              </a:rPr>
              <a:t>Lettenmaier</a:t>
            </a:r>
            <a:r>
              <a:rPr lang="en-US" altLang="en-US" dirty="0">
                <a:latin typeface="Times" panose="02020603050405020304" pitchFamily="18" charset="0"/>
              </a:rPr>
              <a:t>, D. Lobell, D. Matthews, R. </a:t>
            </a:r>
            <a:r>
              <a:rPr lang="en-US" altLang="en-US" dirty="0" err="1">
                <a:latin typeface="Times" panose="02020603050405020304" pitchFamily="18" charset="0"/>
              </a:rPr>
              <a:t>Pierrehumbert</a:t>
            </a:r>
            <a:r>
              <a:rPr lang="en-US" altLang="en-US" dirty="0">
                <a:latin typeface="Times" panose="02020603050405020304" pitchFamily="18" charset="0"/>
              </a:rPr>
              <a:t>, M. Raphael, R. </a:t>
            </a:r>
            <a:r>
              <a:rPr lang="en-US" altLang="en-US" dirty="0" err="1">
                <a:latin typeface="Times" panose="02020603050405020304" pitchFamily="18" charset="0"/>
              </a:rPr>
              <a:t>Richels</a:t>
            </a:r>
            <a:r>
              <a:rPr lang="en-US" altLang="en-US" dirty="0">
                <a:latin typeface="Times" panose="02020603050405020304" pitchFamily="18" charset="0"/>
              </a:rPr>
              <a:t>, T. L. Root, K. Steffen, C. Tebaldi, G. W. </a:t>
            </a:r>
            <a:r>
              <a:rPr lang="en-US" altLang="en-US" dirty="0" err="1">
                <a:latin typeface="Times" panose="02020603050405020304" pitchFamily="18" charset="0"/>
              </a:rPr>
              <a:t>Yohe</a:t>
            </a:r>
            <a:r>
              <a:rPr lang="en-US" altLang="en-US" dirty="0">
                <a:latin typeface="Times" panose="02020603050405020304" pitchFamily="18" charset="0"/>
              </a:rPr>
              <a:t>, </a:t>
            </a:r>
            <a:r>
              <a:rPr lang="en-US" altLang="en-US" i="1" dirty="0">
                <a:latin typeface="Times" panose="02020603050405020304" pitchFamily="18" charset="0"/>
              </a:rPr>
              <a:t>Climate stabilization targets:  Emissions, concentrations, and impacts over decades to </a:t>
            </a:r>
            <a:r>
              <a:rPr lang="en-US" altLang="en-US" i="1" dirty="0" err="1">
                <a:latin typeface="Times" panose="02020603050405020304" pitchFamily="18" charset="0"/>
              </a:rPr>
              <a:t>millenia</a:t>
            </a:r>
            <a:r>
              <a:rPr lang="en-US" altLang="en-US" dirty="0">
                <a:latin typeface="Times" panose="02020603050405020304" pitchFamily="18" charset="0"/>
              </a:rPr>
              <a:t>.  (National Academy of Sciences, Washington DC, 2010), pp. 190.</a:t>
            </a:r>
          </a:p>
          <a:p>
            <a:pPr marL="228600" indent="-228600">
              <a:buFont typeface="+mj-lt"/>
              <a:buAutoNum type="arabicPeriod"/>
            </a:pPr>
            <a:r>
              <a:rPr lang="en-US" altLang="en-US" dirty="0">
                <a:latin typeface="Times" panose="02020603050405020304" pitchFamily="18" charset="0"/>
              </a:rPr>
              <a:t>J. Hansen, P. </a:t>
            </a:r>
            <a:r>
              <a:rPr lang="en-US" altLang="en-US" dirty="0" err="1">
                <a:latin typeface="Times" panose="02020603050405020304" pitchFamily="18" charset="0"/>
              </a:rPr>
              <a:t>Kharecha</a:t>
            </a:r>
            <a:r>
              <a:rPr lang="en-US" altLang="en-US" dirty="0">
                <a:latin typeface="Times" panose="02020603050405020304" pitchFamily="18" charset="0"/>
              </a:rPr>
              <a:t>, M. Sato, V. Masson-</a:t>
            </a:r>
            <a:r>
              <a:rPr lang="en-US" altLang="en-US" dirty="0" err="1">
                <a:latin typeface="Times" panose="02020603050405020304" pitchFamily="18" charset="0"/>
              </a:rPr>
              <a:t>Delmotte</a:t>
            </a:r>
            <a:r>
              <a:rPr lang="en-US" altLang="en-US" dirty="0">
                <a:latin typeface="Times" panose="02020603050405020304" pitchFamily="18" charset="0"/>
              </a:rPr>
              <a:t>, F. Ackerman, D. J. </a:t>
            </a:r>
            <a:r>
              <a:rPr lang="en-US" altLang="en-US" dirty="0" err="1">
                <a:latin typeface="Times" panose="02020603050405020304" pitchFamily="18" charset="0"/>
              </a:rPr>
              <a:t>Beerling</a:t>
            </a:r>
            <a:r>
              <a:rPr lang="en-US" altLang="en-US" dirty="0">
                <a:latin typeface="Times" panose="02020603050405020304" pitchFamily="18" charset="0"/>
              </a:rPr>
              <a:t>, P. J. Hearty, O. </a:t>
            </a:r>
            <a:r>
              <a:rPr lang="en-US" altLang="en-US" dirty="0" err="1">
                <a:latin typeface="Times" panose="02020603050405020304" pitchFamily="18" charset="0"/>
              </a:rPr>
              <a:t>Hoegh-Guldberg</a:t>
            </a:r>
            <a:r>
              <a:rPr lang="en-US" altLang="en-US" dirty="0">
                <a:latin typeface="Times" panose="02020603050405020304" pitchFamily="18" charset="0"/>
              </a:rPr>
              <a:t>, S. L. Hsu, C. Parmesan, J. </a:t>
            </a:r>
            <a:r>
              <a:rPr lang="en-US" altLang="en-US" dirty="0" err="1">
                <a:latin typeface="Times" panose="02020603050405020304" pitchFamily="18" charset="0"/>
              </a:rPr>
              <a:t>Rockstrom</a:t>
            </a:r>
            <a:r>
              <a:rPr lang="en-US" altLang="en-US" dirty="0">
                <a:latin typeface="Times" panose="02020603050405020304" pitchFamily="18" charset="0"/>
              </a:rPr>
              <a:t>, E. J. </a:t>
            </a:r>
            <a:r>
              <a:rPr lang="en-US" altLang="en-US" dirty="0" err="1">
                <a:latin typeface="Times" panose="02020603050405020304" pitchFamily="18" charset="0"/>
              </a:rPr>
              <a:t>Rohling</a:t>
            </a:r>
            <a:r>
              <a:rPr lang="en-US" altLang="en-US" dirty="0">
                <a:latin typeface="Times" panose="02020603050405020304" pitchFamily="18" charset="0"/>
              </a:rPr>
              <a:t>, J. Sachs, P. Smith, K. Steffen, L. Van </a:t>
            </a:r>
            <a:r>
              <a:rPr lang="en-US" altLang="en-US" dirty="0" err="1">
                <a:latin typeface="Times" panose="02020603050405020304" pitchFamily="18" charset="0"/>
              </a:rPr>
              <a:t>Susteren</a:t>
            </a:r>
            <a:r>
              <a:rPr lang="en-US" altLang="en-US" dirty="0">
                <a:latin typeface="Times" panose="02020603050405020304" pitchFamily="18" charset="0"/>
              </a:rPr>
              <a:t>, K. von </a:t>
            </a:r>
            <a:r>
              <a:rPr lang="en-US" altLang="en-US" dirty="0" err="1">
                <a:latin typeface="Times" panose="02020603050405020304" pitchFamily="18" charset="0"/>
              </a:rPr>
              <a:t>Schuckmann</a:t>
            </a:r>
            <a:r>
              <a:rPr lang="en-US" altLang="en-US" dirty="0">
                <a:latin typeface="Times" panose="02020603050405020304" pitchFamily="18" charset="0"/>
              </a:rPr>
              <a:t>, J. C. </a:t>
            </a:r>
            <a:r>
              <a:rPr lang="en-US" altLang="en-US" dirty="0" err="1">
                <a:latin typeface="Times" panose="02020603050405020304" pitchFamily="18" charset="0"/>
              </a:rPr>
              <a:t>Zachos</a:t>
            </a:r>
            <a:r>
              <a:rPr lang="en-US" altLang="en-US" dirty="0">
                <a:latin typeface="Times" panose="02020603050405020304" pitchFamily="18" charset="0"/>
              </a:rPr>
              <a:t>, Assessing "dangerous climate change": required reduction of carbon emissions to protect young people, future generations and nature. </a:t>
            </a:r>
            <a:r>
              <a:rPr lang="en-US" altLang="en-US" i="1" dirty="0" err="1">
                <a:latin typeface="Times" panose="02020603050405020304" pitchFamily="18" charset="0"/>
              </a:rPr>
              <a:t>PLoS</a:t>
            </a:r>
            <a:r>
              <a:rPr lang="en-US" altLang="en-US" i="1" dirty="0">
                <a:latin typeface="Times" panose="02020603050405020304" pitchFamily="18" charset="0"/>
              </a:rPr>
              <a:t> One</a:t>
            </a:r>
            <a:r>
              <a:rPr lang="en-US" altLang="en-US" dirty="0">
                <a:latin typeface="Times" panose="02020603050405020304" pitchFamily="18" charset="0"/>
              </a:rPr>
              <a:t> 8, e81648 (2013)10.1371/journal.pone.0081648).</a:t>
            </a:r>
          </a:p>
          <a:p>
            <a:pPr marL="228600" indent="-228600">
              <a:buFont typeface="+mj-lt"/>
              <a:buAutoNum type="arabicPeriod"/>
            </a:pPr>
            <a:r>
              <a:rPr lang="en-US" altLang="en-US" dirty="0" err="1">
                <a:latin typeface="Times" panose="02020603050405020304" pitchFamily="18" charset="0"/>
              </a:rPr>
              <a:t>Lynas</a:t>
            </a:r>
            <a:r>
              <a:rPr lang="en-US" altLang="en-US" dirty="0">
                <a:latin typeface="Times" panose="02020603050405020304" pitchFamily="18" charset="0"/>
              </a:rPr>
              <a:t>, Mark. </a:t>
            </a:r>
            <a:r>
              <a:rPr lang="en-US" altLang="en-US" i="1" dirty="0">
                <a:latin typeface="Times" panose="02020603050405020304" pitchFamily="18" charset="0"/>
              </a:rPr>
              <a:t>Six Degrees: Our Future on a Hotter Planet</a:t>
            </a:r>
            <a:r>
              <a:rPr lang="en-US" altLang="en-US" dirty="0">
                <a:latin typeface="Times" panose="02020603050405020304" pitchFamily="18" charset="0"/>
              </a:rPr>
              <a:t>. Washington, D.C.: National Geographic, 2008. Print.</a:t>
            </a:r>
            <a:br>
              <a:rPr lang="en-US" altLang="en-US" dirty="0">
                <a:latin typeface="Times" panose="02020603050405020304" pitchFamily="18" charset="0"/>
              </a:rPr>
            </a:br>
            <a:r>
              <a:rPr lang="en-US" altLang="en-US" dirty="0">
                <a:latin typeface="Times" panose="02020603050405020304" pitchFamily="18" charset="0"/>
              </a:rPr>
              <a:t/>
            </a:r>
            <a:br>
              <a:rPr lang="en-US" altLang="en-US" dirty="0">
                <a:latin typeface="Times" panose="02020603050405020304" pitchFamily="18" charset="0"/>
              </a:rPr>
            </a:br>
            <a:r>
              <a:rPr lang="en-US" altLang="en-US" dirty="0">
                <a:latin typeface="Times" panose="02020603050405020304" pitchFamily="18" charset="0"/>
              </a:rPr>
              <a:t>7. </a:t>
            </a:r>
            <a:r>
              <a:rPr lang="en-US" sz="1200" kern="1200" dirty="0">
                <a:solidFill>
                  <a:schemeClr val="tx1"/>
                </a:solidFill>
                <a:effectLst/>
                <a:latin typeface="+mn-lt"/>
                <a:ea typeface="+mn-ea"/>
                <a:cs typeface="+mn-cs"/>
              </a:rPr>
              <a:t>P. Wester, A. Mishra, A. Mukherji, A. B. Shrestha (eds) (2019) The Hindu Kush Himalaya Assessment—Mountains, Climate Change, Sustainability and People. Springer Nature Switzerland AG, Cham. </a:t>
            </a:r>
            <a:endParaRPr lang="en-US" dirty="0"/>
          </a:p>
          <a:p>
            <a:pPr marL="228600" indent="-228600">
              <a:buFont typeface="+mj-lt"/>
              <a:buAutoNum type="arabicPeriod"/>
            </a:pPr>
            <a:endParaRPr lang="en-US" altLang="en-US" dirty="0">
              <a:latin typeface="Times" panose="02020603050405020304" pitchFamily="18" charset="0"/>
            </a:endParaRPr>
          </a:p>
          <a:p>
            <a:endParaRPr lang="en-US" altLang="en-US" dirty="0">
              <a:latin typeface="Times" panose="02020603050405020304" pitchFamily="18" charset="0"/>
            </a:endParaRPr>
          </a:p>
        </p:txBody>
      </p:sp>
      <p:sp>
        <p:nvSpPr>
          <p:cNvPr id="9114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8668A7F-F4A7-4654-A154-86311ED242C3}" type="slidenum">
              <a:rPr lang="en-US" altLang="en-US" sz="1200" smtClean="0"/>
              <a:pPr/>
              <a:t>21</a:t>
            </a:fld>
            <a:endParaRPr lang="en-US" altLang="en-US" sz="1200"/>
          </a:p>
        </p:txBody>
      </p:sp>
    </p:spTree>
    <p:extLst>
      <p:ext uri="{BB962C8B-B14F-4D97-AF65-F5344CB8AC3E}">
        <p14:creationId xmlns:p14="http://schemas.microsoft.com/office/powerpoint/2010/main" val="3355269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24</a:t>
            </a:fld>
            <a:endParaRPr lang="en-US"/>
          </a:p>
        </p:txBody>
      </p:sp>
    </p:spTree>
    <p:extLst>
      <p:ext uri="{BB962C8B-B14F-4D97-AF65-F5344CB8AC3E}">
        <p14:creationId xmlns:p14="http://schemas.microsoft.com/office/powerpoint/2010/main" val="2100944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25</a:t>
            </a:fld>
            <a:endParaRPr lang="en-US"/>
          </a:p>
        </p:txBody>
      </p:sp>
    </p:spTree>
    <p:extLst>
      <p:ext uri="{BB962C8B-B14F-4D97-AF65-F5344CB8AC3E}">
        <p14:creationId xmlns:p14="http://schemas.microsoft.com/office/powerpoint/2010/main" val="3243490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Script</a:t>
            </a:r>
            <a:r>
              <a:rPr lang="en-US" dirty="0"/>
              <a:t>: Here</a:t>
            </a:r>
            <a:r>
              <a:rPr lang="en-US" baseline="0" dirty="0"/>
              <a:t> is what the UK’s parliament building with Big Ben would look like with 4</a:t>
            </a:r>
            <a:r>
              <a:rPr lang="fr-FR" baseline="0" dirty="0"/>
              <a:t> </a:t>
            </a:r>
            <a:r>
              <a:rPr lang="fr-FR" baseline="0" dirty="0" err="1"/>
              <a:t>degrees</a:t>
            </a:r>
            <a:r>
              <a:rPr lang="fr-FR" baseline="0" dirty="0"/>
              <a:t> Celsius of </a:t>
            </a:r>
            <a:r>
              <a:rPr lang="fr-FR" baseline="0" dirty="0" err="1"/>
              <a:t>warming</a:t>
            </a:r>
            <a:r>
              <a:rPr lang="fr-FR"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28</a:t>
            </a:fld>
            <a:endParaRPr lang="en-US"/>
          </a:p>
        </p:txBody>
      </p:sp>
    </p:spTree>
    <p:extLst>
      <p:ext uri="{BB962C8B-B14F-4D97-AF65-F5344CB8AC3E}">
        <p14:creationId xmlns:p14="http://schemas.microsoft.com/office/powerpoint/2010/main" val="3008661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30</a:t>
            </a:fld>
            <a:endParaRPr lang="en-US"/>
          </a:p>
        </p:txBody>
      </p:sp>
    </p:spTree>
    <p:extLst>
      <p:ext uri="{BB962C8B-B14F-4D97-AF65-F5344CB8AC3E}">
        <p14:creationId xmlns:p14="http://schemas.microsoft.com/office/powerpoint/2010/main" val="1063146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31</a:t>
            </a:fld>
            <a:endParaRPr lang="en-US"/>
          </a:p>
        </p:txBody>
      </p:sp>
    </p:spTree>
    <p:extLst>
      <p:ext uri="{BB962C8B-B14F-4D97-AF65-F5344CB8AC3E}">
        <p14:creationId xmlns:p14="http://schemas.microsoft.com/office/powerpoint/2010/main" val="2312865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Note – Use the </a:t>
            </a:r>
            <a:r>
              <a:rPr lang="en-US" dirty="0" err="1"/>
              <a:t>En</a:t>
            </a:r>
            <a:r>
              <a:rPr lang="en-US" dirty="0"/>
              <a:t>-ROADS control panel guide to help orient participants to their decision variables e.g., 18 levers. Use this time to also briefly orient people to the actual </a:t>
            </a:r>
            <a:r>
              <a:rPr lang="en-US" dirty="0" err="1"/>
              <a:t>En</a:t>
            </a:r>
            <a:r>
              <a:rPr lang="en-US" dirty="0"/>
              <a:t>-ROADS simulator, and show how this Guide relates to the </a:t>
            </a:r>
            <a:r>
              <a:rPr lang="en-US" dirty="0" err="1"/>
              <a:t>En</a:t>
            </a:r>
            <a:r>
              <a:rPr lang="en-US" dirty="0"/>
              <a:t>-ROADS simulator. </a:t>
            </a:r>
          </a:p>
        </p:txBody>
      </p:sp>
      <p:sp>
        <p:nvSpPr>
          <p:cNvPr id="4" name="Slide Number Placeholder 3"/>
          <p:cNvSpPr>
            <a:spLocks noGrp="1"/>
          </p:cNvSpPr>
          <p:nvPr>
            <p:ph type="sldNum" sz="quarter" idx="5"/>
          </p:nvPr>
        </p:nvSpPr>
        <p:spPr/>
        <p:txBody>
          <a:bodyPr/>
          <a:lstStyle/>
          <a:p>
            <a:fld id="{B39ACC1A-9FD5-BC4C-8833-BF4A1ED2CF75}" type="slidenum">
              <a:rPr lang="en-US" smtClean="0"/>
              <a:t>32</a:t>
            </a:fld>
            <a:endParaRPr lang="en-US"/>
          </a:p>
        </p:txBody>
      </p:sp>
    </p:spTree>
    <p:extLst>
      <p:ext uri="{BB962C8B-B14F-4D97-AF65-F5344CB8AC3E}">
        <p14:creationId xmlns:p14="http://schemas.microsoft.com/office/powerpoint/2010/main" val="4184495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i="1" dirty="0">
                <a:solidFill>
                  <a:schemeClr val="bg1"/>
                </a:solidFill>
              </a:rPr>
              <a:t>Script</a:t>
            </a:r>
            <a:r>
              <a:rPr lang="en-US" sz="1200" dirty="0">
                <a:solidFill>
                  <a:schemeClr val="bg1"/>
                </a:solidFill>
              </a:rPr>
              <a:t>: We’ll be using an interactive tool called </a:t>
            </a:r>
            <a:r>
              <a:rPr lang="en-US" sz="1200" dirty="0" err="1">
                <a:solidFill>
                  <a:schemeClr val="bg1"/>
                </a:solidFill>
              </a:rPr>
              <a:t>En</a:t>
            </a:r>
            <a:r>
              <a:rPr lang="en-US" sz="1200" dirty="0">
                <a:solidFill>
                  <a:schemeClr val="bg1"/>
                </a:solidFill>
              </a:rPr>
              <a:t>-ROADS which is developed by Climate Interactive, a leading nonprofit climate &amp; energy think tank, in partnership with the MIT Sloan </a:t>
            </a:r>
            <a:r>
              <a:rPr lang="en-US" sz="1200">
                <a:solidFill>
                  <a:schemeClr val="bg1"/>
                </a:solidFill>
              </a:rPr>
              <a:t>Sustainability Initiative.</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a:t>
            </a:fld>
            <a:endParaRPr lang="en-US"/>
          </a:p>
        </p:txBody>
      </p:sp>
    </p:spTree>
    <p:extLst>
      <p:ext uri="{BB962C8B-B14F-4D97-AF65-F5344CB8AC3E}">
        <p14:creationId xmlns:p14="http://schemas.microsoft.com/office/powerpoint/2010/main" val="3805950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33</a:t>
            </a:fld>
            <a:endParaRPr lang="en-US"/>
          </a:p>
        </p:txBody>
      </p:sp>
    </p:spTree>
    <p:extLst>
      <p:ext uri="{BB962C8B-B14F-4D97-AF65-F5344CB8AC3E}">
        <p14:creationId xmlns:p14="http://schemas.microsoft.com/office/powerpoint/2010/main" val="555221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34</a:t>
            </a:fld>
            <a:endParaRPr lang="en-US"/>
          </a:p>
        </p:txBody>
      </p:sp>
    </p:spTree>
    <p:extLst>
      <p:ext uri="{BB962C8B-B14F-4D97-AF65-F5344CB8AC3E}">
        <p14:creationId xmlns:p14="http://schemas.microsoft.com/office/powerpoint/2010/main" val="421139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35</a:t>
            </a:fld>
            <a:endParaRPr lang="en-US"/>
          </a:p>
        </p:txBody>
      </p:sp>
    </p:spTree>
    <p:extLst>
      <p:ext uri="{BB962C8B-B14F-4D97-AF65-F5344CB8AC3E}">
        <p14:creationId xmlns:p14="http://schemas.microsoft.com/office/powerpoint/2010/main" val="3338008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37</a:t>
            </a:fld>
            <a:endParaRPr lang="en-US"/>
          </a:p>
        </p:txBody>
      </p:sp>
    </p:spTree>
    <p:extLst>
      <p:ext uri="{BB962C8B-B14F-4D97-AF65-F5344CB8AC3E}">
        <p14:creationId xmlns:p14="http://schemas.microsoft.com/office/powerpoint/2010/main" val="3077402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38</a:t>
            </a:fld>
            <a:endParaRPr lang="en-US"/>
          </a:p>
        </p:txBody>
      </p:sp>
    </p:spTree>
    <p:extLst>
      <p:ext uri="{BB962C8B-B14F-4D97-AF65-F5344CB8AC3E}">
        <p14:creationId xmlns:p14="http://schemas.microsoft.com/office/powerpoint/2010/main" val="925592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40</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charset="0"/>
                <a:ea typeface="ＭＳ Ｐゴシック" charset="-128"/>
              </a:rPr>
              <a:t>Note – These are the three basic guiding questions to lead the debriefing discussion. You may choose your own and follow up with more detailed questions. We provide some options for Additional Discussion Questions in the Facilitator’s Guide.</a:t>
            </a:r>
          </a:p>
        </p:txBody>
      </p:sp>
    </p:spTree>
    <p:extLst>
      <p:ext uri="{BB962C8B-B14F-4D97-AF65-F5344CB8AC3E}">
        <p14:creationId xmlns:p14="http://schemas.microsoft.com/office/powerpoint/2010/main" val="3978849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41</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2611105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normAutofit/>
          </a:bodyPr>
          <a:lstStyle/>
          <a:p>
            <a:r>
              <a:rPr lang="en-US" dirty="0"/>
              <a:t>Source - </a:t>
            </a:r>
            <a:r>
              <a:rPr lang="en-US" sz="1200" b="0" i="0" kern="1200" dirty="0">
                <a:solidFill>
                  <a:schemeClr val="tx1"/>
                </a:solidFill>
                <a:effectLst/>
                <a:latin typeface="+mn-lt"/>
                <a:ea typeface="+mn-ea"/>
                <a:cs typeface="+mn-cs"/>
              </a:rPr>
              <a:t>report from World Wildlife Fund (WWF),Ceres, Calvert Research and Management (Calvert) and CDP, April 25 2017</a:t>
            </a:r>
            <a:endParaRPr lang="en-US" dirty="0"/>
          </a:p>
          <a:p>
            <a:r>
              <a:rPr lang="en-US" dirty="0"/>
              <a:t>http://www.ceres.org/resources/reports/power-forward-2.0-how-american-companies-are-setting-clean-energy-targets-and-capturing-greater-business-value/view</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These 100 Companies Are Responsible for Most of the World’s Carbon Emissions </a:t>
            </a:r>
            <a:r>
              <a:rPr lang="en-US" sz="1200" b="0" i="0" kern="1200" dirty="0">
                <a:solidFill>
                  <a:schemeClr val="tx1"/>
                </a:solidFill>
                <a:effectLst/>
                <a:latin typeface="+mn-lt"/>
                <a:ea typeface="+mn-ea"/>
                <a:cs typeface="+mn-cs"/>
              </a:rPr>
              <a:t>About 100 companies have been responsible for about 71% of the world’s greenhouse gas emissions.</a:t>
            </a: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338803-9257-4AA1-942C-9A1166DF9A9A}" type="slidenum">
              <a:rPr lang="en-US" smtClean="0"/>
              <a:pPr/>
              <a:t>42</a:t>
            </a:fld>
            <a:endParaRPr lang="en-US" dirty="0"/>
          </a:p>
        </p:txBody>
      </p:sp>
    </p:spTree>
    <p:extLst>
      <p:ext uri="{BB962C8B-B14F-4D97-AF65-F5344CB8AC3E}">
        <p14:creationId xmlns:p14="http://schemas.microsoft.com/office/powerpoint/2010/main" val="2661408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hlinkClick r:id="rId3"/>
              </a:rPr>
              <a:t>https://carbonpricingdashboard.worldbank.org/map_data</a:t>
            </a:r>
            <a:endParaRPr lang="en-US" dirty="0"/>
          </a:p>
        </p:txBody>
      </p:sp>
      <p:sp>
        <p:nvSpPr>
          <p:cNvPr id="4" name="Slide Number Placeholder 3"/>
          <p:cNvSpPr>
            <a:spLocks noGrp="1"/>
          </p:cNvSpPr>
          <p:nvPr>
            <p:ph type="sldNum" sz="quarter" idx="10"/>
          </p:nvPr>
        </p:nvSpPr>
        <p:spPr/>
        <p:txBody>
          <a:bodyPr/>
          <a:lstStyle/>
          <a:p>
            <a:fld id="{C0338803-9257-4AA1-942C-9A1166DF9A9A}" type="slidenum">
              <a:rPr lang="en-US" smtClean="0"/>
              <a:pPr/>
              <a:t>43</a:t>
            </a:fld>
            <a:endParaRPr lang="en-US" dirty="0"/>
          </a:p>
        </p:txBody>
      </p:sp>
    </p:spTree>
    <p:extLst>
      <p:ext uri="{BB962C8B-B14F-4D97-AF65-F5344CB8AC3E}">
        <p14:creationId xmlns:p14="http://schemas.microsoft.com/office/powerpoint/2010/main" val="267408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A8DBAF7-9EE0-424F-BECC-AB5553631155}" type="slidenum">
              <a:rPr lang="en-US" sz="1200"/>
              <a:pPr/>
              <a:t>44</a:t>
            </a:fld>
            <a:endParaRPr lang="en-US" sz="1200"/>
          </a:p>
        </p:txBody>
      </p:sp>
      <p:sp>
        <p:nvSpPr>
          <p:cNvPr id="221186" name="Rectangle 2"/>
          <p:cNvSpPr>
            <a:spLocks noGrp="1" noRot="1" noChangeAspect="1" noChangeArrowheads="1"/>
          </p:cNvSpPr>
          <p:nvPr>
            <p:ph type="sldImg"/>
          </p:nvPr>
        </p:nvSpPr>
        <p:spPr>
          <a:xfrm>
            <a:off x="733425" y="630238"/>
            <a:ext cx="5610225" cy="3155950"/>
          </a:xfrm>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sz="1400" b="1">
              <a:solidFill>
                <a:srgbClr val="0000FF"/>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268383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DC5D9F7B-56EC-4F49-8D11-CF9820D8726B}" type="slidenum">
              <a:rPr lang="en-US" smtClean="0"/>
              <a:t>3</a:t>
            </a:fld>
            <a:endParaRPr lang="en-US"/>
          </a:p>
        </p:txBody>
      </p:sp>
    </p:spTree>
    <p:extLst>
      <p:ext uri="{BB962C8B-B14F-4D97-AF65-F5344CB8AC3E}">
        <p14:creationId xmlns:p14="http://schemas.microsoft.com/office/powerpoint/2010/main" val="295342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People are in the streets. You must act.</a:t>
            </a:r>
            <a:r>
              <a:rPr lang="en-US" baseline="0" dirty="0"/>
              <a:t> </a:t>
            </a:r>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45</a:t>
            </a:fld>
            <a:endParaRPr lang="en-US"/>
          </a:p>
        </p:txBody>
      </p:sp>
    </p:spTree>
    <p:extLst>
      <p:ext uri="{BB962C8B-B14F-4D97-AF65-F5344CB8AC3E}">
        <p14:creationId xmlns:p14="http://schemas.microsoft.com/office/powerpoint/2010/main" val="2947795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Source: https://www.theguardian.com/environment/climate-consensus-97-per-cent/2017/may/19/study-inspiring-action-on-climate-change-is-more-complex-than-you-might-think</a:t>
            </a:r>
          </a:p>
          <a:p>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46</a:t>
            </a:fld>
            <a:endParaRPr lang="en-US" altLang="en-US"/>
          </a:p>
        </p:txBody>
      </p:sp>
    </p:spTree>
    <p:extLst>
      <p:ext uri="{BB962C8B-B14F-4D97-AF65-F5344CB8AC3E}">
        <p14:creationId xmlns:p14="http://schemas.microsoft.com/office/powerpoint/2010/main" val="1949603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Source: https://www.theguardian.com/environment/climate-consensus-97-per-cent/2017/may/19/study-inspiring-action-on-climate-change-is-more-complex-than-you-might-think</a:t>
            </a:r>
          </a:p>
          <a:p>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47</a:t>
            </a:fld>
            <a:endParaRPr lang="en-US" altLang="en-US"/>
          </a:p>
        </p:txBody>
      </p:sp>
    </p:spTree>
    <p:extLst>
      <p:ext uri="{BB962C8B-B14F-4D97-AF65-F5344CB8AC3E}">
        <p14:creationId xmlns:p14="http://schemas.microsoft.com/office/powerpoint/2010/main" val="36117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48</a:t>
            </a:fld>
            <a:endParaRPr lang="en-US"/>
          </a:p>
        </p:txBody>
      </p:sp>
    </p:spTree>
    <p:extLst>
      <p:ext uri="{BB962C8B-B14F-4D97-AF65-F5344CB8AC3E}">
        <p14:creationId xmlns:p14="http://schemas.microsoft.com/office/powerpoint/2010/main" val="3124623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54</a:t>
            </a:fld>
            <a:endParaRPr lang="en-US"/>
          </a:p>
        </p:txBody>
      </p:sp>
    </p:spTree>
    <p:extLst>
      <p:ext uri="{BB962C8B-B14F-4D97-AF65-F5344CB8AC3E}">
        <p14:creationId xmlns:p14="http://schemas.microsoft.com/office/powerpoint/2010/main" val="1407874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*This slide is animated. </a:t>
            </a:r>
          </a:p>
        </p:txBody>
      </p:sp>
      <p:sp>
        <p:nvSpPr>
          <p:cNvPr id="4" name="Slide Number Placeholder 3"/>
          <p:cNvSpPr>
            <a:spLocks noGrp="1"/>
          </p:cNvSpPr>
          <p:nvPr>
            <p:ph type="sldNum" sz="quarter" idx="5"/>
          </p:nvPr>
        </p:nvSpPr>
        <p:spPr/>
        <p:txBody>
          <a:bodyPr/>
          <a:lstStyle/>
          <a:p>
            <a:fld id="{B39ACC1A-9FD5-BC4C-8833-BF4A1ED2CF75}" type="slidenum">
              <a:rPr lang="en-US" smtClean="0"/>
              <a:t>55</a:t>
            </a:fld>
            <a:endParaRPr lang="en-US"/>
          </a:p>
        </p:txBody>
      </p:sp>
    </p:spTree>
    <p:extLst>
      <p:ext uri="{BB962C8B-B14F-4D97-AF65-F5344CB8AC3E}">
        <p14:creationId xmlns:p14="http://schemas.microsoft.com/office/powerpoint/2010/main" val="298133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Source: https://www.who.int/news-room/detail/05-12-2018-health-benefits-far-outweigh-the-costs-of-meeting-climate-change-goals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57</a:t>
            </a:fld>
            <a:endParaRPr lang="en-US"/>
          </a:p>
        </p:txBody>
      </p:sp>
    </p:spTree>
    <p:extLst>
      <p:ext uri="{BB962C8B-B14F-4D97-AF65-F5344CB8AC3E}">
        <p14:creationId xmlns:p14="http://schemas.microsoft.com/office/powerpoint/2010/main" val="3382777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Source: “The climate and air-quality benefits of wind and solar power in the United States.” NATURE ENERGY 2, 17134.  DOI: 10.1038/nenergy.2017.134. http://rdcu.be/uZwc</a:t>
            </a:r>
            <a:endParaRPr lang="en-US" sz="120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58</a:t>
            </a:fld>
            <a:endParaRPr lang="en-US" dirty="0"/>
          </a:p>
        </p:txBody>
      </p:sp>
    </p:spTree>
    <p:extLst>
      <p:ext uri="{BB962C8B-B14F-4D97-AF65-F5344CB8AC3E}">
        <p14:creationId xmlns:p14="http://schemas.microsoft.com/office/powerpoint/2010/main" val="222460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sk-SK" sz="1200" b="0" i="0" kern="1200" dirty="0" err="1" smtClean="0">
                <a:solidFill>
                  <a:schemeClr val="tx1"/>
                </a:solidFill>
                <a:effectLst/>
                <a:latin typeface="+mn-lt"/>
                <a:ea typeface="+mn-ea"/>
                <a:cs typeface="+mn-cs"/>
              </a:rPr>
              <a:t>ov</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et al (2014). Green Growth: A U.S. Program for Controlling Climate Change and Expanding Job Opportunities. Center for American Progress &amp; Political Economy Research Institute.</a:t>
            </a:r>
            <a:r>
              <a:rPr lang="en-US" sz="1200" b="0" i="0" u="none"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3"/>
              </a:rPr>
              <a:t>https://www.americanprogress.org/issues/green/reports/2014/09/18/96404/green-growth/</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59</a:t>
            </a:fld>
            <a:endParaRPr lang="en-US"/>
          </a:p>
        </p:txBody>
      </p:sp>
    </p:spTree>
    <p:extLst>
      <p:ext uri="{BB962C8B-B14F-4D97-AF65-F5344CB8AC3E}">
        <p14:creationId xmlns:p14="http://schemas.microsoft.com/office/powerpoint/2010/main" val="4143065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a:xfrm>
            <a:off x="733425" y="630238"/>
            <a:ext cx="5610225" cy="3155950"/>
          </a:xfrm>
          <a:ln/>
        </p:spPr>
      </p:sp>
      <p:sp>
        <p:nvSpPr>
          <p:cNvPr id="9113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Times" pitchFamily="-109" charset="0"/>
                <a:ea typeface="ＭＳ Ｐゴシック" pitchFamily="-65" charset="-128"/>
                <a:cs typeface="ＭＳ Ｐゴシック" pitchFamily="-65" charset="-128"/>
              </a:rPr>
              <a:t>Script</a:t>
            </a:r>
            <a:r>
              <a:rPr lang="en-US" sz="1200" kern="1200" dirty="0">
                <a:solidFill>
                  <a:schemeClr val="tx1"/>
                </a:solidFill>
                <a:effectLst/>
                <a:latin typeface="Times" pitchFamily="-109" charset="0"/>
                <a:ea typeface="ＭＳ Ｐゴシック" pitchFamily="-65" charset="-128"/>
                <a:cs typeface="ＭＳ Ｐゴシック" pitchFamily="-65" charset="-128"/>
              </a:rPr>
              <a:t>:</a:t>
            </a:r>
            <a:r>
              <a:rPr lang="en-US" sz="1200" kern="1200" baseline="0" dirty="0">
                <a:solidFill>
                  <a:schemeClr val="tx1"/>
                </a:solidFill>
                <a:effectLst/>
                <a:latin typeface="Times" pitchFamily="-109" charset="0"/>
                <a:ea typeface="ＭＳ Ｐゴシック" pitchFamily="-65" charset="-128"/>
                <a:cs typeface="ＭＳ Ｐゴシック" pitchFamily="-65" charset="-128"/>
              </a:rPr>
              <a:t> If we do not take to reduce our fossil fuel use, we could see severe impacts by the end of the century. For example</a:t>
            </a:r>
            <a:r>
              <a:rPr lang="is-IS" sz="1200" kern="1200" baseline="0" dirty="0">
                <a:solidFill>
                  <a:schemeClr val="tx1"/>
                </a:solidFill>
                <a:effectLst/>
                <a:latin typeface="Times" pitchFamily="-109" charset="0"/>
                <a:ea typeface="ＭＳ Ｐゴシック" pitchFamily="-65" charset="-128"/>
                <a:cs typeface="ＭＳ Ｐゴシック" pitchFamily="-65" charset="-128"/>
              </a:rPr>
              <a:t>…</a:t>
            </a:r>
            <a:endParaRPr lang="en-US" altLang="en-US" b="1" dirty="0">
              <a:latin typeface="Times" panose="02020603050405020304" pitchFamily="18" charset="0"/>
            </a:endParaRPr>
          </a:p>
          <a:p>
            <a:endParaRPr lang="en-US" altLang="en-US" b="1" dirty="0">
              <a:latin typeface="Times" panose="02020603050405020304" pitchFamily="18" charset="0"/>
            </a:endParaRPr>
          </a:p>
          <a:p>
            <a:r>
              <a:rPr lang="en-US" altLang="en-US" b="1" dirty="0">
                <a:latin typeface="Times" panose="02020603050405020304" pitchFamily="18" charset="0"/>
              </a:rPr>
              <a:t>Sources</a:t>
            </a:r>
          </a:p>
          <a:p>
            <a:pPr marL="228600" indent="-228600">
              <a:buFont typeface="+mj-lt"/>
              <a:buAutoNum type="arabicPeriod"/>
            </a:pPr>
            <a:r>
              <a:rPr lang="en-US" altLang="en-US" dirty="0">
                <a:latin typeface="Times" panose="02020603050405020304" pitchFamily="18" charset="0"/>
              </a:rPr>
              <a:t>C. </a:t>
            </a:r>
            <a:r>
              <a:rPr lang="en-US" altLang="en-US" dirty="0" err="1">
                <a:latin typeface="Times" panose="02020603050405020304" pitchFamily="18" charset="0"/>
              </a:rPr>
              <a:t>Prudhomme</a:t>
            </a:r>
            <a:r>
              <a:rPr lang="en-US" altLang="en-US" dirty="0">
                <a:latin typeface="Times" panose="02020603050405020304" pitchFamily="18" charset="0"/>
              </a:rPr>
              <a:t>, I. </a:t>
            </a:r>
            <a:r>
              <a:rPr lang="en-US" altLang="en-US" dirty="0" err="1">
                <a:latin typeface="Times" panose="02020603050405020304" pitchFamily="18" charset="0"/>
              </a:rPr>
              <a:t>Giuntoli</a:t>
            </a:r>
            <a:r>
              <a:rPr lang="en-US" altLang="en-US" dirty="0">
                <a:latin typeface="Times" panose="02020603050405020304" pitchFamily="18" charset="0"/>
              </a:rPr>
              <a:t>, E. L. Robinson, D. B. Clark, N. W. Arnell, R. </a:t>
            </a:r>
            <a:r>
              <a:rPr lang="en-US" altLang="en-US" dirty="0" err="1">
                <a:latin typeface="Times" panose="02020603050405020304" pitchFamily="18" charset="0"/>
              </a:rPr>
              <a:t>Dankers</a:t>
            </a:r>
            <a:r>
              <a:rPr lang="en-US" altLang="en-US" dirty="0">
                <a:latin typeface="Times" panose="02020603050405020304" pitchFamily="18" charset="0"/>
              </a:rPr>
              <a:t>, B. M. </a:t>
            </a:r>
            <a:r>
              <a:rPr lang="en-US" altLang="en-US" dirty="0" err="1">
                <a:latin typeface="Times" panose="02020603050405020304" pitchFamily="18" charset="0"/>
              </a:rPr>
              <a:t>Fekete</a:t>
            </a:r>
            <a:r>
              <a:rPr lang="en-US" altLang="en-US" dirty="0">
                <a:latin typeface="Times" panose="02020603050405020304" pitchFamily="18" charset="0"/>
              </a:rPr>
              <a:t>, W. </a:t>
            </a:r>
            <a:r>
              <a:rPr lang="en-US" altLang="en-US" dirty="0" err="1">
                <a:latin typeface="Times" panose="02020603050405020304" pitchFamily="18" charset="0"/>
              </a:rPr>
              <a:t>Franssen</a:t>
            </a:r>
            <a:r>
              <a:rPr lang="en-US" altLang="en-US" dirty="0">
                <a:latin typeface="Times" panose="02020603050405020304" pitchFamily="18" charset="0"/>
              </a:rPr>
              <a:t>, D. </a:t>
            </a:r>
            <a:r>
              <a:rPr lang="en-US" altLang="en-US" dirty="0" err="1">
                <a:latin typeface="Times" panose="02020603050405020304" pitchFamily="18" charset="0"/>
              </a:rPr>
              <a:t>Gerten</a:t>
            </a:r>
            <a:r>
              <a:rPr lang="en-US" altLang="en-US" dirty="0">
                <a:latin typeface="Times" panose="02020603050405020304" pitchFamily="18" charset="0"/>
              </a:rPr>
              <a:t>, S. N. Gosling, S. </a:t>
            </a:r>
            <a:r>
              <a:rPr lang="en-US" altLang="en-US" dirty="0" err="1">
                <a:latin typeface="Times" panose="02020603050405020304" pitchFamily="18" charset="0"/>
              </a:rPr>
              <a:t>Hagemann</a:t>
            </a:r>
            <a:r>
              <a:rPr lang="en-US" altLang="en-US" dirty="0">
                <a:latin typeface="Times" panose="02020603050405020304" pitchFamily="18" charset="0"/>
              </a:rPr>
              <a:t>, D. M. Hannah, H. Kim, Y. Masaki, Y. Satoh, T. </a:t>
            </a:r>
            <a:r>
              <a:rPr lang="en-US" altLang="en-US" dirty="0" err="1">
                <a:latin typeface="Times" panose="02020603050405020304" pitchFamily="18" charset="0"/>
              </a:rPr>
              <a:t>Stacke</a:t>
            </a:r>
            <a:r>
              <a:rPr lang="en-US" altLang="en-US" dirty="0">
                <a:latin typeface="Times" panose="02020603050405020304" pitchFamily="18" charset="0"/>
              </a:rPr>
              <a:t>, Y. Wada, D. </a:t>
            </a:r>
            <a:r>
              <a:rPr lang="en-US" altLang="en-US" dirty="0" err="1">
                <a:latin typeface="Times" panose="02020603050405020304" pitchFamily="18" charset="0"/>
              </a:rPr>
              <a:t>Wisser</a:t>
            </a:r>
            <a:r>
              <a:rPr lang="en-US" altLang="en-US" dirty="0">
                <a:latin typeface="Times" panose="02020603050405020304" pitchFamily="18" charset="0"/>
              </a:rPr>
              <a:t>, Hydrological droughts in the 21st century, hotspots and uncertainties from a global </a:t>
            </a:r>
            <a:r>
              <a:rPr lang="en-US" altLang="en-US" dirty="0" err="1">
                <a:latin typeface="Times" panose="02020603050405020304" pitchFamily="18" charset="0"/>
              </a:rPr>
              <a:t>multimodel</a:t>
            </a:r>
            <a:r>
              <a:rPr lang="en-US" altLang="en-US" dirty="0">
                <a:latin typeface="Times" panose="02020603050405020304" pitchFamily="18" charset="0"/>
              </a:rPr>
              <a:t> ensemble experiment. </a:t>
            </a:r>
            <a:r>
              <a:rPr lang="en-US" altLang="en-US" i="1" dirty="0">
                <a:latin typeface="Times" panose="02020603050405020304" pitchFamily="18" charset="0"/>
              </a:rPr>
              <a:t>Proceedings of the National Academy of Sciences</a:t>
            </a:r>
            <a:r>
              <a:rPr lang="en-US" altLang="en-US" dirty="0">
                <a:latin typeface="Times" panose="02020603050405020304" pitchFamily="18" charset="0"/>
              </a:rPr>
              <a:t>,  111.9(2013): </a:t>
            </a:r>
            <a:r>
              <a:rPr lang="is-IS" altLang="en-US" dirty="0">
                <a:latin typeface="Times" panose="02020603050405020304" pitchFamily="18" charset="0"/>
              </a:rPr>
              <a:t>3262–3267</a:t>
            </a:r>
            <a:r>
              <a:rPr lang="en-US" altLang="en-US" dirty="0">
                <a:latin typeface="Times" panose="02020603050405020304" pitchFamily="18" charset="0"/>
              </a:rPr>
              <a:t>. </a:t>
            </a:r>
          </a:p>
          <a:p>
            <a:pPr marL="228600" indent="-228600">
              <a:buFont typeface="+mj-lt"/>
              <a:buAutoNum type="arabicPeriod"/>
            </a:pPr>
            <a:r>
              <a:rPr lang="en-US" altLang="en-US" dirty="0">
                <a:latin typeface="Times" panose="02020603050405020304" pitchFamily="18" charset="0"/>
              </a:rPr>
              <a:t>A. </a:t>
            </a:r>
            <a:r>
              <a:rPr lang="en-US" altLang="en-US" dirty="0" err="1">
                <a:latin typeface="Times" panose="02020603050405020304" pitchFamily="18" charset="0"/>
              </a:rPr>
              <a:t>Levermann</a:t>
            </a:r>
            <a:r>
              <a:rPr lang="en-US" altLang="en-US" dirty="0">
                <a:latin typeface="Times" panose="02020603050405020304" pitchFamily="18" charset="0"/>
              </a:rPr>
              <a:t>, P. U. Clark, B. </a:t>
            </a:r>
            <a:r>
              <a:rPr lang="en-US" altLang="en-US" dirty="0" err="1">
                <a:latin typeface="Times" panose="02020603050405020304" pitchFamily="18" charset="0"/>
              </a:rPr>
              <a:t>Marzeion</a:t>
            </a:r>
            <a:r>
              <a:rPr lang="en-US" altLang="en-US" dirty="0">
                <a:latin typeface="Times" panose="02020603050405020304" pitchFamily="18" charset="0"/>
              </a:rPr>
              <a:t>, G. A. Milne, D. Pollard, V. </a:t>
            </a:r>
            <a:r>
              <a:rPr lang="en-US" altLang="en-US" dirty="0" err="1">
                <a:latin typeface="Times" panose="02020603050405020304" pitchFamily="18" charset="0"/>
              </a:rPr>
              <a:t>Radic</a:t>
            </a:r>
            <a:r>
              <a:rPr lang="en-US" altLang="en-US" dirty="0">
                <a:latin typeface="Times" panose="02020603050405020304" pitchFamily="18" charset="0"/>
              </a:rPr>
              <a:t>, A. Robinson, The </a:t>
            </a:r>
            <a:r>
              <a:rPr lang="en-US" altLang="en-US" dirty="0" err="1">
                <a:latin typeface="Times" panose="02020603050405020304" pitchFamily="18" charset="0"/>
              </a:rPr>
              <a:t>multimillennial</a:t>
            </a:r>
            <a:r>
              <a:rPr lang="en-US" altLang="en-US" dirty="0">
                <a:latin typeface="Times" panose="02020603050405020304" pitchFamily="18" charset="0"/>
              </a:rPr>
              <a:t> sea-level commitment of global warming. </a:t>
            </a:r>
            <a:r>
              <a:rPr lang="en-US" altLang="en-US" i="1" dirty="0">
                <a:latin typeface="Times" panose="02020603050405020304" pitchFamily="18" charset="0"/>
              </a:rPr>
              <a:t>Proceedings of the National Academy of Sciences</a:t>
            </a:r>
            <a:r>
              <a:rPr lang="en-US" altLang="en-US" dirty="0">
                <a:latin typeface="Times" panose="02020603050405020304" pitchFamily="18" charset="0"/>
              </a:rPr>
              <a:t> </a:t>
            </a:r>
            <a:r>
              <a:rPr lang="en-US" altLang="en-US" b="1" dirty="0">
                <a:latin typeface="Times" panose="02020603050405020304" pitchFamily="18" charset="0"/>
              </a:rPr>
              <a:t>110</a:t>
            </a:r>
            <a:r>
              <a:rPr lang="en-US" altLang="en-US" dirty="0">
                <a:latin typeface="Times" panose="02020603050405020304" pitchFamily="18" charset="0"/>
              </a:rPr>
              <a:t>, 13745-13750 (2013); published online </a:t>
            </a:r>
            <a:r>
              <a:rPr lang="en-US" altLang="en-US" dirty="0" err="1">
                <a:latin typeface="Times" panose="02020603050405020304" pitchFamily="18" charset="0"/>
              </a:rPr>
              <a:t>EpubAugust</a:t>
            </a:r>
            <a:r>
              <a:rPr lang="en-US" altLang="en-US" dirty="0">
                <a:latin typeface="Times" panose="02020603050405020304" pitchFamily="18" charset="0"/>
              </a:rPr>
              <a:t> 20, 2013 (10.1073/pnas.1219414110).</a:t>
            </a:r>
          </a:p>
          <a:p>
            <a:pPr marL="228600" indent="-228600">
              <a:buFont typeface="+mj-lt"/>
              <a:buAutoNum type="arabicPeriod"/>
            </a:pPr>
            <a:r>
              <a:rPr lang="en-US" altLang="en-US" dirty="0">
                <a:latin typeface="Times" panose="02020603050405020304" pitchFamily="18" charset="0"/>
              </a:rPr>
              <a:t>S. Solomon, D. </a:t>
            </a:r>
            <a:r>
              <a:rPr lang="en-US" altLang="en-US" dirty="0" err="1">
                <a:latin typeface="Times" panose="02020603050405020304" pitchFamily="18" charset="0"/>
              </a:rPr>
              <a:t>Battisti</a:t>
            </a:r>
            <a:r>
              <a:rPr lang="en-US" altLang="en-US" dirty="0">
                <a:latin typeface="Times" panose="02020603050405020304" pitchFamily="18" charset="0"/>
              </a:rPr>
              <a:t>, S. C. </a:t>
            </a:r>
            <a:r>
              <a:rPr lang="en-US" altLang="en-US" dirty="0" err="1">
                <a:latin typeface="Times" panose="02020603050405020304" pitchFamily="18" charset="0"/>
              </a:rPr>
              <a:t>Doney</a:t>
            </a:r>
            <a:r>
              <a:rPr lang="en-US" altLang="en-US" dirty="0">
                <a:latin typeface="Times" panose="02020603050405020304" pitchFamily="18" charset="0"/>
              </a:rPr>
              <a:t>, K. </a:t>
            </a:r>
            <a:r>
              <a:rPr lang="en-US" altLang="en-US" dirty="0" err="1">
                <a:latin typeface="Times" panose="02020603050405020304" pitchFamily="18" charset="0"/>
              </a:rPr>
              <a:t>Hayhoe</a:t>
            </a:r>
            <a:r>
              <a:rPr lang="en-US" altLang="en-US" dirty="0">
                <a:latin typeface="Times" panose="02020603050405020304" pitchFamily="18" charset="0"/>
              </a:rPr>
              <a:t>, I. M. Held, D. P. </a:t>
            </a:r>
            <a:r>
              <a:rPr lang="en-US" altLang="en-US" dirty="0" err="1">
                <a:latin typeface="Times" panose="02020603050405020304" pitchFamily="18" charset="0"/>
              </a:rPr>
              <a:t>Lettenmaier</a:t>
            </a:r>
            <a:r>
              <a:rPr lang="en-US" altLang="en-US" dirty="0">
                <a:latin typeface="Times" panose="02020603050405020304" pitchFamily="18" charset="0"/>
              </a:rPr>
              <a:t>, D. Lobell, D. Matthews, R. </a:t>
            </a:r>
            <a:r>
              <a:rPr lang="en-US" altLang="en-US" dirty="0" err="1">
                <a:latin typeface="Times" panose="02020603050405020304" pitchFamily="18" charset="0"/>
              </a:rPr>
              <a:t>Pierrehumbert</a:t>
            </a:r>
            <a:r>
              <a:rPr lang="en-US" altLang="en-US" dirty="0">
                <a:latin typeface="Times" panose="02020603050405020304" pitchFamily="18" charset="0"/>
              </a:rPr>
              <a:t>, M. Raphael, R. </a:t>
            </a:r>
            <a:r>
              <a:rPr lang="en-US" altLang="en-US" dirty="0" err="1">
                <a:latin typeface="Times" panose="02020603050405020304" pitchFamily="18" charset="0"/>
              </a:rPr>
              <a:t>Richels</a:t>
            </a:r>
            <a:r>
              <a:rPr lang="en-US" altLang="en-US" dirty="0">
                <a:latin typeface="Times" panose="02020603050405020304" pitchFamily="18" charset="0"/>
              </a:rPr>
              <a:t>, T. L. Root, K. Steffen, C. Tebaldi, G. W. </a:t>
            </a:r>
            <a:r>
              <a:rPr lang="en-US" altLang="en-US" dirty="0" err="1">
                <a:latin typeface="Times" panose="02020603050405020304" pitchFamily="18" charset="0"/>
              </a:rPr>
              <a:t>Yohe</a:t>
            </a:r>
            <a:r>
              <a:rPr lang="en-US" altLang="en-US" dirty="0">
                <a:latin typeface="Times" panose="02020603050405020304" pitchFamily="18" charset="0"/>
              </a:rPr>
              <a:t>, </a:t>
            </a:r>
            <a:r>
              <a:rPr lang="en-US" altLang="en-US" i="1" dirty="0">
                <a:latin typeface="Times" panose="02020603050405020304" pitchFamily="18" charset="0"/>
              </a:rPr>
              <a:t>Climate stabilization targets:  Emissions, concentrations, and impacts over decades to </a:t>
            </a:r>
            <a:r>
              <a:rPr lang="en-US" altLang="en-US" i="1" dirty="0" err="1">
                <a:latin typeface="Times" panose="02020603050405020304" pitchFamily="18" charset="0"/>
              </a:rPr>
              <a:t>millenia</a:t>
            </a:r>
            <a:r>
              <a:rPr lang="en-US" altLang="en-US" dirty="0">
                <a:latin typeface="Times" panose="02020603050405020304" pitchFamily="18" charset="0"/>
              </a:rPr>
              <a:t>.  (National Academy of Sciences, Washington DC, 2010), pp. 190.</a:t>
            </a:r>
          </a:p>
          <a:p>
            <a:pPr marL="228600" indent="-228600">
              <a:buFont typeface="+mj-lt"/>
              <a:buAutoNum type="arabicPeriod"/>
            </a:pPr>
            <a:r>
              <a:rPr lang="en-US" altLang="en-US" dirty="0">
                <a:latin typeface="Times" panose="02020603050405020304" pitchFamily="18" charset="0"/>
              </a:rPr>
              <a:t>J. Hansen, P. </a:t>
            </a:r>
            <a:r>
              <a:rPr lang="en-US" altLang="en-US" dirty="0" err="1">
                <a:latin typeface="Times" panose="02020603050405020304" pitchFamily="18" charset="0"/>
              </a:rPr>
              <a:t>Kharecha</a:t>
            </a:r>
            <a:r>
              <a:rPr lang="en-US" altLang="en-US" dirty="0">
                <a:latin typeface="Times" panose="02020603050405020304" pitchFamily="18" charset="0"/>
              </a:rPr>
              <a:t>, M. Sato, V. Masson-</a:t>
            </a:r>
            <a:r>
              <a:rPr lang="en-US" altLang="en-US" dirty="0" err="1">
                <a:latin typeface="Times" panose="02020603050405020304" pitchFamily="18" charset="0"/>
              </a:rPr>
              <a:t>Delmotte</a:t>
            </a:r>
            <a:r>
              <a:rPr lang="en-US" altLang="en-US" dirty="0">
                <a:latin typeface="Times" panose="02020603050405020304" pitchFamily="18" charset="0"/>
              </a:rPr>
              <a:t>, F. Ackerman, D. J. </a:t>
            </a:r>
            <a:r>
              <a:rPr lang="en-US" altLang="en-US" dirty="0" err="1">
                <a:latin typeface="Times" panose="02020603050405020304" pitchFamily="18" charset="0"/>
              </a:rPr>
              <a:t>Beerling</a:t>
            </a:r>
            <a:r>
              <a:rPr lang="en-US" altLang="en-US" dirty="0">
                <a:latin typeface="Times" panose="02020603050405020304" pitchFamily="18" charset="0"/>
              </a:rPr>
              <a:t>, P. J. Hearty, O. </a:t>
            </a:r>
            <a:r>
              <a:rPr lang="en-US" altLang="en-US" dirty="0" err="1">
                <a:latin typeface="Times" panose="02020603050405020304" pitchFamily="18" charset="0"/>
              </a:rPr>
              <a:t>Hoegh-Guldberg</a:t>
            </a:r>
            <a:r>
              <a:rPr lang="en-US" altLang="en-US" dirty="0">
                <a:latin typeface="Times" panose="02020603050405020304" pitchFamily="18" charset="0"/>
              </a:rPr>
              <a:t>, S. L. Hsu, C. Parmesan, J. </a:t>
            </a:r>
            <a:r>
              <a:rPr lang="en-US" altLang="en-US" dirty="0" err="1">
                <a:latin typeface="Times" panose="02020603050405020304" pitchFamily="18" charset="0"/>
              </a:rPr>
              <a:t>Rockstrom</a:t>
            </a:r>
            <a:r>
              <a:rPr lang="en-US" altLang="en-US" dirty="0">
                <a:latin typeface="Times" panose="02020603050405020304" pitchFamily="18" charset="0"/>
              </a:rPr>
              <a:t>, E. J. </a:t>
            </a:r>
            <a:r>
              <a:rPr lang="en-US" altLang="en-US" dirty="0" err="1">
                <a:latin typeface="Times" panose="02020603050405020304" pitchFamily="18" charset="0"/>
              </a:rPr>
              <a:t>Rohling</a:t>
            </a:r>
            <a:r>
              <a:rPr lang="en-US" altLang="en-US" dirty="0">
                <a:latin typeface="Times" panose="02020603050405020304" pitchFamily="18" charset="0"/>
              </a:rPr>
              <a:t>, J. Sachs, P. Smith, K. Steffen, L. Van </a:t>
            </a:r>
            <a:r>
              <a:rPr lang="en-US" altLang="en-US" dirty="0" err="1">
                <a:latin typeface="Times" panose="02020603050405020304" pitchFamily="18" charset="0"/>
              </a:rPr>
              <a:t>Susteren</a:t>
            </a:r>
            <a:r>
              <a:rPr lang="en-US" altLang="en-US" dirty="0">
                <a:latin typeface="Times" panose="02020603050405020304" pitchFamily="18" charset="0"/>
              </a:rPr>
              <a:t>, K. von </a:t>
            </a:r>
            <a:r>
              <a:rPr lang="en-US" altLang="en-US" dirty="0" err="1">
                <a:latin typeface="Times" panose="02020603050405020304" pitchFamily="18" charset="0"/>
              </a:rPr>
              <a:t>Schuckmann</a:t>
            </a:r>
            <a:r>
              <a:rPr lang="en-US" altLang="en-US" dirty="0">
                <a:latin typeface="Times" panose="02020603050405020304" pitchFamily="18" charset="0"/>
              </a:rPr>
              <a:t>, J. C. </a:t>
            </a:r>
            <a:r>
              <a:rPr lang="en-US" altLang="en-US" dirty="0" err="1">
                <a:latin typeface="Times" panose="02020603050405020304" pitchFamily="18" charset="0"/>
              </a:rPr>
              <a:t>Zachos</a:t>
            </a:r>
            <a:r>
              <a:rPr lang="en-US" altLang="en-US" dirty="0">
                <a:latin typeface="Times" panose="02020603050405020304" pitchFamily="18" charset="0"/>
              </a:rPr>
              <a:t>, Assessing "dangerous climate change": required reduction of carbon emissions to protect young people, future generations and nature. </a:t>
            </a:r>
            <a:r>
              <a:rPr lang="en-US" altLang="en-US" i="1" dirty="0" err="1">
                <a:latin typeface="Times" panose="02020603050405020304" pitchFamily="18" charset="0"/>
              </a:rPr>
              <a:t>PLoS</a:t>
            </a:r>
            <a:r>
              <a:rPr lang="en-US" altLang="en-US" i="1" dirty="0">
                <a:latin typeface="Times" panose="02020603050405020304" pitchFamily="18" charset="0"/>
              </a:rPr>
              <a:t> One</a:t>
            </a:r>
            <a:r>
              <a:rPr lang="en-US" altLang="en-US" dirty="0">
                <a:latin typeface="Times" panose="02020603050405020304" pitchFamily="18" charset="0"/>
              </a:rPr>
              <a:t> 8, e81648 (2013)10.1371/journal.pone.0081648).</a:t>
            </a:r>
          </a:p>
          <a:p>
            <a:pPr marL="228600" indent="-228600">
              <a:buFont typeface="+mj-lt"/>
              <a:buAutoNum type="arabicPeriod"/>
            </a:pPr>
            <a:r>
              <a:rPr lang="en-US" altLang="en-US" dirty="0" err="1">
                <a:latin typeface="Times" panose="02020603050405020304" pitchFamily="18" charset="0"/>
              </a:rPr>
              <a:t>Lynas</a:t>
            </a:r>
            <a:r>
              <a:rPr lang="en-US" altLang="en-US" dirty="0">
                <a:latin typeface="Times" panose="02020603050405020304" pitchFamily="18" charset="0"/>
              </a:rPr>
              <a:t>, Mark. </a:t>
            </a:r>
            <a:r>
              <a:rPr lang="en-US" altLang="en-US" i="1" dirty="0">
                <a:latin typeface="Times" panose="02020603050405020304" pitchFamily="18" charset="0"/>
              </a:rPr>
              <a:t>Six Degrees: Our Future on a Hotter Planet</a:t>
            </a:r>
            <a:r>
              <a:rPr lang="en-US" altLang="en-US" dirty="0">
                <a:latin typeface="Times" panose="02020603050405020304" pitchFamily="18" charset="0"/>
              </a:rPr>
              <a:t>. Washington, D.C.: National Geographic, 2008. Print.</a:t>
            </a:r>
          </a:p>
          <a:p>
            <a:endParaRPr lang="en-US" altLang="en-US" dirty="0">
              <a:latin typeface="Times" panose="02020603050405020304" pitchFamily="18" charset="0"/>
            </a:endParaRPr>
          </a:p>
        </p:txBody>
      </p:sp>
      <p:sp>
        <p:nvSpPr>
          <p:cNvPr id="9114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8668A7F-F4A7-4654-A154-86311ED242C3}" type="slidenum">
              <a:rPr lang="en-US" altLang="en-US" sz="1200" smtClean="0"/>
              <a:pPr/>
              <a:t>61</a:t>
            </a:fld>
            <a:endParaRPr lang="en-US" altLang="en-US" sz="1200"/>
          </a:p>
        </p:txBody>
      </p:sp>
    </p:spTree>
    <p:extLst>
      <p:ext uri="{BB962C8B-B14F-4D97-AF65-F5344CB8AC3E}">
        <p14:creationId xmlns:p14="http://schemas.microsoft.com/office/powerpoint/2010/main" val="3206409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i="1" strike="noStrike" dirty="0">
                <a:solidFill>
                  <a:schemeClr val="bg1"/>
                </a:solidFill>
              </a:rPr>
              <a:t>Script</a:t>
            </a:r>
            <a:r>
              <a:rPr lang="en-US" sz="1200" strike="noStrike" dirty="0">
                <a:solidFill>
                  <a:schemeClr val="bg1"/>
                </a:solidFill>
              </a:rPr>
              <a:t>: We will be using a powerful climate simulator tool called </a:t>
            </a:r>
            <a:r>
              <a:rPr lang="en-US" strike="noStrike" dirty="0" err="1">
                <a:latin typeface="Century Gothic" panose="020B0502020202090204" pitchFamily="34" charset="0"/>
              </a:rPr>
              <a:t>En</a:t>
            </a:r>
            <a:r>
              <a:rPr lang="en-US" strike="noStrike" dirty="0">
                <a:latin typeface="Century Gothic" panose="020B0502020202090204" pitchFamily="34" charset="0"/>
              </a:rPr>
              <a:t>-ROADS. </a:t>
            </a:r>
            <a:r>
              <a:rPr lang="en-US" strike="noStrike" dirty="0" err="1">
                <a:latin typeface="Century Gothic" panose="020B0502020202090204" pitchFamily="34" charset="0"/>
              </a:rPr>
              <a:t>En</a:t>
            </a:r>
            <a:r>
              <a:rPr lang="en-US" strike="noStrike" dirty="0">
                <a:latin typeface="Century Gothic" panose="020B0502020202090204" pitchFamily="34" charset="0"/>
              </a:rPr>
              <a:t>-ROADS is:</a:t>
            </a:r>
          </a:p>
          <a:p>
            <a:r>
              <a:rPr lang="en-US" strike="noStrike" dirty="0"/>
              <a:t>- Powered by the latest research on climate science and solutions</a:t>
            </a:r>
          </a:p>
          <a:p>
            <a:pPr marL="0" indent="0">
              <a:buFontTx/>
              <a:buNone/>
            </a:pPr>
            <a:r>
              <a:rPr lang="en-US" dirty="0"/>
              <a:t>- Great tool for people to learn about and assess the impacts of different approaches to addressing climate change</a:t>
            </a:r>
          </a:p>
          <a:p>
            <a:pPr marL="0" indent="0">
              <a:buFontTx/>
              <a:buNone/>
            </a:pPr>
            <a:r>
              <a:rPr lang="en-US" dirty="0"/>
              <a:t>- Create climate scenarios for the future</a:t>
            </a:r>
          </a:p>
          <a:p>
            <a:r>
              <a:rPr lang="en-US" dirty="0">
                <a:latin typeface="Century Gothic" panose="020B0502020202090204" pitchFamily="34" charset="0"/>
              </a:rPr>
              <a:t>- Transparent – All equations and model assumptions are open source</a:t>
            </a:r>
          </a:p>
          <a:p>
            <a:r>
              <a:rPr lang="en-US" dirty="0">
                <a:latin typeface="Century Gothic" panose="020B0502020202090204" pitchFamily="34" charset="0"/>
              </a:rPr>
              <a:t>- Dynamic - Assumptions are adjustable</a:t>
            </a:r>
          </a:p>
          <a:p>
            <a:r>
              <a:rPr lang="en-US" dirty="0">
                <a:latin typeface="Century Gothic" panose="020B0502020202090204" pitchFamily="34" charset="0"/>
              </a:rPr>
              <a:t>- Fast - Runs in real time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5</a:t>
            </a:fld>
            <a:endParaRPr lang="en-US"/>
          </a:p>
        </p:txBody>
      </p:sp>
    </p:spTree>
    <p:extLst>
      <p:ext uri="{BB962C8B-B14F-4D97-AF65-F5344CB8AC3E}">
        <p14:creationId xmlns:p14="http://schemas.microsoft.com/office/powerpoint/2010/main" val="386924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a:xfrm>
            <a:off x="381000" y="685800"/>
            <a:ext cx="6096000" cy="3429000"/>
          </a:xfrm>
          <a:ln/>
        </p:spPr>
      </p:sp>
      <p:sp>
        <p:nvSpPr>
          <p:cNvPr id="89091" name="Espace réservé des commentair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kern="1200" dirty="0">
                <a:solidFill>
                  <a:schemeClr val="tx1"/>
                </a:solidFill>
                <a:latin typeface="+mn-lt"/>
                <a:ea typeface="+mn-ea"/>
                <a:cs typeface="+mn-cs"/>
              </a:rPr>
              <a:t>However, I want to be clear.  A 3-4 degree future is still very bleak – especially for the world’s most vulnerable nations and communities who experience the impacts of climate change disproportionately. We need to do better. Far better.  Here’s what a 3-4 degree future means for our world:  [Read bullets from the slide].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[OPTIONAL: Consider walking around the room and pulling a tarp temporarily over each group to visually demonstrate that many nations would be flooded because of sea level rise].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[OPTIONAL: In C-ROADS you can also consider switching the graphs on the right side of the screen to show the following impacts: Sea Level Rise &amp; Ocean Acidification.  You can do this by going up to the “Graphs” Menu and selecting the “Impacts” drop down menu.  When you’re done exploring those impacts, be sure to set it back to “Temperature Increase.”]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is not the future we want.  We need to get to our collective goal of limiting warming to well below 2</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from pre-industrial levels – and must work to do this in our next round of negotiations.</a:t>
            </a:r>
            <a:endParaRPr lang="en-US" altLang="en-US" dirty="0">
              <a:latin typeface="Times" panose="02020603050405020304" pitchFamily="18" charset="0"/>
            </a:endParaRPr>
          </a:p>
        </p:txBody>
      </p:sp>
      <p:sp>
        <p:nvSpPr>
          <p:cNvPr id="89092" name="Espace réservé du numéro de diapositive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00274B43-6B7F-44FC-AD37-BBBC914D4FE2}" type="slidenum">
              <a:rPr lang="en-US" altLang="en-US" sz="1200" smtClean="0"/>
              <a:pPr/>
              <a:t>62</a:t>
            </a:fld>
            <a:endParaRPr lang="en-US" altLang="en-US" sz="1200"/>
          </a:p>
        </p:txBody>
      </p:sp>
    </p:spTree>
    <p:extLst>
      <p:ext uri="{BB962C8B-B14F-4D97-AF65-F5344CB8AC3E}">
        <p14:creationId xmlns:p14="http://schemas.microsoft.com/office/powerpoint/2010/main" val="2376517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However, I want to be clear.  A 2-3 degree future is still very bleak – especially for the world’s most vulnerable nations and communities who experience the impacts of climate change disproportionately. We need to do better. Far better.  Here’s what a 2-3 degree future means for our world:  [Read bullets from the slide].</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[OPTIONAL: Consider walking around the room and pulling a tarp temporarily over each group to visually demonstrate that many nations would be flooded because of sea level rise].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[OPTIONAL: In C-ROADS you can also consider switching the graphs on the right side of the screen to show the following impacts: Sea Level Rise &amp; Ocean Acidification.  You can do this by going up to the “Graphs” Menu and selecting the “Impacts” drop down menu.  When you’re done exploring those impacts, be sure to set it back to “Temperature Increase.”]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is not a future we want.  We need to get to our collective goal of limiting warming to well below 2</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from pre-industrial levels – and must work to do this in our next round of negotiations.</a:t>
            </a:r>
            <a:endParaRPr lang="en-US" altLang="en-US" b="0" baseline="0" dirty="0">
              <a:latin typeface="Times" panose="02020603050405020304" pitchFamily="18" charset="0"/>
            </a:endParaRPr>
          </a:p>
        </p:txBody>
      </p:sp>
      <p:sp>
        <p:nvSpPr>
          <p:cNvPr id="4" name="Slide Number Placeholder 3"/>
          <p:cNvSpPr>
            <a:spLocks noGrp="1"/>
          </p:cNvSpPr>
          <p:nvPr>
            <p:ph type="sldNum" sz="quarter" idx="10"/>
          </p:nvPr>
        </p:nvSpPr>
        <p:spPr/>
        <p:txBody>
          <a:bodyPr/>
          <a:lstStyle/>
          <a:p>
            <a:fld id="{ABA245A8-C2EA-3044-948A-2138C6AB82A2}" type="slidenum">
              <a:rPr lang="en-US" smtClean="0"/>
              <a:t>63</a:t>
            </a:fld>
            <a:endParaRPr lang="en-US"/>
          </a:p>
        </p:txBody>
      </p:sp>
    </p:spTree>
    <p:extLst>
      <p:ext uri="{BB962C8B-B14F-4D97-AF65-F5344CB8AC3E}">
        <p14:creationId xmlns:p14="http://schemas.microsoft.com/office/powerpoint/2010/main" val="3144624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a:xfrm>
            <a:off x="381000" y="685800"/>
            <a:ext cx="6096000" cy="3429000"/>
          </a:xfrm>
          <a:ln/>
        </p:spPr>
      </p:sp>
      <p:sp>
        <p:nvSpPr>
          <p:cNvPr id="86019" name="Espace réservé des commentair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kern="1200" dirty="0">
                <a:solidFill>
                  <a:schemeClr val="tx1"/>
                </a:solidFill>
                <a:latin typeface="+mn-lt"/>
                <a:ea typeface="+mn-ea"/>
                <a:cs typeface="+mn-cs"/>
              </a:rPr>
              <a:t>By limiting warming to 2</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you have come very close to our stated goal and should be very proud of the progress you have made!  While there are still some serious impacts that the world will need to adapt to and prepare for, the impacts are FAR less severe than we would have seen under a business-as-usual scenario.</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Let’s take a look at the impacts we would expect to see in a 2</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world: [Read bullets on the slide]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[OPTIONAL: In C-ROADS you can also consider switching the graphs on the right side of the screen to show the following impacts: Sea Level Rise &amp; Ocean Acidification.  You can do this by going up to the “Graphs” Menu and selecting the “Impacts” drop down menu.  When you’re done exploring those impacts, be sure to set it back to “Temperature Increase.”]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So we’ve come a long way – but in our final round of negotiations, I ask us to dig deep and see if we can do even better.  Many of the island and low-lying nation states at this conference have made the case that 2</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of warming would still leave many of them underwater. To give them the best chance of enduring, we need to limit warming to 1.5</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Can we get there in our last round of negotiations?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Let’s try our best – the world is looking to you!</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[If continuing the negotiations, transition back to Slides 31+32 and repeat Steps 2-4]</a:t>
            </a:r>
          </a:p>
        </p:txBody>
      </p:sp>
      <p:sp>
        <p:nvSpPr>
          <p:cNvPr id="86020" name="Espace réservé du numéro de diapositive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11F817A1-BCEA-480D-888B-9E37206D114B}" type="slidenum">
              <a:rPr lang="en-US" altLang="en-US" sz="1200" smtClean="0"/>
              <a:pPr/>
              <a:t>64</a:t>
            </a:fld>
            <a:endParaRPr lang="en-US" altLang="en-US" sz="1200"/>
          </a:p>
        </p:txBody>
      </p:sp>
    </p:spTree>
    <p:extLst>
      <p:ext uri="{BB962C8B-B14F-4D97-AF65-F5344CB8AC3E}">
        <p14:creationId xmlns:p14="http://schemas.microsoft.com/office/powerpoint/2010/main" val="3309232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lstStyle/>
          <a:p>
            <a:r>
              <a:rPr lang="en-US" sz="1200" kern="1200" dirty="0">
                <a:solidFill>
                  <a:schemeClr val="tx1"/>
                </a:solidFill>
                <a:latin typeface="+mn-lt"/>
                <a:ea typeface="+mn-ea"/>
                <a:cs typeface="+mn-cs"/>
              </a:rPr>
              <a:t>By limiting warming to 1.5</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you have achieved our collective goal!  This is no small feat and something we should all be proud of.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Congratulations!!!  We have arrived at a set of policies that will avert the worst impacts of climate change, especially for the world’s most vulnerable.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While there are still impacts that we will need to adapt to, look at how significantly the impacts were reduced compared to a 4</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scenario of warming: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[Review bullets on the slide]</a:t>
            </a:r>
          </a:p>
        </p:txBody>
      </p:sp>
      <p:sp>
        <p:nvSpPr>
          <p:cNvPr id="83972" name="Espace réservé du numéro de diapositive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A76D7F2-A588-4B0E-9FF5-32BF028766E2}" type="slidenum">
              <a:rPr lang="en-US" altLang="en-US" sz="1200" smtClean="0"/>
              <a:pPr/>
              <a:t>65</a:t>
            </a:fld>
            <a:endParaRPr lang="en-US" altLang="en-US" sz="1200"/>
          </a:p>
        </p:txBody>
      </p:sp>
    </p:spTree>
    <p:extLst>
      <p:ext uri="{BB962C8B-B14F-4D97-AF65-F5344CB8AC3E}">
        <p14:creationId xmlns:p14="http://schemas.microsoft.com/office/powerpoint/2010/main" val="2506749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lstStyle/>
          <a:p>
            <a:r>
              <a:rPr lang="en-US" altLang="en-US" b="1" dirty="0">
                <a:latin typeface="Times" panose="02020603050405020304" pitchFamily="18" charset="0"/>
              </a:rPr>
              <a:t>1. </a:t>
            </a:r>
            <a:r>
              <a:rPr lang="en-US" altLang="en-US" dirty="0" err="1">
                <a:latin typeface="Times" panose="02020603050405020304" pitchFamily="18" charset="0"/>
              </a:rPr>
              <a:t>Shindell</a:t>
            </a:r>
            <a:r>
              <a:rPr lang="en-US" altLang="en-US" dirty="0">
                <a:latin typeface="Times" panose="02020603050405020304" pitchFamily="18" charset="0"/>
              </a:rPr>
              <a:t>, Drew T., </a:t>
            </a:r>
            <a:r>
              <a:rPr lang="en-US" altLang="en-US" dirty="0" err="1">
                <a:latin typeface="Times" panose="02020603050405020304" pitchFamily="18" charset="0"/>
              </a:rPr>
              <a:t>Yunha</a:t>
            </a:r>
            <a:r>
              <a:rPr lang="en-US" altLang="en-US" dirty="0">
                <a:latin typeface="Times" panose="02020603050405020304" pitchFamily="18" charset="0"/>
              </a:rPr>
              <a:t> Lee, and Greg </a:t>
            </a:r>
            <a:r>
              <a:rPr lang="en-US" altLang="en-US" dirty="0" err="1">
                <a:latin typeface="Times" panose="02020603050405020304" pitchFamily="18" charset="0"/>
              </a:rPr>
              <a:t>Faluvegi</a:t>
            </a:r>
            <a:r>
              <a:rPr lang="en-US" altLang="en-US" dirty="0">
                <a:latin typeface="Times" panose="02020603050405020304" pitchFamily="18" charset="0"/>
              </a:rPr>
              <a:t>. "Climate and Health Impacts of US Emissions Reductions Consistent with 2 °C." </a:t>
            </a:r>
            <a:r>
              <a:rPr lang="en-US" altLang="en-US" i="1" dirty="0">
                <a:latin typeface="Times" panose="02020603050405020304" pitchFamily="18" charset="0"/>
              </a:rPr>
              <a:t>Nature Climate Change Nature Climate Change</a:t>
            </a:r>
            <a:r>
              <a:rPr lang="en-US" altLang="en-US" dirty="0">
                <a:latin typeface="Times" panose="02020603050405020304" pitchFamily="18" charset="0"/>
              </a:rPr>
              <a:t> 6.5 (2016): 503-507. </a:t>
            </a:r>
          </a:p>
          <a:p>
            <a:r>
              <a:rPr lang="en-US" altLang="en-US" b="1" dirty="0">
                <a:latin typeface="Times" panose="02020603050405020304" pitchFamily="18" charset="0"/>
              </a:rPr>
              <a:t>2. </a:t>
            </a:r>
            <a:r>
              <a:rPr lang="en-US" altLang="en-US" dirty="0">
                <a:latin typeface="Times" panose="02020603050405020304" pitchFamily="18" charset="0"/>
              </a:rPr>
              <a:t>"Human Health." </a:t>
            </a:r>
            <a:r>
              <a:rPr lang="en-US" altLang="en-US" i="1" dirty="0">
                <a:latin typeface="Times" panose="02020603050405020304" pitchFamily="18" charset="0"/>
              </a:rPr>
              <a:t>Climate Impacts on Human Health</a:t>
            </a:r>
            <a:r>
              <a:rPr lang="en-US" altLang="en-US" dirty="0">
                <a:latin typeface="Times" panose="02020603050405020304" pitchFamily="18" charset="0"/>
              </a:rPr>
              <a:t>. EPA. </a:t>
            </a:r>
          </a:p>
          <a:p>
            <a:endParaRPr lang="en-US" altLang="en-US" dirty="0">
              <a:latin typeface="Times" panose="02020603050405020304" pitchFamily="18" charset="0"/>
            </a:endParaRPr>
          </a:p>
        </p:txBody>
      </p:sp>
      <p:sp>
        <p:nvSpPr>
          <p:cNvPr id="83972" name="Espace réservé du numéro de diapositive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A76D7F2-A588-4B0E-9FF5-32BF028766E2}" type="slidenum">
              <a:rPr lang="en-US" altLang="en-US" sz="1200" smtClean="0"/>
              <a:pPr/>
              <a:t>66</a:t>
            </a:fld>
            <a:endParaRPr lang="en-US" altLang="en-US" sz="1200"/>
          </a:p>
        </p:txBody>
      </p:sp>
    </p:spTree>
    <p:extLst>
      <p:ext uri="{BB962C8B-B14F-4D97-AF65-F5344CB8AC3E}">
        <p14:creationId xmlns:p14="http://schemas.microsoft.com/office/powerpoint/2010/main" val="2378205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a:solidFill>
                  <a:schemeClr val="bg1">
                    <a:lumMod val="95000"/>
                  </a:schemeClr>
                </a:solidFill>
              </a:rPr>
              <a:t>En</a:t>
            </a:r>
            <a:r>
              <a:rPr lang="en-US" sz="1200" b="1" dirty="0">
                <a:solidFill>
                  <a:schemeClr val="bg1">
                    <a:lumMod val="95000"/>
                  </a:schemeClr>
                </a:solidFill>
              </a:rPr>
              <a:t>-ROADS in the Context of Other Tools to Help Navigate Climate Complexity</a:t>
            </a:r>
          </a:p>
          <a:p>
            <a:r>
              <a:rPr lang="en-US" sz="1200" dirty="0">
                <a:solidFill>
                  <a:schemeClr val="bg1">
                    <a:lumMod val="95000"/>
                  </a:schemeClr>
                </a:solidFill>
              </a:rPr>
              <a:t>Other more complex and disaggregated models are important for giving decision-makers information on possible futures with higher degrees of spatial resolution and more details on climate impacts and economic considerations than simple models such as </a:t>
            </a:r>
            <a:r>
              <a:rPr lang="en-US" sz="1200" dirty="0" err="1">
                <a:solidFill>
                  <a:schemeClr val="bg1">
                    <a:lumMod val="95000"/>
                  </a:schemeClr>
                </a:solidFill>
              </a:rPr>
              <a:t>En</a:t>
            </a:r>
            <a:r>
              <a:rPr lang="en-US" sz="1200" dirty="0">
                <a:solidFill>
                  <a:schemeClr val="bg1">
                    <a:lumMod val="95000"/>
                  </a:schemeClr>
                </a:solidFill>
              </a:rPr>
              <a:t>-ROADS. Simple models thus </a:t>
            </a:r>
            <a:r>
              <a:rPr lang="en-US" sz="1200" b="1" dirty="0">
                <a:solidFill>
                  <a:schemeClr val="bg1">
                    <a:lumMod val="95000"/>
                  </a:schemeClr>
                </a:solidFill>
              </a:rPr>
              <a:t>complement</a:t>
            </a:r>
            <a:r>
              <a:rPr lang="en-US" sz="1200" dirty="0">
                <a:solidFill>
                  <a:schemeClr val="bg1">
                    <a:lumMod val="95000"/>
                  </a:schemeClr>
                </a:solidFill>
              </a:rPr>
              <a:t> these more disaggregated models, allowing users to gain general insights that can be refined with more complex models as needed. In turn, the insights of more complex models can be incorporated into simple models (as has been done for </a:t>
            </a:r>
            <a:r>
              <a:rPr lang="en-US" sz="1200" dirty="0" err="1">
                <a:solidFill>
                  <a:schemeClr val="bg1">
                    <a:lumMod val="95000"/>
                  </a:schemeClr>
                </a:solidFill>
              </a:rPr>
              <a:t>En</a:t>
            </a:r>
            <a:r>
              <a:rPr lang="en-US" sz="1200" dirty="0">
                <a:solidFill>
                  <a:schemeClr val="bg1">
                    <a:lumMod val="95000"/>
                  </a:schemeClr>
                </a:solidFill>
              </a:rPr>
              <a:t>-ROADS) in order to improve the performance of the simpler models and enhancing their ability to bring analysis and scenario testing into policy debate, negotiation, and decision-making in real time.</a:t>
            </a:r>
          </a:p>
          <a:p>
            <a:endParaRPr lang="en-US" dirty="0"/>
          </a:p>
        </p:txBody>
      </p:sp>
      <p:sp>
        <p:nvSpPr>
          <p:cNvPr id="4" name="Slide Number Placeholder 3"/>
          <p:cNvSpPr>
            <a:spLocks noGrp="1"/>
          </p:cNvSpPr>
          <p:nvPr>
            <p:ph type="sldNum" sz="quarter" idx="5"/>
          </p:nvPr>
        </p:nvSpPr>
        <p:spPr/>
        <p:txBody>
          <a:bodyPr/>
          <a:lstStyle/>
          <a:p>
            <a:pPr>
              <a:defRPr/>
            </a:pPr>
            <a:fld id="{FC0D24E3-3D57-DF45-82EC-A44EA77C12AA}" type="slidenum">
              <a:rPr lang="en-US" smtClean="0"/>
              <a:pPr>
                <a:defRPr/>
              </a:pPr>
              <a:t>8</a:t>
            </a:fld>
            <a:endParaRPr lang="en-US" dirty="0"/>
          </a:p>
        </p:txBody>
      </p:sp>
    </p:spTree>
    <p:extLst>
      <p:ext uri="{BB962C8B-B14F-4D97-AF65-F5344CB8AC3E}">
        <p14:creationId xmlns:p14="http://schemas.microsoft.com/office/powerpoint/2010/main" val="2403464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slide is animated. </a:t>
            </a:r>
            <a:endParaRPr lang="en-US" dirty="0"/>
          </a:p>
        </p:txBody>
      </p:sp>
      <p:sp>
        <p:nvSpPr>
          <p:cNvPr id="4" name="Slide Number Placeholder 3"/>
          <p:cNvSpPr>
            <a:spLocks noGrp="1"/>
          </p:cNvSpPr>
          <p:nvPr>
            <p:ph type="sldNum" sz="quarter" idx="5"/>
          </p:nvPr>
        </p:nvSpPr>
        <p:spPr/>
        <p:txBody>
          <a:bodyPr/>
          <a:lstStyle/>
          <a:p>
            <a:fld id="{9EF5544B-41A5-D74E-8CB9-D5D13A292EFE}" type="slidenum">
              <a:rPr lang="en-US" smtClean="0"/>
              <a:t>9</a:t>
            </a:fld>
            <a:endParaRPr lang="en-US"/>
          </a:p>
        </p:txBody>
      </p:sp>
    </p:spTree>
    <p:extLst>
      <p:ext uri="{BB962C8B-B14F-4D97-AF65-F5344CB8AC3E}">
        <p14:creationId xmlns:p14="http://schemas.microsoft.com/office/powerpoint/2010/main" val="3518629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is animated. </a:t>
            </a:r>
          </a:p>
          <a:p>
            <a:endParaRPr lang="en-US" dirty="0"/>
          </a:p>
        </p:txBody>
      </p:sp>
      <p:sp>
        <p:nvSpPr>
          <p:cNvPr id="4" name="Slide Number Placeholder 3"/>
          <p:cNvSpPr>
            <a:spLocks noGrp="1"/>
          </p:cNvSpPr>
          <p:nvPr>
            <p:ph type="sldNum" sz="quarter" idx="5"/>
          </p:nvPr>
        </p:nvSpPr>
        <p:spPr/>
        <p:txBody>
          <a:bodyPr/>
          <a:lstStyle/>
          <a:p>
            <a:fld id="{9EF5544B-41A5-D74E-8CB9-D5D13A292EFE}" type="slidenum">
              <a:rPr lang="en-US" smtClean="0"/>
              <a:t>10</a:t>
            </a:fld>
            <a:endParaRPr lang="en-US"/>
          </a:p>
        </p:txBody>
      </p:sp>
    </p:spTree>
    <p:extLst>
      <p:ext uri="{BB962C8B-B14F-4D97-AF65-F5344CB8AC3E}">
        <p14:creationId xmlns:p14="http://schemas.microsoft.com/office/powerpoint/2010/main" val="1994703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i="1" dirty="0">
                <a:solidFill>
                  <a:schemeClr val="bg1"/>
                </a:solidFill>
              </a:rPr>
              <a:t>Script</a:t>
            </a:r>
            <a:r>
              <a:rPr lang="en-US" sz="1200" dirty="0">
                <a:solidFill>
                  <a:schemeClr val="bg1"/>
                </a:solidFill>
              </a:rPr>
              <a:t>: You are part of a global movement to become more knowledgeable about and equipped to solve climate change by experiencing this roleplaying simulation.</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14</a:t>
            </a:fld>
            <a:endParaRPr lang="en-US"/>
          </a:p>
        </p:txBody>
      </p:sp>
    </p:spTree>
    <p:extLst>
      <p:ext uri="{BB962C8B-B14F-4D97-AF65-F5344CB8AC3E}">
        <p14:creationId xmlns:p14="http://schemas.microsoft.com/office/powerpoint/2010/main" val="2375896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i="1" dirty="0">
                <a:solidFill>
                  <a:schemeClr val="bg1"/>
                </a:solidFill>
              </a:rPr>
              <a:t>Script</a:t>
            </a:r>
            <a:r>
              <a:rPr lang="en-US" sz="1200" dirty="0">
                <a:solidFill>
                  <a:schemeClr val="bg1"/>
                </a:solidFill>
              </a:rPr>
              <a:t>: You are part of a global movement to become more knowledgeable about and equipped to solve climate change by experiencing this roleplaying simulation.</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16</a:t>
            </a:fld>
            <a:endParaRPr lang="en-US"/>
          </a:p>
        </p:txBody>
      </p:sp>
    </p:spTree>
    <p:extLst>
      <p:ext uri="{BB962C8B-B14F-4D97-AF65-F5344CB8AC3E}">
        <p14:creationId xmlns:p14="http://schemas.microsoft.com/office/powerpoint/2010/main" val="2805204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White ">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E2B94-2478-0049-BB83-08DA3B519B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5686"/>
            <a:ext cx="12303945" cy="6965776"/>
          </a:xfrm>
          <a:prstGeom prst="rect">
            <a:avLst/>
          </a:prstGeom>
        </p:spPr>
      </p:pic>
      <p:sp>
        <p:nvSpPr>
          <p:cNvPr id="8" name="Title 1">
            <a:extLst>
              <a:ext uri="{FF2B5EF4-FFF2-40B4-BE49-F238E27FC236}">
                <a16:creationId xmlns:a16="http://schemas.microsoft.com/office/drawing/2014/main" id="{EF346857-5742-884D-9E9B-F1A6BA2E49E1}"/>
              </a:ext>
            </a:extLst>
          </p:cNvPr>
          <p:cNvSpPr>
            <a:spLocks noGrp="1"/>
          </p:cNvSpPr>
          <p:nvPr>
            <p:ph type="ctrTitle" hasCustomPrompt="1"/>
          </p:nvPr>
        </p:nvSpPr>
        <p:spPr>
          <a:xfrm>
            <a:off x="911389" y="781876"/>
            <a:ext cx="6695359" cy="2319132"/>
          </a:xfrm>
        </p:spPr>
        <p:txBody>
          <a:bodyPr anchor="ctr">
            <a:normAutofit/>
          </a:bodyPr>
          <a:lstStyle>
            <a:lvl1pPr algn="l">
              <a:defRPr sz="4800" b="1" i="0">
                <a:solidFill>
                  <a:srgbClr val="FFC000"/>
                </a:solidFill>
                <a:latin typeface="Helvetica" pitchFamily="2" charset="0"/>
              </a:defRPr>
            </a:lvl1pPr>
          </a:lstStyle>
          <a:p>
            <a:r>
              <a:rPr lang="en-US" dirty="0"/>
              <a:t>Click to edit Master Slide title</a:t>
            </a:r>
          </a:p>
        </p:txBody>
      </p:sp>
      <p:sp>
        <p:nvSpPr>
          <p:cNvPr id="9" name="Subtitle 2">
            <a:extLst>
              <a:ext uri="{FF2B5EF4-FFF2-40B4-BE49-F238E27FC236}">
                <a16:creationId xmlns:a16="http://schemas.microsoft.com/office/drawing/2014/main" id="{F6E66ACE-5A69-6648-B04D-6A23B6D609CD}"/>
              </a:ext>
            </a:extLst>
          </p:cNvPr>
          <p:cNvSpPr>
            <a:spLocks noGrp="1"/>
          </p:cNvSpPr>
          <p:nvPr>
            <p:ph type="subTitle" idx="1" hasCustomPrompt="1"/>
          </p:nvPr>
        </p:nvSpPr>
        <p:spPr>
          <a:xfrm>
            <a:off x="911389" y="3267350"/>
            <a:ext cx="6695359" cy="1655762"/>
          </a:xfrm>
        </p:spPr>
        <p:txBody>
          <a:bodyPr>
            <a:normAutofit/>
          </a:bodyPr>
          <a:lstStyle>
            <a:lvl1pPr marL="0" indent="0" algn="l">
              <a:buNone/>
              <a:defRPr sz="3000" b="0" i="0">
                <a:solidFill>
                  <a:schemeClr val="bg1"/>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cxnSp>
        <p:nvCxnSpPr>
          <p:cNvPr id="12" name="Straight Connector 11">
            <a:extLst>
              <a:ext uri="{FF2B5EF4-FFF2-40B4-BE49-F238E27FC236}">
                <a16:creationId xmlns:a16="http://schemas.microsoft.com/office/drawing/2014/main" id="{7FE35752-FE8F-7A42-B8D7-BACBFD8E54A3}"/>
              </a:ext>
            </a:extLst>
          </p:cNvPr>
          <p:cNvCxnSpPr/>
          <p:nvPr userDrawn="1"/>
        </p:nvCxnSpPr>
        <p:spPr>
          <a:xfrm>
            <a:off x="1046922" y="2902225"/>
            <a:ext cx="77922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948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B335-9F36-6142-86EA-56DAA66C2FF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FB150F-89F7-C947-B0F2-8CB574ADE86F}"/>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72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298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Blue &amp; White/Text Center">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41EA2E3-0D07-3142-9139-B2AB7DF36C4B}"/>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t="52821"/>
          <a:stretch/>
        </p:blipFill>
        <p:spPr>
          <a:xfrm>
            <a:off x="-37707" y="0"/>
            <a:ext cx="12257988" cy="3235570"/>
          </a:xfrm>
          <a:prstGeom prst="rect">
            <a:avLst/>
          </a:prstGeom>
        </p:spPr>
      </p:pic>
      <p:sp>
        <p:nvSpPr>
          <p:cNvPr id="4" name="Text Placeholder 2"/>
          <p:cNvSpPr>
            <a:spLocks noGrp="1"/>
          </p:cNvSpPr>
          <p:nvPr>
            <p:ph type="body" idx="1"/>
          </p:nvPr>
        </p:nvSpPr>
        <p:spPr>
          <a:xfrm>
            <a:off x="914400" y="530892"/>
            <a:ext cx="10363200" cy="1783430"/>
          </a:xfrm>
        </p:spPr>
        <p:txBody>
          <a:bodyPr/>
          <a:lstStyle>
            <a:lvl1pPr>
              <a:lnSpc>
                <a:spcPct val="100000"/>
              </a:lnSpc>
              <a:defRPr>
                <a:solidFill>
                  <a:srgbClr val="FFFFFF"/>
                </a:solidFill>
              </a:defRPr>
            </a:lvl1pPr>
          </a:lstStyle>
          <a:p>
            <a:pPr lvl="0"/>
            <a:r>
              <a:rPr lang="en-US">
                <a:solidFill>
                  <a:schemeClr val="bg1"/>
                </a:solidFill>
              </a:rPr>
              <a:t>Edit Master text styles</a:t>
            </a:r>
          </a:p>
        </p:txBody>
      </p:sp>
      <p:pic>
        <p:nvPicPr>
          <p:cNvPr id="7" name="Picture 6">
            <a:extLst>
              <a:ext uri="{FF2B5EF4-FFF2-40B4-BE49-F238E27FC236}">
                <a16:creationId xmlns:a16="http://schemas.microsoft.com/office/drawing/2014/main" id="{0916496D-64AC-424E-B9E4-09550D34E0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1873590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8824" t="28824"/>
          <a:stretch/>
        </p:blipFill>
        <p:spPr>
          <a:xfrm>
            <a:off x="0" y="0"/>
            <a:ext cx="12192000" cy="6858000"/>
          </a:xfrm>
          <a:prstGeom prst="rect">
            <a:avLst/>
          </a:prstGeom>
        </p:spPr>
      </p:pic>
    </p:spTree>
    <p:extLst>
      <p:ext uri="{BB962C8B-B14F-4D97-AF65-F5344CB8AC3E}">
        <p14:creationId xmlns:p14="http://schemas.microsoft.com/office/powerpoint/2010/main" val="1344839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28824" t="28824"/>
          <a:stretch/>
        </p:blipFill>
        <p:spPr>
          <a:xfrm>
            <a:off x="0" y="0"/>
            <a:ext cx="12192000" cy="6858000"/>
          </a:xfrm>
          <a:prstGeom prst="rect">
            <a:avLst/>
          </a:prstGeom>
        </p:spPr>
      </p:pic>
      <p:pic>
        <p:nvPicPr>
          <p:cNvPr id="6" name="Content Placeholder 6">
            <a:extLst>
              <a:ext uri="{FF2B5EF4-FFF2-40B4-BE49-F238E27FC236}">
                <a16:creationId xmlns:a16="http://schemas.microsoft.com/office/drawing/2014/main" id="{11E9DBDB-723C-9546-B2B5-B21119FB49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9" y="6147013"/>
            <a:ext cx="1523999" cy="574463"/>
          </a:xfrm>
          <a:prstGeom prst="rect">
            <a:avLst/>
          </a:prstGeom>
        </p:spPr>
      </p:pic>
      <p:sp>
        <p:nvSpPr>
          <p:cNvPr id="4" name="Content Placeholder 2"/>
          <p:cNvSpPr>
            <a:spLocks noGrp="1"/>
          </p:cNvSpPr>
          <p:nvPr>
            <p:ph idx="1" hasCustomPrompt="1"/>
          </p:nvPr>
        </p:nvSpPr>
        <p:spPr>
          <a:xfrm>
            <a:off x="6452051" y="990600"/>
            <a:ext cx="4901749" cy="4876800"/>
          </a:xfrm>
        </p:spPr>
        <p:txBody>
          <a:bodyPr>
            <a:normAutofit/>
          </a:bodyPr>
          <a:lstStyle>
            <a:lvl1pPr marL="0" indent="0">
              <a:lnSpc>
                <a:spcPct val="100000"/>
              </a:lnSpc>
              <a:buNone/>
              <a:defRPr baseline="0"/>
            </a:lvl1pPr>
          </a:lstStyle>
          <a:p>
            <a:pPr marL="0" indent="0">
              <a:buNone/>
            </a:pPr>
            <a:r>
              <a:rPr lang="en-US" sz="1800" dirty="0">
                <a:solidFill>
                  <a:schemeClr val="bg1"/>
                </a:solidFill>
                <a:cs typeface="Century Gothic"/>
              </a:rPr>
              <a:t>Click to add text</a:t>
            </a:r>
          </a:p>
        </p:txBody>
      </p:sp>
    </p:spTree>
    <p:extLst>
      <p:ext uri="{BB962C8B-B14F-4D97-AF65-F5344CB8AC3E}">
        <p14:creationId xmlns:p14="http://schemas.microsoft.com/office/powerpoint/2010/main" val="2973980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0409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28824" t="28824"/>
          <a:stretch/>
        </p:blipFill>
        <p:spPr>
          <a:xfrm>
            <a:off x="-26505" y="0"/>
            <a:ext cx="12284765" cy="6858000"/>
          </a:xfrm>
          <a:prstGeom prst="rect">
            <a:avLst/>
          </a:prstGeom>
        </p:spPr>
      </p:pic>
      <p:sp>
        <p:nvSpPr>
          <p:cNvPr id="10" name="Text Placeholder 5">
            <a:extLst>
              <a:ext uri="{FF2B5EF4-FFF2-40B4-BE49-F238E27FC236}">
                <a16:creationId xmlns:a16="http://schemas.microsoft.com/office/drawing/2014/main" id="{163F7AE6-A5CF-1741-9ABA-D16956EE3C4C}"/>
              </a:ext>
            </a:extLst>
          </p:cNvPr>
          <p:cNvSpPr>
            <a:spLocks noGrp="1"/>
          </p:cNvSpPr>
          <p:nvPr>
            <p:ph type="body" sz="quarter" idx="12"/>
          </p:nvPr>
        </p:nvSpPr>
        <p:spPr>
          <a:xfrm>
            <a:off x="6406660" y="1404730"/>
            <a:ext cx="5228299"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a16="http://schemas.microsoft.com/office/drawing/2014/main" id="{F60AE409-6B6B-CC45-8860-5F1D67E328A9}"/>
              </a:ext>
            </a:extLst>
          </p:cNvPr>
          <p:cNvSpPr>
            <a:spLocks noGrp="1"/>
          </p:cNvSpPr>
          <p:nvPr>
            <p:ph type="body" sz="quarter" idx="13"/>
          </p:nvPr>
        </p:nvSpPr>
        <p:spPr>
          <a:xfrm>
            <a:off x="466722" y="1404730"/>
            <a:ext cx="5316637"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561D046E-CC09-8640-B369-6E42E12B47A5}"/>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730016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28824" t="28824"/>
          <a:stretch/>
        </p:blipFill>
        <p:spPr>
          <a:xfrm>
            <a:off x="-26505" y="0"/>
            <a:ext cx="12284765" cy="6858000"/>
          </a:xfrm>
          <a:prstGeom prst="rect">
            <a:avLst/>
          </a:prstGeom>
        </p:spPr>
      </p:pic>
      <p:sp>
        <p:nvSpPr>
          <p:cNvPr id="12" name="Text Placeholder 5">
            <a:extLst>
              <a:ext uri="{FF2B5EF4-FFF2-40B4-BE49-F238E27FC236}">
                <a16:creationId xmlns:a16="http://schemas.microsoft.com/office/drawing/2014/main" id="{E698E736-4DD4-2C4D-B44A-263F86800A1B}"/>
              </a:ext>
            </a:extLst>
          </p:cNvPr>
          <p:cNvSpPr>
            <a:spLocks noGrp="1"/>
          </p:cNvSpPr>
          <p:nvPr>
            <p:ph type="body" sz="quarter" idx="12"/>
          </p:nvPr>
        </p:nvSpPr>
        <p:spPr>
          <a:xfrm>
            <a:off x="6406660" y="698756"/>
            <a:ext cx="5228299" cy="53250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a:extLst>
              <a:ext uri="{FF2B5EF4-FFF2-40B4-BE49-F238E27FC236}">
                <a16:creationId xmlns:a16="http://schemas.microsoft.com/office/drawing/2014/main" id="{92E74E7C-03D1-974D-A20A-98738FDF95EE}"/>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E230E88-2101-D14C-A85E-AFA047F5312D}"/>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415469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amp; White/Text Right">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E4C28E5-9D1A-FF4C-AC4A-CDC3AD10D3E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r="7654"/>
          <a:stretch/>
        </p:blipFill>
        <p:spPr>
          <a:xfrm>
            <a:off x="6042991" y="0"/>
            <a:ext cx="6139275" cy="6858000"/>
          </a:xfrm>
          <a:prstGeom prst="rect">
            <a:avLst/>
          </a:prstGeom>
        </p:spPr>
      </p:pic>
      <p:sp>
        <p:nvSpPr>
          <p:cNvPr id="25" name="Text Placeholder 5">
            <a:extLst>
              <a:ext uri="{FF2B5EF4-FFF2-40B4-BE49-F238E27FC236}">
                <a16:creationId xmlns:a16="http://schemas.microsoft.com/office/drawing/2014/main" id="{9EF74550-9853-8D4F-891B-1BEA2FF6D9B7}"/>
              </a:ext>
            </a:extLst>
          </p:cNvPr>
          <p:cNvSpPr>
            <a:spLocks noGrp="1"/>
          </p:cNvSpPr>
          <p:nvPr>
            <p:ph type="body" sz="quarter" idx="12"/>
          </p:nvPr>
        </p:nvSpPr>
        <p:spPr>
          <a:xfrm>
            <a:off x="6406660" y="698757"/>
            <a:ext cx="5228299" cy="53250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5">
            <a:extLst>
              <a:ext uri="{FF2B5EF4-FFF2-40B4-BE49-F238E27FC236}">
                <a16:creationId xmlns:a16="http://schemas.microsoft.com/office/drawing/2014/main" id="{592A1848-2E52-EC41-A908-950E304A1AEF}"/>
              </a:ext>
            </a:extLst>
          </p:cNvPr>
          <p:cNvSpPr>
            <a:spLocks noGrp="1"/>
          </p:cNvSpPr>
          <p:nvPr>
            <p:ph type="body" sz="quarter" idx="13"/>
          </p:nvPr>
        </p:nvSpPr>
        <p:spPr>
          <a:xfrm>
            <a:off x="466722" y="1815548"/>
            <a:ext cx="5316637" cy="420822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1">
            <a:extLst>
              <a:ext uri="{FF2B5EF4-FFF2-40B4-BE49-F238E27FC236}">
                <a16:creationId xmlns:a16="http://schemas.microsoft.com/office/drawing/2014/main" id="{8C1A196A-C860-1548-99D9-146F93724224}"/>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312437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ue &amp; White">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6B6C47-266E-A24B-8C7F-8E39FD7D06C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r="7654"/>
          <a:stretch/>
        </p:blipFill>
        <p:spPr>
          <a:xfrm>
            <a:off x="1" y="0"/>
            <a:ext cx="6082748" cy="6858000"/>
          </a:xfrm>
          <a:prstGeom prst="rect">
            <a:avLst/>
          </a:prstGeom>
        </p:spPr>
      </p:pic>
      <p:sp>
        <p:nvSpPr>
          <p:cNvPr id="18" name="Text Placeholder 5">
            <a:extLst>
              <a:ext uri="{FF2B5EF4-FFF2-40B4-BE49-F238E27FC236}">
                <a16:creationId xmlns:a16="http://schemas.microsoft.com/office/drawing/2014/main" id="{E7F5137E-D8E9-F747-8017-A29A6B55158A}"/>
              </a:ext>
            </a:extLst>
          </p:cNvPr>
          <p:cNvSpPr>
            <a:spLocks noGrp="1"/>
          </p:cNvSpPr>
          <p:nvPr>
            <p:ph type="body" sz="quarter" idx="12"/>
          </p:nvPr>
        </p:nvSpPr>
        <p:spPr>
          <a:xfrm>
            <a:off x="6406660" y="698757"/>
            <a:ext cx="5228299" cy="532501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
            <a:extLst>
              <a:ext uri="{FF2B5EF4-FFF2-40B4-BE49-F238E27FC236}">
                <a16:creationId xmlns:a16="http://schemas.microsoft.com/office/drawing/2014/main" id="{D944EFA8-4836-BF42-8781-1C24E55EC913}"/>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C5F58FE6-4DCA-4D41-9CF8-22180A4FF675}"/>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293780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8484" t="29060"/>
          <a:stretch/>
        </p:blipFill>
        <p:spPr>
          <a:xfrm>
            <a:off x="0" y="1416846"/>
            <a:ext cx="12191999" cy="5441154"/>
          </a:xfrm>
          <a:prstGeom prst="rect">
            <a:avLst/>
          </a:prstGeom>
        </p:spPr>
      </p:pic>
      <p:sp>
        <p:nvSpPr>
          <p:cNvPr id="6" name="Title 1">
            <a:extLst>
              <a:ext uri="{FF2B5EF4-FFF2-40B4-BE49-F238E27FC236}">
                <a16:creationId xmlns:a16="http://schemas.microsoft.com/office/drawing/2014/main" id="{CE4E7A3D-014E-924A-BB63-7421F5433EFB}"/>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65000"/>
                    <a:lumOff val="35000"/>
                  </a:schemeClr>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D5FEB4A-7614-CB42-BCEF-CF474F8DA2B6}"/>
              </a:ext>
            </a:extLst>
          </p:cNvPr>
          <p:cNvSpPr>
            <a:spLocks noGrp="1"/>
          </p:cNvSpPr>
          <p:nvPr>
            <p:ph idx="1"/>
          </p:nvPr>
        </p:nvSpPr>
        <p:spPr>
          <a:xfrm>
            <a:off x="466722" y="1643270"/>
            <a:ext cx="11261452" cy="4380500"/>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89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3175"/>
            <a:ext cx="12192000" cy="504825"/>
          </a:xfrm>
          <a:prstGeom prst="rect">
            <a:avLst/>
          </a:prstGeom>
        </p:spPr>
      </p:pic>
      <p:pic>
        <p:nvPicPr>
          <p:cNvPr id="11" name="Content Placeholder 6">
            <a:extLst>
              <a:ext uri="{FF2B5EF4-FFF2-40B4-BE49-F238E27FC236}">
                <a16:creationId xmlns:a16="http://schemas.microsoft.com/office/drawing/2014/main" id="{AA2C29F1-4368-734D-9F76-2811EBD418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53624" y="6411635"/>
            <a:ext cx="1029073" cy="387903"/>
          </a:xfrm>
          <a:prstGeom prst="rect">
            <a:avLst/>
          </a:prstGeom>
        </p:spPr>
      </p:pic>
      <p:sp>
        <p:nvSpPr>
          <p:cNvPr id="8" name="Title 1">
            <a:extLst>
              <a:ext uri="{FF2B5EF4-FFF2-40B4-BE49-F238E27FC236}">
                <a16:creationId xmlns:a16="http://schemas.microsoft.com/office/drawing/2014/main" id="{F5DE7143-10B3-D14A-9898-C00C2D1296ED}"/>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3213689-9E3D-F54E-AB47-5596BE869809}"/>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14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3175"/>
            <a:ext cx="12192000" cy="504825"/>
          </a:xfrm>
          <a:prstGeom prst="rect">
            <a:avLst/>
          </a:prstGeom>
        </p:spPr>
      </p:pic>
    </p:spTree>
    <p:extLst>
      <p:ext uri="{BB962C8B-B14F-4D97-AF65-F5344CB8AC3E}">
        <p14:creationId xmlns:p14="http://schemas.microsoft.com/office/powerpoint/2010/main" val="994558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A046C-E215-2347-8552-C8AD2C3A1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BBE03E-A258-8345-98B1-1809EBBF1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3138313"/>
      </p:ext>
    </p:extLst>
  </p:cSld>
  <p:clrMap bg1="lt1" tx1="dk1" bg2="lt2" tx2="dk2" accent1="accent1" accent2="accent2" accent3="accent3" accent4="accent4" accent5="accent5" accent6="accent6" hlink="hlink" folHlink="folHlink"/>
  <p:sldLayoutIdLst>
    <p:sldLayoutId id="2147483684" r:id="rId1"/>
    <p:sldLayoutId id="2147483665" r:id="rId2"/>
    <p:sldLayoutId id="2147483685" r:id="rId3"/>
    <p:sldLayoutId id="2147483686" r:id="rId4"/>
    <p:sldLayoutId id="2147483652" r:id="rId5"/>
    <p:sldLayoutId id="2147483669" r:id="rId6"/>
    <p:sldLayoutId id="2147483654" r:id="rId7"/>
    <p:sldLayoutId id="2147483674" r:id="rId8"/>
    <p:sldLayoutId id="2147483682" r:id="rId9"/>
    <p:sldLayoutId id="2147483679" r:id="rId10"/>
    <p:sldLayoutId id="2147483687" r:id="rId11"/>
    <p:sldLayoutId id="2147483692" r:id="rId12"/>
    <p:sldLayoutId id="2147483693" r:id="rId13"/>
    <p:sldLayoutId id="2147483694" r:id="rId14"/>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chart" Target="../charts/chart6.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8" Type="http://schemas.openxmlformats.org/officeDocument/2006/relationships/chart" Target="../charts/chart13.xml"/><Relationship Id="rId13" Type="http://schemas.openxmlformats.org/officeDocument/2006/relationships/chart" Target="../charts/chart18.xml"/><Relationship Id="rId3" Type="http://schemas.openxmlformats.org/officeDocument/2006/relationships/chart" Target="../charts/chart8.xml"/><Relationship Id="rId7" Type="http://schemas.openxmlformats.org/officeDocument/2006/relationships/chart" Target="../charts/chart12.xml"/><Relationship Id="rId12" Type="http://schemas.openxmlformats.org/officeDocument/2006/relationships/chart" Target="../charts/chart17.xml"/><Relationship Id="rId17" Type="http://schemas.openxmlformats.org/officeDocument/2006/relationships/image" Target="../media/image13.png"/><Relationship Id="rId2" Type="http://schemas.openxmlformats.org/officeDocument/2006/relationships/chart" Target="../charts/chart7.xml"/><Relationship Id="rId16" Type="http://schemas.openxmlformats.org/officeDocument/2006/relationships/chart" Target="../charts/chart21.xml"/><Relationship Id="rId1" Type="http://schemas.openxmlformats.org/officeDocument/2006/relationships/slideLayout" Target="../slideLayouts/slideLayout2.xml"/><Relationship Id="rId6" Type="http://schemas.openxmlformats.org/officeDocument/2006/relationships/chart" Target="../charts/chart11.xml"/><Relationship Id="rId11" Type="http://schemas.openxmlformats.org/officeDocument/2006/relationships/chart" Target="../charts/chart16.xml"/><Relationship Id="rId5" Type="http://schemas.openxmlformats.org/officeDocument/2006/relationships/chart" Target="../charts/chart10.xml"/><Relationship Id="rId15" Type="http://schemas.openxmlformats.org/officeDocument/2006/relationships/chart" Target="../charts/chart20.xml"/><Relationship Id="rId10" Type="http://schemas.openxmlformats.org/officeDocument/2006/relationships/chart" Target="../charts/chart15.xml"/><Relationship Id="rId4" Type="http://schemas.openxmlformats.org/officeDocument/2006/relationships/chart" Target="../charts/chart9.xml"/><Relationship Id="rId9" Type="http://schemas.openxmlformats.org/officeDocument/2006/relationships/chart" Target="../charts/chart14.xml"/><Relationship Id="rId14" Type="http://schemas.openxmlformats.org/officeDocument/2006/relationships/chart" Target="../charts/char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climate.nasa.gov/evidenc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tiff"/><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hyperlink" Target="http://there100.org/companies" TargetMode="External"/><Relationship Id="rId9" Type="http://schemas.openxmlformats.org/officeDocument/2006/relationships/image" Target="../media/image40.jpeg"/><Relationship Id="rId1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A4D7E27F-21DC-4D86-9335-CB28EC91EACD}"/>
              </a:ext>
            </a:extLst>
          </p:cNvPr>
          <p:cNvSpPr txBox="1">
            <a:spLocks/>
          </p:cNvSpPr>
          <p:nvPr/>
        </p:nvSpPr>
        <p:spPr>
          <a:xfrm>
            <a:off x="1056155" y="3703279"/>
            <a:ext cx="10230000" cy="112641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7500" b="1" dirty="0" err="1" smtClean="0">
                <a:solidFill>
                  <a:srgbClr val="FFC000"/>
                </a:solidFill>
                <a:effectLst>
                  <a:outerShdw blurRad="50800" dist="38100" dir="5400000" algn="t" rotWithShape="0">
                    <a:prstClr val="black">
                      <a:alpha val="40000"/>
                    </a:prstClr>
                  </a:outerShdw>
                </a:effectLst>
                <a:latin typeface="Helvetica" pitchFamily="2" charset="0"/>
                <a:cs typeface="Copperplate"/>
              </a:rPr>
              <a:t>Klimatick</a:t>
            </a:r>
            <a:r>
              <a:rPr lang="sk-SK" sz="7500" b="1" dirty="0" smtClean="0">
                <a:solidFill>
                  <a:srgbClr val="FFC000"/>
                </a:solidFill>
                <a:effectLst>
                  <a:outerShdw blurRad="50800" dist="38100" dir="5400000" algn="t" rotWithShape="0">
                    <a:prstClr val="black">
                      <a:alpha val="40000"/>
                    </a:prstClr>
                  </a:outerShdw>
                </a:effectLst>
                <a:latin typeface="Helvetica" pitchFamily="2" charset="0"/>
                <a:cs typeface="Copperplate"/>
              </a:rPr>
              <a:t>ý</a:t>
            </a:r>
            <a:r>
              <a:rPr lang="en-US" sz="7500" b="1" dirty="0" smtClean="0">
                <a:solidFill>
                  <a:srgbClr val="FFC000"/>
                </a:solidFill>
                <a:effectLst>
                  <a:outerShdw blurRad="50800" dist="38100" dir="5400000" algn="t" rotWithShape="0">
                    <a:prstClr val="black">
                      <a:alpha val="40000"/>
                    </a:prstClr>
                  </a:outerShdw>
                </a:effectLst>
                <a:latin typeface="Helvetica" pitchFamily="2" charset="0"/>
                <a:cs typeface="Copperplate"/>
              </a:rPr>
              <a:t> </a:t>
            </a:r>
            <a:r>
              <a:rPr lang="en-US" sz="7500" b="1" dirty="0">
                <a:solidFill>
                  <a:srgbClr val="FFC000"/>
                </a:solidFill>
                <a:effectLst>
                  <a:outerShdw blurRad="50800" dist="38100" dir="5400000" algn="t" rotWithShape="0">
                    <a:prstClr val="black">
                      <a:alpha val="40000"/>
                    </a:prstClr>
                  </a:outerShdw>
                </a:effectLst>
                <a:latin typeface="Helvetica" pitchFamily="2" charset="0"/>
                <a:cs typeface="Copperplate"/>
              </a:rPr>
              <a:t>Workshop</a:t>
            </a:r>
          </a:p>
        </p:txBody>
      </p:sp>
      <p:pic>
        <p:nvPicPr>
          <p:cNvPr id="4" name="Picture 3">
            <a:extLst>
              <a:ext uri="{FF2B5EF4-FFF2-40B4-BE49-F238E27FC236}">
                <a16:creationId xmlns:a16="http://schemas.microsoft.com/office/drawing/2014/main" id="{EB62345F-BDFD-E744-AA15-9F00890609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9724" y="1365338"/>
            <a:ext cx="5582863" cy="2211644"/>
          </a:xfrm>
          <a:prstGeom prst="rect">
            <a:avLst/>
          </a:prstGeom>
        </p:spPr>
      </p:pic>
    </p:spTree>
    <p:extLst>
      <p:ext uri="{BB962C8B-B14F-4D97-AF65-F5344CB8AC3E}">
        <p14:creationId xmlns:p14="http://schemas.microsoft.com/office/powerpoint/2010/main" val="1158679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DC77352C-38BD-E144-A826-C54D93F29FCD}"/>
              </a:ext>
            </a:extLst>
          </p:cNvPr>
          <p:cNvGraphicFramePr>
            <a:graphicFrameLocks/>
          </p:cNvGraphicFramePr>
          <p:nvPr>
            <p:extLst/>
          </p:nvPr>
        </p:nvGraphicFramePr>
        <p:xfrm>
          <a:off x="36107" y="3089757"/>
          <a:ext cx="5730781" cy="35481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9D3A6463-50AB-8E4B-8106-C898EA21F9A2}"/>
              </a:ext>
            </a:extLst>
          </p:cNvPr>
          <p:cNvGraphicFramePr>
            <a:graphicFrameLocks/>
          </p:cNvGraphicFramePr>
          <p:nvPr>
            <p:extLst/>
          </p:nvPr>
        </p:nvGraphicFramePr>
        <p:xfrm>
          <a:off x="5917650" y="3095890"/>
          <a:ext cx="6385853" cy="3535864"/>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298DA4E9-1AAA-974C-90A0-F700CD407CD7}"/>
              </a:ext>
            </a:extLst>
          </p:cNvPr>
          <p:cNvSpPr txBox="1"/>
          <p:nvPr/>
        </p:nvSpPr>
        <p:spPr>
          <a:xfrm>
            <a:off x="7253030" y="1059584"/>
            <a:ext cx="1143262" cy="369332"/>
          </a:xfrm>
          <a:prstGeom prst="rect">
            <a:avLst/>
          </a:prstGeom>
          <a:noFill/>
        </p:spPr>
        <p:txBody>
          <a:bodyPr wrap="none" rtlCol="0">
            <a:spAutoFit/>
          </a:bodyPr>
          <a:lstStyle/>
          <a:p>
            <a:r>
              <a:rPr lang="en-US" dirty="0" err="1"/>
              <a:t>En</a:t>
            </a:r>
            <a:r>
              <a:rPr lang="en-US" dirty="0"/>
              <a:t>-ROADS</a:t>
            </a:r>
          </a:p>
        </p:txBody>
      </p:sp>
      <p:graphicFrame>
        <p:nvGraphicFramePr>
          <p:cNvPr id="3" name="Chart 2">
            <a:extLst>
              <a:ext uri="{FF2B5EF4-FFF2-40B4-BE49-F238E27FC236}">
                <a16:creationId xmlns:a16="http://schemas.microsoft.com/office/drawing/2014/main" id="{C1CA2E08-0F3A-1646-AB71-18DFCE29BB80}"/>
              </a:ext>
            </a:extLst>
          </p:cNvPr>
          <p:cNvGraphicFramePr>
            <a:graphicFrameLocks/>
          </p:cNvGraphicFramePr>
          <p:nvPr>
            <p:extLst/>
          </p:nvPr>
        </p:nvGraphicFramePr>
        <p:xfrm>
          <a:off x="5715000" y="148130"/>
          <a:ext cx="6199546" cy="3105379"/>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9FD3C78C-3CFE-AA42-9CA9-7D9A27249DD1}"/>
              </a:ext>
            </a:extLst>
          </p:cNvPr>
          <p:cNvSpPr txBox="1"/>
          <p:nvPr/>
        </p:nvSpPr>
        <p:spPr>
          <a:xfrm>
            <a:off x="8881381" y="1357000"/>
            <a:ext cx="1378665" cy="307777"/>
          </a:xfrm>
          <a:prstGeom prst="rect">
            <a:avLst/>
          </a:prstGeom>
          <a:noFill/>
        </p:spPr>
        <p:txBody>
          <a:bodyPr wrap="square" rtlCol="0">
            <a:spAutoFit/>
          </a:bodyPr>
          <a:lstStyle/>
          <a:p>
            <a:r>
              <a:rPr lang="en-US" sz="1400" b="1" dirty="0" err="1">
                <a:solidFill>
                  <a:srgbClr val="1636A8"/>
                </a:solidFill>
                <a:latin typeface="Helvetica" pitchFamily="2" charset="0"/>
              </a:rPr>
              <a:t>En</a:t>
            </a:r>
            <a:r>
              <a:rPr lang="en-US" sz="1400" b="1" dirty="0">
                <a:solidFill>
                  <a:srgbClr val="1636A8"/>
                </a:solidFill>
                <a:latin typeface="Helvetica" pitchFamily="2" charset="0"/>
              </a:rPr>
              <a:t>-ROADS</a:t>
            </a:r>
          </a:p>
        </p:txBody>
      </p:sp>
      <p:sp>
        <p:nvSpPr>
          <p:cNvPr id="46" name="TextBox 45">
            <a:extLst>
              <a:ext uri="{FF2B5EF4-FFF2-40B4-BE49-F238E27FC236}">
                <a16:creationId xmlns:a16="http://schemas.microsoft.com/office/drawing/2014/main" id="{1BF28462-8B8A-6B43-BA1E-712CDF0A75B5}"/>
              </a:ext>
            </a:extLst>
          </p:cNvPr>
          <p:cNvSpPr txBox="1"/>
          <p:nvPr/>
        </p:nvSpPr>
        <p:spPr>
          <a:xfrm>
            <a:off x="6501949" y="3481824"/>
            <a:ext cx="3411106" cy="492443"/>
          </a:xfrm>
          <a:prstGeom prst="rect">
            <a:avLst/>
          </a:prstGeom>
          <a:noFill/>
        </p:spPr>
        <p:txBody>
          <a:bodyPr wrap="square" rtlCol="0">
            <a:spAutoFit/>
          </a:bodyPr>
          <a:lstStyle/>
          <a:p>
            <a:r>
              <a:rPr lang="en-US" sz="2600" b="1" i="1" dirty="0">
                <a:solidFill>
                  <a:srgbClr val="224A8D"/>
                </a:solidFill>
                <a:latin typeface="Helvetica Bold Oblique" pitchFamily="2" charset="0"/>
              </a:rPr>
              <a:t>Carbon price test</a:t>
            </a:r>
          </a:p>
        </p:txBody>
      </p:sp>
      <p:sp>
        <p:nvSpPr>
          <p:cNvPr id="57" name="TextBox 56">
            <a:extLst>
              <a:ext uri="{FF2B5EF4-FFF2-40B4-BE49-F238E27FC236}">
                <a16:creationId xmlns:a16="http://schemas.microsoft.com/office/drawing/2014/main" id="{8A314081-A405-7F42-AB58-6B30B1AD8C42}"/>
              </a:ext>
            </a:extLst>
          </p:cNvPr>
          <p:cNvSpPr txBox="1"/>
          <p:nvPr/>
        </p:nvSpPr>
        <p:spPr>
          <a:xfrm>
            <a:off x="6501949" y="464152"/>
            <a:ext cx="1483639" cy="492443"/>
          </a:xfrm>
          <a:prstGeom prst="rect">
            <a:avLst/>
          </a:prstGeom>
          <a:noFill/>
        </p:spPr>
        <p:txBody>
          <a:bodyPr wrap="square" rtlCol="0">
            <a:spAutoFit/>
          </a:bodyPr>
          <a:lstStyle/>
          <a:p>
            <a:r>
              <a:rPr lang="en-US" sz="2600" b="1" i="1" dirty="0">
                <a:solidFill>
                  <a:srgbClr val="224A8D"/>
                </a:solidFill>
                <a:latin typeface="Helvetica Bold Oblique" pitchFamily="2" charset="0"/>
              </a:rPr>
              <a:t>History</a:t>
            </a:r>
          </a:p>
        </p:txBody>
      </p:sp>
      <p:sp>
        <p:nvSpPr>
          <p:cNvPr id="62" name="TextBox 61">
            <a:extLst>
              <a:ext uri="{FF2B5EF4-FFF2-40B4-BE49-F238E27FC236}">
                <a16:creationId xmlns:a16="http://schemas.microsoft.com/office/drawing/2014/main" id="{BE3AB3A1-328C-A549-B9DE-4C76197EE64B}"/>
              </a:ext>
            </a:extLst>
          </p:cNvPr>
          <p:cNvSpPr txBox="1"/>
          <p:nvPr/>
        </p:nvSpPr>
        <p:spPr>
          <a:xfrm rot="20817412">
            <a:off x="3946183" y="3934282"/>
            <a:ext cx="1378665" cy="307777"/>
          </a:xfrm>
          <a:prstGeom prst="rect">
            <a:avLst/>
          </a:prstGeom>
          <a:noFill/>
        </p:spPr>
        <p:txBody>
          <a:bodyPr wrap="square" rtlCol="0">
            <a:spAutoFit/>
          </a:bodyPr>
          <a:lstStyle/>
          <a:p>
            <a:r>
              <a:rPr lang="en-US" sz="1400" b="1" dirty="0" err="1">
                <a:solidFill>
                  <a:srgbClr val="1636A8"/>
                </a:solidFill>
                <a:latin typeface="Helvetica" pitchFamily="2" charset="0"/>
              </a:rPr>
              <a:t>En</a:t>
            </a:r>
            <a:r>
              <a:rPr lang="en-US" sz="1400" b="1" dirty="0">
                <a:solidFill>
                  <a:srgbClr val="1636A8"/>
                </a:solidFill>
                <a:latin typeface="Helvetica" pitchFamily="2" charset="0"/>
              </a:rPr>
              <a:t>-ROADS</a:t>
            </a:r>
          </a:p>
        </p:txBody>
      </p:sp>
      <p:sp>
        <p:nvSpPr>
          <p:cNvPr id="63" name="TextBox 62">
            <a:extLst>
              <a:ext uri="{FF2B5EF4-FFF2-40B4-BE49-F238E27FC236}">
                <a16:creationId xmlns:a16="http://schemas.microsoft.com/office/drawing/2014/main" id="{4B5EB271-874B-6C46-B4CC-AB2E2B5DF61D}"/>
              </a:ext>
            </a:extLst>
          </p:cNvPr>
          <p:cNvSpPr txBox="1"/>
          <p:nvPr/>
        </p:nvSpPr>
        <p:spPr>
          <a:xfrm>
            <a:off x="8584140" y="4417013"/>
            <a:ext cx="1378665" cy="307777"/>
          </a:xfrm>
          <a:prstGeom prst="rect">
            <a:avLst/>
          </a:prstGeom>
          <a:noFill/>
        </p:spPr>
        <p:txBody>
          <a:bodyPr wrap="square" rtlCol="0">
            <a:spAutoFit/>
          </a:bodyPr>
          <a:lstStyle/>
          <a:p>
            <a:r>
              <a:rPr lang="en-US" sz="1400" b="1" dirty="0" err="1">
                <a:solidFill>
                  <a:srgbClr val="1636A8"/>
                </a:solidFill>
                <a:latin typeface="Helvetica" pitchFamily="2" charset="0"/>
              </a:rPr>
              <a:t>En</a:t>
            </a:r>
            <a:r>
              <a:rPr lang="en-US" sz="1400" b="1" dirty="0">
                <a:solidFill>
                  <a:srgbClr val="1636A8"/>
                </a:solidFill>
                <a:latin typeface="Helvetica" pitchFamily="2" charset="0"/>
              </a:rPr>
              <a:t>-ROADS</a:t>
            </a:r>
          </a:p>
        </p:txBody>
      </p:sp>
      <p:sp>
        <p:nvSpPr>
          <p:cNvPr id="75" name="TextBox 74">
            <a:extLst>
              <a:ext uri="{FF2B5EF4-FFF2-40B4-BE49-F238E27FC236}">
                <a16:creationId xmlns:a16="http://schemas.microsoft.com/office/drawing/2014/main" id="{FF9B6472-6946-0F4F-9845-3111A2454CBA}"/>
              </a:ext>
            </a:extLst>
          </p:cNvPr>
          <p:cNvSpPr txBox="1"/>
          <p:nvPr/>
        </p:nvSpPr>
        <p:spPr>
          <a:xfrm>
            <a:off x="653910" y="3481824"/>
            <a:ext cx="1558440" cy="492443"/>
          </a:xfrm>
          <a:prstGeom prst="rect">
            <a:avLst/>
          </a:prstGeom>
          <a:noFill/>
        </p:spPr>
        <p:txBody>
          <a:bodyPr wrap="none" rtlCol="0">
            <a:spAutoFit/>
          </a:bodyPr>
          <a:lstStyle/>
          <a:p>
            <a:r>
              <a:rPr lang="en-US" sz="2600" b="1" i="1" dirty="0">
                <a:solidFill>
                  <a:srgbClr val="224A8D"/>
                </a:solidFill>
                <a:latin typeface="Helvetica Bold Oblique" pitchFamily="2" charset="0"/>
              </a:rPr>
              <a:t>Baseline</a:t>
            </a:r>
          </a:p>
        </p:txBody>
      </p:sp>
      <p:grpSp>
        <p:nvGrpSpPr>
          <p:cNvPr id="97" name="Group 96">
            <a:extLst>
              <a:ext uri="{FF2B5EF4-FFF2-40B4-BE49-F238E27FC236}">
                <a16:creationId xmlns:a16="http://schemas.microsoft.com/office/drawing/2014/main" id="{8D5C7847-C5AD-F840-801B-4149A8DAB615}"/>
              </a:ext>
            </a:extLst>
          </p:cNvPr>
          <p:cNvGrpSpPr/>
          <p:nvPr/>
        </p:nvGrpSpPr>
        <p:grpSpPr>
          <a:xfrm>
            <a:off x="7550695" y="2671025"/>
            <a:ext cx="974220" cy="200055"/>
            <a:chOff x="7477571" y="2931207"/>
            <a:chExt cx="974220" cy="200055"/>
          </a:xfrm>
        </p:grpSpPr>
        <p:sp>
          <p:nvSpPr>
            <p:cNvPr id="98" name="Rounded Rectangle 97">
              <a:extLst>
                <a:ext uri="{FF2B5EF4-FFF2-40B4-BE49-F238E27FC236}">
                  <a16:creationId xmlns:a16="http://schemas.microsoft.com/office/drawing/2014/main" id="{463D81F5-A206-4B48-9D37-B5ABAFF02B04}"/>
                </a:ext>
              </a:extLst>
            </p:cNvPr>
            <p:cNvSpPr/>
            <p:nvPr/>
          </p:nvSpPr>
          <p:spPr>
            <a:xfrm>
              <a:off x="7477571" y="2979796"/>
              <a:ext cx="222190" cy="85458"/>
            </a:xfrm>
            <a:prstGeom prst="roundRect">
              <a:avLst/>
            </a:prstGeom>
            <a:solidFill>
              <a:srgbClr val="F6C1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99" name="TextBox 98">
              <a:extLst>
                <a:ext uri="{FF2B5EF4-FFF2-40B4-BE49-F238E27FC236}">
                  <a16:creationId xmlns:a16="http://schemas.microsoft.com/office/drawing/2014/main" id="{52D28619-ECBF-704F-9160-645B935A35B5}"/>
                </a:ext>
              </a:extLst>
            </p:cNvPr>
            <p:cNvSpPr txBox="1"/>
            <p:nvPr/>
          </p:nvSpPr>
          <p:spPr>
            <a:xfrm>
              <a:off x="7699761" y="2931207"/>
              <a:ext cx="7520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BP (2018)</a:t>
              </a:r>
            </a:p>
          </p:txBody>
        </p:sp>
      </p:grpSp>
      <p:grpSp>
        <p:nvGrpSpPr>
          <p:cNvPr id="100" name="Group 99">
            <a:extLst>
              <a:ext uri="{FF2B5EF4-FFF2-40B4-BE49-F238E27FC236}">
                <a16:creationId xmlns:a16="http://schemas.microsoft.com/office/drawing/2014/main" id="{3319395F-1210-D345-A027-E58698B34AA3}"/>
              </a:ext>
            </a:extLst>
          </p:cNvPr>
          <p:cNvGrpSpPr/>
          <p:nvPr/>
        </p:nvGrpSpPr>
        <p:grpSpPr>
          <a:xfrm>
            <a:off x="8598502" y="2669767"/>
            <a:ext cx="2191416" cy="200055"/>
            <a:chOff x="7477571" y="2931207"/>
            <a:chExt cx="2191416" cy="200055"/>
          </a:xfrm>
        </p:grpSpPr>
        <p:sp>
          <p:nvSpPr>
            <p:cNvPr id="101" name="Rounded Rectangle 100">
              <a:extLst>
                <a:ext uri="{FF2B5EF4-FFF2-40B4-BE49-F238E27FC236}">
                  <a16:creationId xmlns:a16="http://schemas.microsoft.com/office/drawing/2014/main" id="{F8114658-569F-474B-B1C5-219CA9FE4E46}"/>
                </a:ext>
              </a:extLst>
            </p:cNvPr>
            <p:cNvSpPr/>
            <p:nvPr/>
          </p:nvSpPr>
          <p:spPr>
            <a:xfrm>
              <a:off x="7477571" y="2979796"/>
              <a:ext cx="222190" cy="85458"/>
            </a:xfrm>
            <a:prstGeom prst="roundRect">
              <a:avLst/>
            </a:prstGeom>
            <a:solidFill>
              <a:srgbClr val="DB6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2" name="TextBox 101">
              <a:extLst>
                <a:ext uri="{FF2B5EF4-FFF2-40B4-BE49-F238E27FC236}">
                  <a16:creationId xmlns:a16="http://schemas.microsoft.com/office/drawing/2014/main" id="{F1920961-79CB-6D4C-BD5E-196F764B52F1}"/>
                </a:ext>
              </a:extLst>
            </p:cNvPr>
            <p:cNvSpPr txBox="1"/>
            <p:nvPr/>
          </p:nvSpPr>
          <p:spPr>
            <a:xfrm>
              <a:off x="7699760" y="2931207"/>
              <a:ext cx="1969227"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IEA WEO Current Policy (2018)</a:t>
              </a:r>
            </a:p>
          </p:txBody>
        </p:sp>
      </p:grpSp>
      <p:grpSp>
        <p:nvGrpSpPr>
          <p:cNvPr id="103" name="Group 102">
            <a:extLst>
              <a:ext uri="{FF2B5EF4-FFF2-40B4-BE49-F238E27FC236}">
                <a16:creationId xmlns:a16="http://schemas.microsoft.com/office/drawing/2014/main" id="{AB53F453-38BD-F64D-987E-7EC5721466FB}"/>
              </a:ext>
            </a:extLst>
          </p:cNvPr>
          <p:cNvGrpSpPr/>
          <p:nvPr/>
        </p:nvGrpSpPr>
        <p:grpSpPr>
          <a:xfrm>
            <a:off x="7550695" y="2839023"/>
            <a:ext cx="2191416" cy="200055"/>
            <a:chOff x="7477571" y="2931207"/>
            <a:chExt cx="2191416" cy="200055"/>
          </a:xfrm>
        </p:grpSpPr>
        <p:sp>
          <p:nvSpPr>
            <p:cNvPr id="104" name="Rounded Rectangle 103">
              <a:extLst>
                <a:ext uri="{FF2B5EF4-FFF2-40B4-BE49-F238E27FC236}">
                  <a16:creationId xmlns:a16="http://schemas.microsoft.com/office/drawing/2014/main" id="{7CE94352-EAF0-3B4B-BCCE-4FC70A5548E7}"/>
                </a:ext>
              </a:extLst>
            </p:cNvPr>
            <p:cNvSpPr/>
            <p:nvPr/>
          </p:nvSpPr>
          <p:spPr>
            <a:xfrm>
              <a:off x="7477571" y="2979796"/>
              <a:ext cx="222190" cy="85458"/>
            </a:xfrm>
            <a:prstGeom prst="roundRect">
              <a:avLst/>
            </a:prstGeom>
            <a:solidFill>
              <a:srgbClr val="1E64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5" name="TextBox 104">
              <a:extLst>
                <a:ext uri="{FF2B5EF4-FFF2-40B4-BE49-F238E27FC236}">
                  <a16:creationId xmlns:a16="http://schemas.microsoft.com/office/drawing/2014/main" id="{F9AD7109-E7CF-414A-B1CD-92F65ABDC28F}"/>
                </a:ext>
              </a:extLst>
            </p:cNvPr>
            <p:cNvSpPr txBox="1"/>
            <p:nvPr/>
          </p:nvSpPr>
          <p:spPr>
            <a:xfrm>
              <a:off x="7699760" y="2931207"/>
              <a:ext cx="1969227" cy="200055"/>
            </a:xfrm>
            <a:prstGeom prst="rect">
              <a:avLst/>
            </a:prstGeom>
            <a:noFill/>
          </p:spPr>
          <p:txBody>
            <a:bodyPr wrap="square" rtlCol="0">
              <a:spAutoFit/>
            </a:bodyPr>
            <a:lstStyle/>
            <a:p>
              <a:r>
                <a:rPr lang="en-US" sz="700" b="1" dirty="0">
                  <a:solidFill>
                    <a:schemeClr val="bg1"/>
                  </a:solidFill>
                  <a:latin typeface="Helvetica" pitchFamily="2" charset="0"/>
                </a:rPr>
                <a:t>CI </a:t>
              </a:r>
              <a:r>
                <a:rPr lang="en-US" sz="700" b="1" dirty="0" err="1">
                  <a:solidFill>
                    <a:schemeClr val="bg1"/>
                  </a:solidFill>
                  <a:latin typeface="Helvetica" pitchFamily="2" charset="0"/>
                </a:rPr>
                <a:t>En</a:t>
              </a:r>
              <a:r>
                <a:rPr lang="en-US" sz="700" b="1" dirty="0">
                  <a:solidFill>
                    <a:schemeClr val="bg1"/>
                  </a:solidFill>
                  <a:latin typeface="Helvetica" pitchFamily="2" charset="0"/>
                </a:rPr>
                <a:t>-ROADS Ref (2019)</a:t>
              </a:r>
            </a:p>
          </p:txBody>
        </p:sp>
      </p:grpSp>
      <p:grpSp>
        <p:nvGrpSpPr>
          <p:cNvPr id="106" name="Group 105">
            <a:extLst>
              <a:ext uri="{FF2B5EF4-FFF2-40B4-BE49-F238E27FC236}">
                <a16:creationId xmlns:a16="http://schemas.microsoft.com/office/drawing/2014/main" id="{8D00D211-DA2A-7242-BA5A-0DBE78777243}"/>
              </a:ext>
            </a:extLst>
          </p:cNvPr>
          <p:cNvGrpSpPr/>
          <p:nvPr/>
        </p:nvGrpSpPr>
        <p:grpSpPr>
          <a:xfrm>
            <a:off x="3445939" y="5769320"/>
            <a:ext cx="974220" cy="200055"/>
            <a:chOff x="7477571" y="2931207"/>
            <a:chExt cx="974220" cy="200055"/>
          </a:xfrm>
        </p:grpSpPr>
        <p:sp>
          <p:nvSpPr>
            <p:cNvPr id="107" name="Rounded Rectangle 106">
              <a:extLst>
                <a:ext uri="{FF2B5EF4-FFF2-40B4-BE49-F238E27FC236}">
                  <a16:creationId xmlns:a16="http://schemas.microsoft.com/office/drawing/2014/main" id="{953E2A97-E191-1B4B-BBD1-507760EA14F8}"/>
                </a:ext>
              </a:extLst>
            </p:cNvPr>
            <p:cNvSpPr/>
            <p:nvPr/>
          </p:nvSpPr>
          <p:spPr>
            <a:xfrm>
              <a:off x="7477571" y="2988505"/>
              <a:ext cx="222190" cy="85458"/>
            </a:xfrm>
            <a:prstGeom prst="roundRect">
              <a:avLst/>
            </a:prstGeom>
            <a:solidFill>
              <a:srgbClr val="F6C1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8" name="TextBox 107">
              <a:extLst>
                <a:ext uri="{FF2B5EF4-FFF2-40B4-BE49-F238E27FC236}">
                  <a16:creationId xmlns:a16="http://schemas.microsoft.com/office/drawing/2014/main" id="{BE7D6F72-5153-4547-8134-580E6B25F453}"/>
                </a:ext>
              </a:extLst>
            </p:cNvPr>
            <p:cNvSpPr txBox="1"/>
            <p:nvPr/>
          </p:nvSpPr>
          <p:spPr>
            <a:xfrm>
              <a:off x="7699761" y="2931207"/>
              <a:ext cx="7520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BP (2018)</a:t>
              </a:r>
            </a:p>
          </p:txBody>
        </p:sp>
      </p:grpSp>
      <p:grpSp>
        <p:nvGrpSpPr>
          <p:cNvPr id="109" name="Group 108">
            <a:extLst>
              <a:ext uri="{FF2B5EF4-FFF2-40B4-BE49-F238E27FC236}">
                <a16:creationId xmlns:a16="http://schemas.microsoft.com/office/drawing/2014/main" id="{924716DD-F2B2-7545-B53A-98F399C23874}"/>
              </a:ext>
            </a:extLst>
          </p:cNvPr>
          <p:cNvGrpSpPr/>
          <p:nvPr/>
        </p:nvGrpSpPr>
        <p:grpSpPr>
          <a:xfrm>
            <a:off x="776019" y="5770578"/>
            <a:ext cx="2191416" cy="200055"/>
            <a:chOff x="7477571" y="2931207"/>
            <a:chExt cx="2191416" cy="200055"/>
          </a:xfrm>
        </p:grpSpPr>
        <p:sp>
          <p:nvSpPr>
            <p:cNvPr id="110" name="Rounded Rectangle 109">
              <a:extLst>
                <a:ext uri="{FF2B5EF4-FFF2-40B4-BE49-F238E27FC236}">
                  <a16:creationId xmlns:a16="http://schemas.microsoft.com/office/drawing/2014/main" id="{8095E995-1831-3D40-A637-D1506329D6A3}"/>
                </a:ext>
              </a:extLst>
            </p:cNvPr>
            <p:cNvSpPr/>
            <p:nvPr/>
          </p:nvSpPr>
          <p:spPr>
            <a:xfrm>
              <a:off x="7477571" y="2988505"/>
              <a:ext cx="222190" cy="85458"/>
            </a:xfrm>
            <a:prstGeom prst="roundRect">
              <a:avLst/>
            </a:prstGeom>
            <a:solidFill>
              <a:srgbClr val="DB6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1" name="TextBox 110">
              <a:extLst>
                <a:ext uri="{FF2B5EF4-FFF2-40B4-BE49-F238E27FC236}">
                  <a16:creationId xmlns:a16="http://schemas.microsoft.com/office/drawing/2014/main" id="{36FBF908-300F-5E44-9A93-4667EFC01238}"/>
                </a:ext>
              </a:extLst>
            </p:cNvPr>
            <p:cNvSpPr txBox="1"/>
            <p:nvPr/>
          </p:nvSpPr>
          <p:spPr>
            <a:xfrm>
              <a:off x="7699760" y="2931207"/>
              <a:ext cx="1969227"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IEA WEO Current Policy (2018)</a:t>
              </a:r>
            </a:p>
          </p:txBody>
        </p:sp>
      </p:grpSp>
      <p:grpSp>
        <p:nvGrpSpPr>
          <p:cNvPr id="112" name="Group 111">
            <a:extLst>
              <a:ext uri="{FF2B5EF4-FFF2-40B4-BE49-F238E27FC236}">
                <a16:creationId xmlns:a16="http://schemas.microsoft.com/office/drawing/2014/main" id="{2585195A-6A55-D742-8749-059EF7AB5DD2}"/>
              </a:ext>
            </a:extLst>
          </p:cNvPr>
          <p:cNvGrpSpPr/>
          <p:nvPr/>
        </p:nvGrpSpPr>
        <p:grpSpPr>
          <a:xfrm>
            <a:off x="3448648" y="5926549"/>
            <a:ext cx="2899878" cy="200055"/>
            <a:chOff x="7477571" y="2931207"/>
            <a:chExt cx="2899878" cy="200055"/>
          </a:xfrm>
        </p:grpSpPr>
        <p:sp>
          <p:nvSpPr>
            <p:cNvPr id="113" name="Rounded Rectangle 112">
              <a:extLst>
                <a:ext uri="{FF2B5EF4-FFF2-40B4-BE49-F238E27FC236}">
                  <a16:creationId xmlns:a16="http://schemas.microsoft.com/office/drawing/2014/main" id="{F9A8B3DB-13D0-6448-8BAC-D5A5EC5109A8}"/>
                </a:ext>
              </a:extLst>
            </p:cNvPr>
            <p:cNvSpPr/>
            <p:nvPr/>
          </p:nvSpPr>
          <p:spPr>
            <a:xfrm>
              <a:off x="7477571" y="2988505"/>
              <a:ext cx="222190" cy="85458"/>
            </a:xfrm>
            <a:prstGeom prst="roundRect">
              <a:avLst/>
            </a:prstGeom>
            <a:solidFill>
              <a:srgbClr val="EAE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4" name="TextBox 113">
              <a:extLst>
                <a:ext uri="{FF2B5EF4-FFF2-40B4-BE49-F238E27FC236}">
                  <a16:creationId xmlns:a16="http://schemas.microsoft.com/office/drawing/2014/main" id="{84ED1EE7-07E7-F04E-ACFC-5A783FE69705}"/>
                </a:ext>
              </a:extLst>
            </p:cNvPr>
            <p:cNvSpPr txBox="1"/>
            <p:nvPr/>
          </p:nvSpPr>
          <p:spPr>
            <a:xfrm>
              <a:off x="7699761" y="2931207"/>
              <a:ext cx="267768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PBL IMAGE SSP2 Baseline (2016)</a:t>
              </a:r>
            </a:p>
          </p:txBody>
        </p:sp>
      </p:grpSp>
      <p:grpSp>
        <p:nvGrpSpPr>
          <p:cNvPr id="115" name="Group 114">
            <a:extLst>
              <a:ext uri="{FF2B5EF4-FFF2-40B4-BE49-F238E27FC236}">
                <a16:creationId xmlns:a16="http://schemas.microsoft.com/office/drawing/2014/main" id="{25C9A99E-FAEB-8C46-AB3C-4EB89A4C2924}"/>
              </a:ext>
            </a:extLst>
          </p:cNvPr>
          <p:cNvGrpSpPr/>
          <p:nvPr/>
        </p:nvGrpSpPr>
        <p:grpSpPr>
          <a:xfrm>
            <a:off x="778728" y="5933335"/>
            <a:ext cx="1610658" cy="200055"/>
            <a:chOff x="7477571" y="2931207"/>
            <a:chExt cx="1610658" cy="200055"/>
          </a:xfrm>
        </p:grpSpPr>
        <p:sp>
          <p:nvSpPr>
            <p:cNvPr id="116" name="Rounded Rectangle 115">
              <a:extLst>
                <a:ext uri="{FF2B5EF4-FFF2-40B4-BE49-F238E27FC236}">
                  <a16:creationId xmlns:a16="http://schemas.microsoft.com/office/drawing/2014/main" id="{7DF35EC0-4B5F-274E-966E-3202F8A53750}"/>
                </a:ext>
              </a:extLst>
            </p:cNvPr>
            <p:cNvSpPr/>
            <p:nvPr/>
          </p:nvSpPr>
          <p:spPr>
            <a:xfrm>
              <a:off x="7477571" y="2988505"/>
              <a:ext cx="222190" cy="85458"/>
            </a:xfrm>
            <a:prstGeom prst="roundRect">
              <a:avLst/>
            </a:prstGeom>
            <a:solidFill>
              <a:srgbClr val="73EA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7" name="TextBox 116">
              <a:extLst>
                <a:ext uri="{FF2B5EF4-FFF2-40B4-BE49-F238E27FC236}">
                  <a16:creationId xmlns:a16="http://schemas.microsoft.com/office/drawing/2014/main" id="{96C541A9-31B0-4E40-863C-869443CD4AB2}"/>
                </a:ext>
              </a:extLst>
            </p:cNvPr>
            <p:cNvSpPr txBox="1"/>
            <p:nvPr/>
          </p:nvSpPr>
          <p:spPr>
            <a:xfrm>
              <a:off x="7699760" y="2931207"/>
              <a:ext cx="138846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Shell Mountain (2013)</a:t>
              </a:r>
            </a:p>
          </p:txBody>
        </p:sp>
      </p:grpSp>
      <p:grpSp>
        <p:nvGrpSpPr>
          <p:cNvPr id="118" name="Group 117">
            <a:extLst>
              <a:ext uri="{FF2B5EF4-FFF2-40B4-BE49-F238E27FC236}">
                <a16:creationId xmlns:a16="http://schemas.microsoft.com/office/drawing/2014/main" id="{3E9B46CF-BB51-0D4D-9535-B9D067C2EFFF}"/>
              </a:ext>
            </a:extLst>
          </p:cNvPr>
          <p:cNvGrpSpPr/>
          <p:nvPr/>
        </p:nvGrpSpPr>
        <p:grpSpPr>
          <a:xfrm>
            <a:off x="3445939" y="6083778"/>
            <a:ext cx="2171820" cy="200055"/>
            <a:chOff x="7477571" y="2931207"/>
            <a:chExt cx="2171820" cy="200055"/>
          </a:xfrm>
        </p:grpSpPr>
        <p:sp>
          <p:nvSpPr>
            <p:cNvPr id="119" name="Rounded Rectangle 118">
              <a:extLst>
                <a:ext uri="{FF2B5EF4-FFF2-40B4-BE49-F238E27FC236}">
                  <a16:creationId xmlns:a16="http://schemas.microsoft.com/office/drawing/2014/main" id="{CB7DBD62-8DE1-344A-A136-F5F8E21A792D}"/>
                </a:ext>
              </a:extLst>
            </p:cNvPr>
            <p:cNvSpPr/>
            <p:nvPr/>
          </p:nvSpPr>
          <p:spPr>
            <a:xfrm>
              <a:off x="7477571" y="2988505"/>
              <a:ext cx="222190" cy="85458"/>
            </a:xfrm>
            <a:prstGeom prst="roundRect">
              <a:avLst/>
            </a:prstGeom>
            <a:solidFill>
              <a:srgbClr val="59C0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0" name="TextBox 119">
              <a:extLst>
                <a:ext uri="{FF2B5EF4-FFF2-40B4-BE49-F238E27FC236}">
                  <a16:creationId xmlns:a16="http://schemas.microsoft.com/office/drawing/2014/main" id="{D3DBDCD0-577C-3047-804D-14C93056253C}"/>
                </a:ext>
              </a:extLst>
            </p:cNvPr>
            <p:cNvSpPr txBox="1"/>
            <p:nvPr/>
          </p:nvSpPr>
          <p:spPr>
            <a:xfrm>
              <a:off x="7699761" y="2931207"/>
              <a:ext cx="19496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NIES AIM/CGE SSPE Baseline (2016)</a:t>
              </a:r>
            </a:p>
          </p:txBody>
        </p:sp>
      </p:grpSp>
      <p:grpSp>
        <p:nvGrpSpPr>
          <p:cNvPr id="121" name="Group 120">
            <a:extLst>
              <a:ext uri="{FF2B5EF4-FFF2-40B4-BE49-F238E27FC236}">
                <a16:creationId xmlns:a16="http://schemas.microsoft.com/office/drawing/2014/main" id="{D5A58354-B9DC-4143-8540-80015AD9366F}"/>
              </a:ext>
            </a:extLst>
          </p:cNvPr>
          <p:cNvGrpSpPr/>
          <p:nvPr/>
        </p:nvGrpSpPr>
        <p:grpSpPr>
          <a:xfrm>
            <a:off x="776019" y="6096092"/>
            <a:ext cx="2497287" cy="200055"/>
            <a:chOff x="7477571" y="2931207"/>
            <a:chExt cx="2497287" cy="200055"/>
          </a:xfrm>
        </p:grpSpPr>
        <p:sp>
          <p:nvSpPr>
            <p:cNvPr id="122" name="Rounded Rectangle 121">
              <a:extLst>
                <a:ext uri="{FF2B5EF4-FFF2-40B4-BE49-F238E27FC236}">
                  <a16:creationId xmlns:a16="http://schemas.microsoft.com/office/drawing/2014/main" id="{BB25E28D-BF2B-6C48-BB64-0BF81CF65582}"/>
                </a:ext>
              </a:extLst>
            </p:cNvPr>
            <p:cNvSpPr/>
            <p:nvPr/>
          </p:nvSpPr>
          <p:spPr>
            <a:xfrm>
              <a:off x="7477571" y="2988505"/>
              <a:ext cx="222190" cy="85458"/>
            </a:xfrm>
            <a:prstGeom prst="roundRect">
              <a:avLst/>
            </a:prstGeom>
            <a:solidFill>
              <a:srgbClr val="F4A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3" name="TextBox 122">
              <a:extLst>
                <a:ext uri="{FF2B5EF4-FFF2-40B4-BE49-F238E27FC236}">
                  <a16:creationId xmlns:a16="http://schemas.microsoft.com/office/drawing/2014/main" id="{BB97DB45-C8C3-3D40-8815-67CA6FC11DE1}"/>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IIASA MESSAGE-GLOBIOM SSP2 Baseline (2016)</a:t>
              </a:r>
            </a:p>
          </p:txBody>
        </p:sp>
      </p:grpSp>
      <p:grpSp>
        <p:nvGrpSpPr>
          <p:cNvPr id="124" name="Group 123">
            <a:extLst>
              <a:ext uri="{FF2B5EF4-FFF2-40B4-BE49-F238E27FC236}">
                <a16:creationId xmlns:a16="http://schemas.microsoft.com/office/drawing/2014/main" id="{B0ECAD9B-C975-054B-9D6F-F476738B5AD1}"/>
              </a:ext>
            </a:extLst>
          </p:cNvPr>
          <p:cNvGrpSpPr/>
          <p:nvPr/>
        </p:nvGrpSpPr>
        <p:grpSpPr>
          <a:xfrm>
            <a:off x="3448648" y="6241007"/>
            <a:ext cx="2169111" cy="200055"/>
            <a:chOff x="7477571" y="2931207"/>
            <a:chExt cx="2169111" cy="200055"/>
          </a:xfrm>
        </p:grpSpPr>
        <p:sp>
          <p:nvSpPr>
            <p:cNvPr id="125" name="Rounded Rectangle 124">
              <a:extLst>
                <a:ext uri="{FF2B5EF4-FFF2-40B4-BE49-F238E27FC236}">
                  <a16:creationId xmlns:a16="http://schemas.microsoft.com/office/drawing/2014/main" id="{DB828281-C268-8847-88AA-DA99F5FD1214}"/>
                </a:ext>
              </a:extLst>
            </p:cNvPr>
            <p:cNvSpPr/>
            <p:nvPr/>
          </p:nvSpPr>
          <p:spPr>
            <a:xfrm>
              <a:off x="7477571" y="2988505"/>
              <a:ext cx="222190" cy="85458"/>
            </a:xfrm>
            <a:prstGeom prst="roundRect">
              <a:avLst/>
            </a:prstGeom>
            <a:solidFill>
              <a:srgbClr val="EB3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6" name="TextBox 125">
              <a:extLst>
                <a:ext uri="{FF2B5EF4-FFF2-40B4-BE49-F238E27FC236}">
                  <a16:creationId xmlns:a16="http://schemas.microsoft.com/office/drawing/2014/main" id="{9A537125-F6CE-D84B-B610-EC0364F55391}"/>
                </a:ext>
              </a:extLst>
            </p:cNvPr>
            <p:cNvSpPr txBox="1"/>
            <p:nvPr/>
          </p:nvSpPr>
          <p:spPr>
            <a:xfrm>
              <a:off x="7699761" y="2931207"/>
              <a:ext cx="1946921"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PIK REMIND-MAGPIE SSP2 Baseline (2016)</a:t>
              </a:r>
            </a:p>
          </p:txBody>
        </p:sp>
      </p:grpSp>
      <p:grpSp>
        <p:nvGrpSpPr>
          <p:cNvPr id="127" name="Group 126">
            <a:extLst>
              <a:ext uri="{FF2B5EF4-FFF2-40B4-BE49-F238E27FC236}">
                <a16:creationId xmlns:a16="http://schemas.microsoft.com/office/drawing/2014/main" id="{A5098F69-168C-FF48-B9EB-4BA4463F3766}"/>
              </a:ext>
            </a:extLst>
          </p:cNvPr>
          <p:cNvGrpSpPr/>
          <p:nvPr/>
        </p:nvGrpSpPr>
        <p:grpSpPr>
          <a:xfrm>
            <a:off x="778728" y="6258849"/>
            <a:ext cx="1610658" cy="200055"/>
            <a:chOff x="7477571" y="2941367"/>
            <a:chExt cx="1610658" cy="200055"/>
          </a:xfrm>
        </p:grpSpPr>
        <p:sp>
          <p:nvSpPr>
            <p:cNvPr id="128" name="Rounded Rectangle 127">
              <a:extLst>
                <a:ext uri="{FF2B5EF4-FFF2-40B4-BE49-F238E27FC236}">
                  <a16:creationId xmlns:a16="http://schemas.microsoft.com/office/drawing/2014/main" id="{56483D0B-97CF-B840-84D9-BFB7876B85EC}"/>
                </a:ext>
              </a:extLst>
            </p:cNvPr>
            <p:cNvSpPr/>
            <p:nvPr/>
          </p:nvSpPr>
          <p:spPr>
            <a:xfrm>
              <a:off x="7477571" y="2988505"/>
              <a:ext cx="222190" cy="85458"/>
            </a:xfrm>
            <a:prstGeom prst="roundRect">
              <a:avLst/>
            </a:prstGeom>
            <a:solidFill>
              <a:srgbClr val="AFB9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9" name="TextBox 128">
              <a:extLst>
                <a:ext uri="{FF2B5EF4-FFF2-40B4-BE49-F238E27FC236}">
                  <a16:creationId xmlns:a16="http://schemas.microsoft.com/office/drawing/2014/main" id="{10954C5D-B80F-9946-8023-2D1477D24BC9}"/>
                </a:ext>
              </a:extLst>
            </p:cNvPr>
            <p:cNvSpPr txBox="1"/>
            <p:nvPr/>
          </p:nvSpPr>
          <p:spPr>
            <a:xfrm>
              <a:off x="7699760" y="2941367"/>
              <a:ext cx="138846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Shell Mountain (2013)</a:t>
              </a:r>
            </a:p>
          </p:txBody>
        </p:sp>
      </p:grpSp>
      <p:grpSp>
        <p:nvGrpSpPr>
          <p:cNvPr id="130" name="Group 129">
            <a:extLst>
              <a:ext uri="{FF2B5EF4-FFF2-40B4-BE49-F238E27FC236}">
                <a16:creationId xmlns:a16="http://schemas.microsoft.com/office/drawing/2014/main" id="{F71E3A73-FF57-634A-8858-9075A571D9D9}"/>
              </a:ext>
            </a:extLst>
          </p:cNvPr>
          <p:cNvGrpSpPr/>
          <p:nvPr/>
        </p:nvGrpSpPr>
        <p:grpSpPr>
          <a:xfrm>
            <a:off x="778728" y="6421604"/>
            <a:ext cx="2342178" cy="200055"/>
            <a:chOff x="7477571" y="2941367"/>
            <a:chExt cx="2342178" cy="200055"/>
          </a:xfrm>
        </p:grpSpPr>
        <p:sp>
          <p:nvSpPr>
            <p:cNvPr id="131" name="Rounded Rectangle 130">
              <a:extLst>
                <a:ext uri="{FF2B5EF4-FFF2-40B4-BE49-F238E27FC236}">
                  <a16:creationId xmlns:a16="http://schemas.microsoft.com/office/drawing/2014/main" id="{6C3DEB0D-0C57-7346-86F3-EE8446829D28}"/>
                </a:ext>
              </a:extLst>
            </p:cNvPr>
            <p:cNvSpPr/>
            <p:nvPr/>
          </p:nvSpPr>
          <p:spPr>
            <a:xfrm>
              <a:off x="7477571" y="2988505"/>
              <a:ext cx="222190" cy="85458"/>
            </a:xfrm>
            <a:prstGeom prst="roundRect">
              <a:avLst/>
            </a:prstGeom>
            <a:solidFill>
              <a:srgbClr val="377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2" name="TextBox 131">
              <a:extLst>
                <a:ext uri="{FF2B5EF4-FFF2-40B4-BE49-F238E27FC236}">
                  <a16:creationId xmlns:a16="http://schemas.microsoft.com/office/drawing/2014/main" id="{F4868A93-5239-A847-B02D-B104148CFB78}"/>
                </a:ext>
              </a:extLst>
            </p:cNvPr>
            <p:cNvSpPr txBox="1"/>
            <p:nvPr/>
          </p:nvSpPr>
          <p:spPr>
            <a:xfrm>
              <a:off x="7699760" y="2941367"/>
              <a:ext cx="211998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EIEE WITCH-GLOBIOM SSP2 Baseline (2016)</a:t>
              </a:r>
            </a:p>
          </p:txBody>
        </p:sp>
      </p:grpSp>
      <p:grpSp>
        <p:nvGrpSpPr>
          <p:cNvPr id="133" name="Group 132">
            <a:extLst>
              <a:ext uri="{FF2B5EF4-FFF2-40B4-BE49-F238E27FC236}">
                <a16:creationId xmlns:a16="http://schemas.microsoft.com/office/drawing/2014/main" id="{81755376-DE74-044D-87A1-1361CB691216}"/>
              </a:ext>
            </a:extLst>
          </p:cNvPr>
          <p:cNvGrpSpPr/>
          <p:nvPr/>
        </p:nvGrpSpPr>
        <p:grpSpPr>
          <a:xfrm>
            <a:off x="3448648" y="6421604"/>
            <a:ext cx="2191416" cy="200055"/>
            <a:chOff x="7477571" y="2931207"/>
            <a:chExt cx="2191416" cy="200055"/>
          </a:xfrm>
        </p:grpSpPr>
        <p:sp>
          <p:nvSpPr>
            <p:cNvPr id="134" name="Rounded Rectangle 133">
              <a:extLst>
                <a:ext uri="{FF2B5EF4-FFF2-40B4-BE49-F238E27FC236}">
                  <a16:creationId xmlns:a16="http://schemas.microsoft.com/office/drawing/2014/main" id="{8E01F231-7B79-FD42-AEFB-603C13EE0D55}"/>
                </a:ext>
              </a:extLst>
            </p:cNvPr>
            <p:cNvSpPr/>
            <p:nvPr/>
          </p:nvSpPr>
          <p:spPr>
            <a:xfrm>
              <a:off x="7477571" y="2979796"/>
              <a:ext cx="222190" cy="85458"/>
            </a:xfrm>
            <a:prstGeom prst="roundRect">
              <a:avLst/>
            </a:prstGeom>
            <a:solidFill>
              <a:srgbClr val="1E64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5" name="TextBox 134">
              <a:extLst>
                <a:ext uri="{FF2B5EF4-FFF2-40B4-BE49-F238E27FC236}">
                  <a16:creationId xmlns:a16="http://schemas.microsoft.com/office/drawing/2014/main" id="{5247A3BF-A4EA-CB4D-8803-F040ED961F59}"/>
                </a:ext>
              </a:extLst>
            </p:cNvPr>
            <p:cNvSpPr txBox="1"/>
            <p:nvPr/>
          </p:nvSpPr>
          <p:spPr>
            <a:xfrm>
              <a:off x="7699760" y="2931207"/>
              <a:ext cx="1969227" cy="200055"/>
            </a:xfrm>
            <a:prstGeom prst="rect">
              <a:avLst/>
            </a:prstGeom>
            <a:noFill/>
          </p:spPr>
          <p:txBody>
            <a:bodyPr wrap="square" rtlCol="0">
              <a:spAutoFit/>
            </a:bodyPr>
            <a:lstStyle/>
            <a:p>
              <a:r>
                <a:rPr lang="en-US" sz="700" b="1" dirty="0">
                  <a:solidFill>
                    <a:schemeClr val="bg1"/>
                  </a:solidFill>
                  <a:latin typeface="Helvetica" pitchFamily="2" charset="0"/>
                </a:rPr>
                <a:t>CI </a:t>
              </a:r>
              <a:r>
                <a:rPr lang="en-US" sz="700" b="1" dirty="0" err="1">
                  <a:solidFill>
                    <a:schemeClr val="bg1"/>
                  </a:solidFill>
                  <a:latin typeface="Helvetica" pitchFamily="2" charset="0"/>
                </a:rPr>
                <a:t>En</a:t>
              </a:r>
              <a:r>
                <a:rPr lang="en-US" sz="700" b="1" dirty="0">
                  <a:solidFill>
                    <a:schemeClr val="bg1"/>
                  </a:solidFill>
                  <a:latin typeface="Helvetica" pitchFamily="2" charset="0"/>
                </a:rPr>
                <a:t>-ROADS Ref (2019)</a:t>
              </a:r>
            </a:p>
          </p:txBody>
        </p:sp>
      </p:grpSp>
      <p:grpSp>
        <p:nvGrpSpPr>
          <p:cNvPr id="154" name="Group 153">
            <a:extLst>
              <a:ext uri="{FF2B5EF4-FFF2-40B4-BE49-F238E27FC236}">
                <a16:creationId xmlns:a16="http://schemas.microsoft.com/office/drawing/2014/main" id="{39FEAA92-F4F1-5D48-A537-A61A0AD6FDD7}"/>
              </a:ext>
            </a:extLst>
          </p:cNvPr>
          <p:cNvGrpSpPr/>
          <p:nvPr/>
        </p:nvGrpSpPr>
        <p:grpSpPr>
          <a:xfrm>
            <a:off x="7550695" y="5682230"/>
            <a:ext cx="2899878" cy="200055"/>
            <a:chOff x="7477571" y="2931207"/>
            <a:chExt cx="2899878" cy="200055"/>
          </a:xfrm>
        </p:grpSpPr>
        <p:sp>
          <p:nvSpPr>
            <p:cNvPr id="155" name="Rounded Rectangle 154">
              <a:extLst>
                <a:ext uri="{FF2B5EF4-FFF2-40B4-BE49-F238E27FC236}">
                  <a16:creationId xmlns:a16="http://schemas.microsoft.com/office/drawing/2014/main" id="{F1B0453F-B8DA-3A4D-9E1B-B34A43172637}"/>
                </a:ext>
              </a:extLst>
            </p:cNvPr>
            <p:cNvSpPr/>
            <p:nvPr/>
          </p:nvSpPr>
          <p:spPr>
            <a:xfrm>
              <a:off x="7477571" y="2988505"/>
              <a:ext cx="222190" cy="85458"/>
            </a:xfrm>
            <a:prstGeom prst="roundRect">
              <a:avLst/>
            </a:prstGeom>
            <a:solidFill>
              <a:srgbClr val="EAE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6" name="TextBox 155">
              <a:extLst>
                <a:ext uri="{FF2B5EF4-FFF2-40B4-BE49-F238E27FC236}">
                  <a16:creationId xmlns:a16="http://schemas.microsoft.com/office/drawing/2014/main" id="{108D4BF6-293C-0F44-9FD8-95AAD567AE9A}"/>
                </a:ext>
              </a:extLst>
            </p:cNvPr>
            <p:cNvSpPr txBox="1"/>
            <p:nvPr/>
          </p:nvSpPr>
          <p:spPr>
            <a:xfrm>
              <a:off x="7699761" y="2931207"/>
              <a:ext cx="267768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PBL IMAGE SSP2 Baseline (2016)</a:t>
              </a:r>
            </a:p>
          </p:txBody>
        </p:sp>
      </p:grpSp>
      <p:grpSp>
        <p:nvGrpSpPr>
          <p:cNvPr id="157" name="Group 156">
            <a:extLst>
              <a:ext uri="{FF2B5EF4-FFF2-40B4-BE49-F238E27FC236}">
                <a16:creationId xmlns:a16="http://schemas.microsoft.com/office/drawing/2014/main" id="{A537E708-9C22-8A42-BE0E-A6A504AA23AB}"/>
              </a:ext>
            </a:extLst>
          </p:cNvPr>
          <p:cNvGrpSpPr/>
          <p:nvPr/>
        </p:nvGrpSpPr>
        <p:grpSpPr>
          <a:xfrm>
            <a:off x="7550695" y="5996688"/>
            <a:ext cx="2171820" cy="200055"/>
            <a:chOff x="7477571" y="2931207"/>
            <a:chExt cx="2171820" cy="200055"/>
          </a:xfrm>
        </p:grpSpPr>
        <p:sp>
          <p:nvSpPr>
            <p:cNvPr id="158" name="Rounded Rectangle 157">
              <a:extLst>
                <a:ext uri="{FF2B5EF4-FFF2-40B4-BE49-F238E27FC236}">
                  <a16:creationId xmlns:a16="http://schemas.microsoft.com/office/drawing/2014/main" id="{51925E61-3B78-5743-8AD4-3684853CE6E1}"/>
                </a:ext>
              </a:extLst>
            </p:cNvPr>
            <p:cNvSpPr/>
            <p:nvPr/>
          </p:nvSpPr>
          <p:spPr>
            <a:xfrm>
              <a:off x="7477571" y="2988505"/>
              <a:ext cx="222190" cy="85458"/>
            </a:xfrm>
            <a:prstGeom prst="roundRect">
              <a:avLst/>
            </a:prstGeom>
            <a:solidFill>
              <a:srgbClr val="59C0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9" name="TextBox 158">
              <a:extLst>
                <a:ext uri="{FF2B5EF4-FFF2-40B4-BE49-F238E27FC236}">
                  <a16:creationId xmlns:a16="http://schemas.microsoft.com/office/drawing/2014/main" id="{53DFFB9F-8966-5E4C-B10B-00F8F4575A5E}"/>
                </a:ext>
              </a:extLst>
            </p:cNvPr>
            <p:cNvSpPr txBox="1"/>
            <p:nvPr/>
          </p:nvSpPr>
          <p:spPr>
            <a:xfrm>
              <a:off x="7699761" y="2931207"/>
              <a:ext cx="19496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NIES AIM/CGE SSPE Baseline (2016)</a:t>
              </a:r>
            </a:p>
          </p:txBody>
        </p:sp>
      </p:grpSp>
      <p:grpSp>
        <p:nvGrpSpPr>
          <p:cNvPr id="160" name="Group 159">
            <a:extLst>
              <a:ext uri="{FF2B5EF4-FFF2-40B4-BE49-F238E27FC236}">
                <a16:creationId xmlns:a16="http://schemas.microsoft.com/office/drawing/2014/main" id="{D6D5A76B-6749-0F4E-B422-893A2426C760}"/>
              </a:ext>
            </a:extLst>
          </p:cNvPr>
          <p:cNvGrpSpPr/>
          <p:nvPr/>
        </p:nvGrpSpPr>
        <p:grpSpPr>
          <a:xfrm>
            <a:off x="7550695" y="6304778"/>
            <a:ext cx="2169111" cy="200055"/>
            <a:chOff x="7477571" y="2931207"/>
            <a:chExt cx="2169111" cy="200055"/>
          </a:xfrm>
        </p:grpSpPr>
        <p:sp>
          <p:nvSpPr>
            <p:cNvPr id="161" name="Rounded Rectangle 160">
              <a:extLst>
                <a:ext uri="{FF2B5EF4-FFF2-40B4-BE49-F238E27FC236}">
                  <a16:creationId xmlns:a16="http://schemas.microsoft.com/office/drawing/2014/main" id="{E06B56F4-9522-9547-BD64-FCBBDF9C7543}"/>
                </a:ext>
              </a:extLst>
            </p:cNvPr>
            <p:cNvSpPr/>
            <p:nvPr/>
          </p:nvSpPr>
          <p:spPr>
            <a:xfrm>
              <a:off x="7477571" y="2988505"/>
              <a:ext cx="222190" cy="85458"/>
            </a:xfrm>
            <a:prstGeom prst="roundRect">
              <a:avLst/>
            </a:prstGeom>
            <a:solidFill>
              <a:srgbClr val="EB3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2" name="TextBox 161">
              <a:extLst>
                <a:ext uri="{FF2B5EF4-FFF2-40B4-BE49-F238E27FC236}">
                  <a16:creationId xmlns:a16="http://schemas.microsoft.com/office/drawing/2014/main" id="{CD33FD0B-9B5D-3944-A225-FEC91A2317E6}"/>
                </a:ext>
              </a:extLst>
            </p:cNvPr>
            <p:cNvSpPr txBox="1"/>
            <p:nvPr/>
          </p:nvSpPr>
          <p:spPr>
            <a:xfrm>
              <a:off x="7699761" y="2931207"/>
              <a:ext cx="1946921"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PIK REMIND-MAGPIE SSP2 Baseline (2016)</a:t>
              </a:r>
            </a:p>
          </p:txBody>
        </p:sp>
      </p:grpSp>
      <p:grpSp>
        <p:nvGrpSpPr>
          <p:cNvPr id="163" name="Group 162">
            <a:extLst>
              <a:ext uri="{FF2B5EF4-FFF2-40B4-BE49-F238E27FC236}">
                <a16:creationId xmlns:a16="http://schemas.microsoft.com/office/drawing/2014/main" id="{DB375498-E397-A74D-A749-ABE3785E2717}"/>
              </a:ext>
            </a:extLst>
          </p:cNvPr>
          <p:cNvGrpSpPr/>
          <p:nvPr/>
        </p:nvGrpSpPr>
        <p:grpSpPr>
          <a:xfrm>
            <a:off x="7550695" y="5839459"/>
            <a:ext cx="2497287" cy="200055"/>
            <a:chOff x="7477571" y="2931207"/>
            <a:chExt cx="2497287" cy="200055"/>
          </a:xfrm>
        </p:grpSpPr>
        <p:sp>
          <p:nvSpPr>
            <p:cNvPr id="164" name="Rounded Rectangle 163">
              <a:extLst>
                <a:ext uri="{FF2B5EF4-FFF2-40B4-BE49-F238E27FC236}">
                  <a16:creationId xmlns:a16="http://schemas.microsoft.com/office/drawing/2014/main" id="{827CF1A8-E96A-AC46-8A58-713DF7553668}"/>
                </a:ext>
              </a:extLst>
            </p:cNvPr>
            <p:cNvSpPr/>
            <p:nvPr/>
          </p:nvSpPr>
          <p:spPr>
            <a:xfrm>
              <a:off x="7477571" y="2988505"/>
              <a:ext cx="222190" cy="85458"/>
            </a:xfrm>
            <a:prstGeom prst="roundRect">
              <a:avLst/>
            </a:prstGeom>
            <a:solidFill>
              <a:srgbClr val="F4A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5" name="TextBox 164">
              <a:extLst>
                <a:ext uri="{FF2B5EF4-FFF2-40B4-BE49-F238E27FC236}">
                  <a16:creationId xmlns:a16="http://schemas.microsoft.com/office/drawing/2014/main" id="{235FAD4B-ADA4-C841-A962-7A64E7AD1125}"/>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IIASA MESSAGE-GLOBIOM SSP2 Baseline (2016)</a:t>
              </a:r>
            </a:p>
          </p:txBody>
        </p:sp>
      </p:grpSp>
      <p:grpSp>
        <p:nvGrpSpPr>
          <p:cNvPr id="166" name="Group 165">
            <a:extLst>
              <a:ext uri="{FF2B5EF4-FFF2-40B4-BE49-F238E27FC236}">
                <a16:creationId xmlns:a16="http://schemas.microsoft.com/office/drawing/2014/main" id="{80FBEF0F-A4CF-7D4E-A2F9-D895B558D775}"/>
              </a:ext>
            </a:extLst>
          </p:cNvPr>
          <p:cNvGrpSpPr/>
          <p:nvPr/>
        </p:nvGrpSpPr>
        <p:grpSpPr>
          <a:xfrm>
            <a:off x="7550695" y="6153917"/>
            <a:ext cx="2497287" cy="200055"/>
            <a:chOff x="7477571" y="2931207"/>
            <a:chExt cx="2497287" cy="200055"/>
          </a:xfrm>
        </p:grpSpPr>
        <p:sp>
          <p:nvSpPr>
            <p:cNvPr id="167" name="Rounded Rectangle 166">
              <a:extLst>
                <a:ext uri="{FF2B5EF4-FFF2-40B4-BE49-F238E27FC236}">
                  <a16:creationId xmlns:a16="http://schemas.microsoft.com/office/drawing/2014/main" id="{079A960C-4BB2-2F4A-BF29-22BA99EDFA37}"/>
                </a:ext>
              </a:extLst>
            </p:cNvPr>
            <p:cNvSpPr/>
            <p:nvPr/>
          </p:nvSpPr>
          <p:spPr>
            <a:xfrm>
              <a:off x="7477571" y="2988505"/>
              <a:ext cx="222190" cy="8545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8" name="TextBox 167">
              <a:extLst>
                <a:ext uri="{FF2B5EF4-FFF2-40B4-BE49-F238E27FC236}">
                  <a16:creationId xmlns:a16="http://schemas.microsoft.com/office/drawing/2014/main" id="{E040BD46-F756-1648-BDDD-CE6D88C80C26}"/>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PNNL GCAM4 SSP2 26 (2016)</a:t>
              </a:r>
            </a:p>
          </p:txBody>
        </p:sp>
      </p:grpSp>
      <p:grpSp>
        <p:nvGrpSpPr>
          <p:cNvPr id="169" name="Group 168">
            <a:extLst>
              <a:ext uri="{FF2B5EF4-FFF2-40B4-BE49-F238E27FC236}">
                <a16:creationId xmlns:a16="http://schemas.microsoft.com/office/drawing/2014/main" id="{BDAC51C9-A2CB-8A40-93CE-7DA3D2E6CD49}"/>
              </a:ext>
            </a:extLst>
          </p:cNvPr>
          <p:cNvGrpSpPr/>
          <p:nvPr/>
        </p:nvGrpSpPr>
        <p:grpSpPr>
          <a:xfrm>
            <a:off x="7550695" y="6465726"/>
            <a:ext cx="2342178" cy="200055"/>
            <a:chOff x="7477571" y="2941367"/>
            <a:chExt cx="2342178" cy="200055"/>
          </a:xfrm>
        </p:grpSpPr>
        <p:sp>
          <p:nvSpPr>
            <p:cNvPr id="170" name="Rounded Rectangle 169">
              <a:extLst>
                <a:ext uri="{FF2B5EF4-FFF2-40B4-BE49-F238E27FC236}">
                  <a16:creationId xmlns:a16="http://schemas.microsoft.com/office/drawing/2014/main" id="{0C96D2A9-8835-D14C-9B63-EB91B8C8B147}"/>
                </a:ext>
              </a:extLst>
            </p:cNvPr>
            <p:cNvSpPr/>
            <p:nvPr/>
          </p:nvSpPr>
          <p:spPr>
            <a:xfrm>
              <a:off x="7477571" y="2988505"/>
              <a:ext cx="222190" cy="85458"/>
            </a:xfrm>
            <a:prstGeom prst="roundRect">
              <a:avLst/>
            </a:prstGeom>
            <a:solidFill>
              <a:srgbClr val="377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71" name="TextBox 170">
              <a:extLst>
                <a:ext uri="{FF2B5EF4-FFF2-40B4-BE49-F238E27FC236}">
                  <a16:creationId xmlns:a16="http://schemas.microsoft.com/office/drawing/2014/main" id="{E6C321F3-E3BB-F74B-B273-FC13788A55AB}"/>
                </a:ext>
              </a:extLst>
            </p:cNvPr>
            <p:cNvSpPr txBox="1"/>
            <p:nvPr/>
          </p:nvSpPr>
          <p:spPr>
            <a:xfrm>
              <a:off x="7699760" y="2941367"/>
              <a:ext cx="211998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EIEE WITCH-GLOBIOM SSP2 Baseline (2016)</a:t>
              </a:r>
            </a:p>
          </p:txBody>
        </p:sp>
      </p:grpSp>
      <p:grpSp>
        <p:nvGrpSpPr>
          <p:cNvPr id="172" name="Group 171">
            <a:extLst>
              <a:ext uri="{FF2B5EF4-FFF2-40B4-BE49-F238E27FC236}">
                <a16:creationId xmlns:a16="http://schemas.microsoft.com/office/drawing/2014/main" id="{162043B5-EF21-3741-AA29-066F3F699E0A}"/>
              </a:ext>
            </a:extLst>
          </p:cNvPr>
          <p:cNvGrpSpPr/>
          <p:nvPr/>
        </p:nvGrpSpPr>
        <p:grpSpPr>
          <a:xfrm>
            <a:off x="7550695" y="6635281"/>
            <a:ext cx="2191416" cy="200055"/>
            <a:chOff x="7477571" y="2931207"/>
            <a:chExt cx="2191416" cy="200055"/>
          </a:xfrm>
        </p:grpSpPr>
        <p:sp>
          <p:nvSpPr>
            <p:cNvPr id="173" name="Rounded Rectangle 172">
              <a:extLst>
                <a:ext uri="{FF2B5EF4-FFF2-40B4-BE49-F238E27FC236}">
                  <a16:creationId xmlns:a16="http://schemas.microsoft.com/office/drawing/2014/main" id="{985C854D-6EBF-E445-98E4-C72A5E3C8645}"/>
                </a:ext>
              </a:extLst>
            </p:cNvPr>
            <p:cNvSpPr/>
            <p:nvPr/>
          </p:nvSpPr>
          <p:spPr>
            <a:xfrm>
              <a:off x="7477571" y="2979796"/>
              <a:ext cx="222190" cy="85458"/>
            </a:xfrm>
            <a:prstGeom prst="roundRect">
              <a:avLst/>
            </a:prstGeom>
            <a:solidFill>
              <a:srgbClr val="1E64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74" name="TextBox 173">
              <a:extLst>
                <a:ext uri="{FF2B5EF4-FFF2-40B4-BE49-F238E27FC236}">
                  <a16:creationId xmlns:a16="http://schemas.microsoft.com/office/drawing/2014/main" id="{7CF3B12E-73EA-BB45-889E-3BBCC9647FCE}"/>
                </a:ext>
              </a:extLst>
            </p:cNvPr>
            <p:cNvSpPr txBox="1"/>
            <p:nvPr/>
          </p:nvSpPr>
          <p:spPr>
            <a:xfrm>
              <a:off x="7699760" y="2931207"/>
              <a:ext cx="1969227" cy="200055"/>
            </a:xfrm>
            <a:prstGeom prst="rect">
              <a:avLst/>
            </a:prstGeom>
            <a:noFill/>
          </p:spPr>
          <p:txBody>
            <a:bodyPr wrap="square" rtlCol="0">
              <a:spAutoFit/>
            </a:bodyPr>
            <a:lstStyle/>
            <a:p>
              <a:r>
                <a:rPr lang="en-US" sz="700" b="1" dirty="0">
                  <a:solidFill>
                    <a:schemeClr val="bg1"/>
                  </a:solidFill>
                  <a:latin typeface="Helvetica" pitchFamily="2" charset="0"/>
                </a:rPr>
                <a:t>CI </a:t>
              </a:r>
              <a:r>
                <a:rPr lang="en-US" sz="700" b="1" dirty="0" err="1">
                  <a:solidFill>
                    <a:schemeClr val="bg1"/>
                  </a:solidFill>
                  <a:latin typeface="Helvetica" pitchFamily="2" charset="0"/>
                </a:rPr>
                <a:t>En</a:t>
              </a:r>
              <a:r>
                <a:rPr lang="en-US" sz="700" b="1" dirty="0">
                  <a:solidFill>
                    <a:schemeClr val="bg1"/>
                  </a:solidFill>
                  <a:latin typeface="Helvetica" pitchFamily="2" charset="0"/>
                </a:rPr>
                <a:t>-ROADS SSP2 26 (2019)</a:t>
              </a:r>
            </a:p>
          </p:txBody>
        </p:sp>
      </p:grpSp>
      <p:sp>
        <p:nvSpPr>
          <p:cNvPr id="175" name="TextBox 174">
            <a:extLst>
              <a:ext uri="{FF2B5EF4-FFF2-40B4-BE49-F238E27FC236}">
                <a16:creationId xmlns:a16="http://schemas.microsoft.com/office/drawing/2014/main" id="{7B018B19-EA46-AA48-BA4D-8BC21B92D8CB}"/>
              </a:ext>
            </a:extLst>
          </p:cNvPr>
          <p:cNvSpPr txBox="1"/>
          <p:nvPr/>
        </p:nvSpPr>
        <p:spPr>
          <a:xfrm rot="20430424">
            <a:off x="1252480" y="4106863"/>
            <a:ext cx="1990577" cy="461665"/>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Integrated Assessment Models &amp; others</a:t>
            </a:r>
          </a:p>
        </p:txBody>
      </p:sp>
      <p:sp>
        <p:nvSpPr>
          <p:cNvPr id="176" name="TextBox 175">
            <a:extLst>
              <a:ext uri="{FF2B5EF4-FFF2-40B4-BE49-F238E27FC236}">
                <a16:creationId xmlns:a16="http://schemas.microsoft.com/office/drawing/2014/main" id="{D111C89A-1567-7C40-A220-0B7BBE8679FE}"/>
              </a:ext>
            </a:extLst>
          </p:cNvPr>
          <p:cNvSpPr txBox="1"/>
          <p:nvPr/>
        </p:nvSpPr>
        <p:spPr>
          <a:xfrm>
            <a:off x="6726285" y="4762795"/>
            <a:ext cx="1404395" cy="646331"/>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Integrated Assessment Models</a:t>
            </a:r>
          </a:p>
        </p:txBody>
      </p:sp>
      <p:sp>
        <p:nvSpPr>
          <p:cNvPr id="177" name="TextBox 176">
            <a:extLst>
              <a:ext uri="{FF2B5EF4-FFF2-40B4-BE49-F238E27FC236}">
                <a16:creationId xmlns:a16="http://schemas.microsoft.com/office/drawing/2014/main" id="{F0A4AD96-B47C-D446-AE39-A5273492F777}"/>
              </a:ext>
            </a:extLst>
          </p:cNvPr>
          <p:cNvSpPr txBox="1"/>
          <p:nvPr/>
        </p:nvSpPr>
        <p:spPr>
          <a:xfrm>
            <a:off x="7428483" y="882991"/>
            <a:ext cx="1404395" cy="461665"/>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Data from IEA and BP</a:t>
            </a:r>
          </a:p>
        </p:txBody>
      </p:sp>
      <p:pic>
        <p:nvPicPr>
          <p:cNvPr id="77" name="Content Placeholder 6">
            <a:extLst>
              <a:ext uri="{FF2B5EF4-FFF2-40B4-BE49-F238E27FC236}">
                <a16:creationId xmlns:a16="http://schemas.microsoft.com/office/drawing/2014/main" id="{DD2BB5A8-024A-7846-ACB9-E22FF06C5E95}"/>
              </a:ext>
            </a:extLst>
          </p:cNvPr>
          <p:cNvPicPr>
            <a:picLocks noChangeAspect="1"/>
          </p:cNvPicPr>
          <p:nvPr/>
        </p:nvPicPr>
        <p:blipFill>
          <a:blip r:embed="rId6"/>
          <a:stretch>
            <a:fillRect/>
          </a:stretch>
        </p:blipFill>
        <p:spPr>
          <a:xfrm>
            <a:off x="10651524" y="6214403"/>
            <a:ext cx="1345213" cy="507071"/>
          </a:xfrm>
          <a:prstGeom prst="rect">
            <a:avLst/>
          </a:prstGeom>
        </p:spPr>
      </p:pic>
      <p:sp>
        <p:nvSpPr>
          <p:cNvPr id="78" name="TextBox 20">
            <a:extLst>
              <a:ext uri="{FF2B5EF4-FFF2-40B4-BE49-F238E27FC236}">
                <a16:creationId xmlns:a16="http://schemas.microsoft.com/office/drawing/2014/main" id="{78B2D321-455C-B544-BB22-DD54D69204CA}"/>
              </a:ext>
            </a:extLst>
          </p:cNvPr>
          <p:cNvSpPr txBox="1"/>
          <p:nvPr/>
        </p:nvSpPr>
        <p:spPr>
          <a:xfrm>
            <a:off x="289489" y="304464"/>
            <a:ext cx="5724928" cy="892552"/>
          </a:xfrm>
          <a:prstGeom prst="rect">
            <a:avLst/>
          </a:prstGeom>
          <a:noFill/>
        </p:spPr>
        <p:txBody>
          <a:bodyPr wrap="square" rtlCol="0">
            <a:spAutoFit/>
          </a:bodyPr>
          <a:lstStyle/>
          <a:p>
            <a:r>
              <a:rPr lang="sk-SK" sz="2600" b="1" dirty="0" smtClean="0">
                <a:solidFill>
                  <a:srgbClr val="FFC000"/>
                </a:solidFill>
                <a:latin typeface="Helvetica" pitchFamily="2" charset="0"/>
              </a:rPr>
              <a:t>Overenie modelu jeho porovnaním  s inými modelmi </a:t>
            </a:r>
            <a:r>
              <a:rPr lang="en-US" sz="2600" b="1" dirty="0" smtClean="0">
                <a:solidFill>
                  <a:srgbClr val="FFC000"/>
                </a:solidFill>
                <a:latin typeface="Helvetica" pitchFamily="2" charset="0"/>
              </a:rPr>
              <a:t>– </a:t>
            </a:r>
            <a:r>
              <a:rPr lang="sk-SK" sz="2200" b="1" dirty="0" smtClean="0">
                <a:solidFill>
                  <a:srgbClr val="FFFFFF"/>
                </a:solidFill>
                <a:latin typeface="Helvetica" pitchFamily="2" charset="0"/>
              </a:rPr>
              <a:t>príklad s</a:t>
            </a:r>
            <a:r>
              <a:rPr lang="en-US" sz="2200" b="1" dirty="0" smtClean="0">
                <a:solidFill>
                  <a:srgbClr val="FFFFFF"/>
                </a:solidFill>
                <a:latin typeface="Helvetica" pitchFamily="2" charset="0"/>
              </a:rPr>
              <a:t> </a:t>
            </a:r>
            <a:r>
              <a:rPr lang="sk-SK" sz="2200" b="1" dirty="0" smtClean="0">
                <a:solidFill>
                  <a:srgbClr val="FFFFFF"/>
                </a:solidFill>
                <a:latin typeface="Helvetica" pitchFamily="2" charset="0"/>
              </a:rPr>
              <a:t>uhlím</a:t>
            </a:r>
            <a:endParaRPr lang="en-US" sz="2200" b="1" dirty="0">
              <a:solidFill>
                <a:srgbClr val="FFFFFF"/>
              </a:solidFill>
              <a:latin typeface="Helvetica" pitchFamily="2" charset="0"/>
            </a:endParaRPr>
          </a:p>
        </p:txBody>
      </p:sp>
      <p:sp>
        <p:nvSpPr>
          <p:cNvPr id="79" name="TextBox 64">
            <a:extLst>
              <a:ext uri="{FF2B5EF4-FFF2-40B4-BE49-F238E27FC236}">
                <a16:creationId xmlns:a16="http://schemas.microsoft.com/office/drawing/2014/main" id="{E1AAE094-F536-204F-9569-C96790491917}"/>
              </a:ext>
            </a:extLst>
          </p:cNvPr>
          <p:cNvSpPr txBox="1"/>
          <p:nvPr/>
        </p:nvSpPr>
        <p:spPr>
          <a:xfrm>
            <a:off x="380383" y="1795380"/>
            <a:ext cx="5310575" cy="1015663"/>
          </a:xfrm>
          <a:prstGeom prst="rect">
            <a:avLst/>
          </a:prstGeom>
          <a:noFill/>
        </p:spPr>
        <p:txBody>
          <a:bodyPr wrap="square" rtlCol="0">
            <a:spAutoFit/>
          </a:bodyPr>
          <a:lstStyle/>
          <a:p>
            <a:r>
              <a:rPr lang="sk-SK" sz="2000" dirty="0" smtClean="0">
                <a:solidFill>
                  <a:schemeClr val="bg1"/>
                </a:solidFill>
                <a:latin typeface="Helvetica Light" panose="020B0403020202020204" pitchFamily="34" charset="0"/>
              </a:rPr>
              <a:t>Porovnanie výstupov z </a:t>
            </a:r>
            <a:r>
              <a:rPr lang="en-US" sz="2000" dirty="0" smtClean="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En</a:t>
            </a:r>
            <a:r>
              <a:rPr lang="en-US" sz="2000" dirty="0">
                <a:solidFill>
                  <a:schemeClr val="bg1"/>
                </a:solidFill>
                <a:latin typeface="Helvetica Light" panose="020B0403020202020204" pitchFamily="34" charset="0"/>
              </a:rPr>
              <a:t>-ROADS </a:t>
            </a:r>
            <a:r>
              <a:rPr lang="sk-SK" sz="2000" dirty="0" smtClean="0">
                <a:solidFill>
                  <a:schemeClr val="bg1"/>
                </a:solidFill>
                <a:latin typeface="Helvetica Light" panose="020B0403020202020204" pitchFamily="34" charset="0"/>
              </a:rPr>
              <a:t>voči </a:t>
            </a:r>
            <a:r>
              <a:rPr lang="en-US" sz="2000" dirty="0" smtClean="0">
                <a:solidFill>
                  <a:schemeClr val="bg1"/>
                </a:solidFill>
                <a:latin typeface="Helvetica Light" panose="020B0403020202020204" pitchFamily="34" charset="0"/>
              </a:rPr>
              <a:t> historic</a:t>
            </a:r>
            <a:r>
              <a:rPr lang="sk-SK" sz="2000" dirty="0" smtClean="0">
                <a:solidFill>
                  <a:schemeClr val="bg1"/>
                </a:solidFill>
                <a:latin typeface="Helvetica Light" panose="020B0403020202020204" pitchFamily="34" charset="0"/>
              </a:rPr>
              <a:t>kým údajom a výstupom z </a:t>
            </a:r>
            <a:r>
              <a:rPr lang="en-US" sz="2000" dirty="0" smtClean="0">
                <a:solidFill>
                  <a:schemeClr val="bg1"/>
                </a:solidFill>
                <a:latin typeface="Helvetica Light" panose="020B0403020202020204" pitchFamily="34" charset="0"/>
              </a:rPr>
              <a:t> </a:t>
            </a:r>
            <a:r>
              <a:rPr lang="sk-SK" sz="2000" dirty="0" smtClean="0">
                <a:solidFill>
                  <a:schemeClr val="bg1"/>
                </a:solidFill>
                <a:latin typeface="Helvetica Light" panose="020B0403020202020204" pitchFamily="34" charset="0"/>
              </a:rPr>
              <a:t>„</a:t>
            </a:r>
            <a:r>
              <a:rPr lang="en-US" sz="2000" dirty="0" smtClean="0">
                <a:solidFill>
                  <a:schemeClr val="bg1"/>
                </a:solidFill>
                <a:latin typeface="Helvetica Light" panose="020B0403020202020204" pitchFamily="34" charset="0"/>
              </a:rPr>
              <a:t>Integrated </a:t>
            </a:r>
            <a:r>
              <a:rPr lang="en-US" sz="2000" dirty="0">
                <a:solidFill>
                  <a:schemeClr val="bg1"/>
                </a:solidFill>
                <a:latin typeface="Helvetica Light" panose="020B0403020202020204" pitchFamily="34" charset="0"/>
              </a:rPr>
              <a:t>Assessment Models for </a:t>
            </a:r>
            <a:r>
              <a:rPr lang="en-US" sz="2000" dirty="0" smtClean="0">
                <a:solidFill>
                  <a:schemeClr val="bg1"/>
                </a:solidFill>
                <a:latin typeface="Helvetica Light" panose="020B0403020202020204" pitchFamily="34" charset="0"/>
              </a:rPr>
              <a:t>SSP2</a:t>
            </a:r>
            <a:r>
              <a:rPr lang="sk-SK" sz="2000" dirty="0" smtClean="0">
                <a:solidFill>
                  <a:schemeClr val="bg1"/>
                </a:solidFill>
                <a:latin typeface="Helvetica Light" panose="020B0403020202020204" pitchFamily="34" charset="0"/>
              </a:rPr>
              <a:t>“</a:t>
            </a:r>
            <a:endParaRPr lang="en-US" sz="20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88187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afterEffect">
                                  <p:stCondLst>
                                    <p:cond delay="0"/>
                                  </p:stCondLst>
                                  <p:childTnLst>
                                    <p:animEffect transition="out" filter="wipe(down)">
                                      <p:cBhvr>
                                        <p:cTn id="6" dur="1000"/>
                                        <p:tgtEl>
                                          <p:spTgt spid="175"/>
                                        </p:tgtEl>
                                      </p:cBhvr>
                                    </p:animEffect>
                                    <p:set>
                                      <p:cBhvr>
                                        <p:cTn id="7" dur="1" fill="hold">
                                          <p:stCondLst>
                                            <p:cond delay="999"/>
                                          </p:stCondLst>
                                        </p:cTn>
                                        <p:tgtEl>
                                          <p:spTgt spid="175"/>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1000"/>
                                        <p:tgtEl>
                                          <p:spTgt spid="176"/>
                                        </p:tgtEl>
                                      </p:cBhvr>
                                    </p:animEffect>
                                    <p:set>
                                      <p:cBhvr>
                                        <p:cTn id="10" dur="1" fill="hold">
                                          <p:stCondLst>
                                            <p:cond delay="999"/>
                                          </p:stCondLst>
                                        </p:cTn>
                                        <p:tgtEl>
                                          <p:spTgt spid="176"/>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1000"/>
                                        <p:tgtEl>
                                          <p:spTgt spid="177"/>
                                        </p:tgtEl>
                                      </p:cBhvr>
                                    </p:animEffect>
                                    <p:set>
                                      <p:cBhvr>
                                        <p:cTn id="13" dur="1" fill="hold">
                                          <p:stCondLst>
                                            <p:cond delay="999"/>
                                          </p:stCondLst>
                                        </p:cTn>
                                        <p:tgtEl>
                                          <p:spTgt spid="177"/>
                                        </p:tgtEl>
                                        <p:attrNameLst>
                                          <p:attrName>style.visibility</p:attrName>
                                        </p:attrNameLst>
                                      </p:cBhvr>
                                      <p:to>
                                        <p:strVal val="hidden"/>
                                      </p:to>
                                    </p:se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wipe(left)">
                                      <p:cBhvr>
                                        <p:cTn id="17" dur="1000"/>
                                        <p:tgtEl>
                                          <p:spTgt spid="3">
                                            <p:graphicEl>
                                              <a:chart seriesIdx="2" categoryIdx="-4" bldStep="series"/>
                                            </p:graphic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par>
                                <p:cTn id="21" presetID="22" presetClass="entr" presetSubtype="8" fill="hold" nodeType="with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wipe(left)">
                                      <p:cBhvr>
                                        <p:cTn id="23" dur="1000"/>
                                        <p:tgtEl>
                                          <p:spTgt spid="10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graphicEl>
                                              <a:chart seriesIdx="9" categoryIdx="-4" bldStep="series"/>
                                            </p:graphicEl>
                                          </p:spTgt>
                                        </p:tgtEl>
                                        <p:attrNameLst>
                                          <p:attrName>style.visibility</p:attrName>
                                        </p:attrNameLst>
                                      </p:cBhvr>
                                      <p:to>
                                        <p:strVal val="visible"/>
                                      </p:to>
                                    </p:set>
                                    <p:animEffect transition="in" filter="wipe(left)">
                                      <p:cBhvr>
                                        <p:cTn id="26" dur="1000"/>
                                        <p:tgtEl>
                                          <p:spTgt spid="6">
                                            <p:graphicEl>
                                              <a:chart seriesIdx="9" categoryIdx="-4" bldStep="series"/>
                                            </p:graphic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left)">
                                      <p:cBhvr>
                                        <p:cTn id="29" dur="1000"/>
                                        <p:tgtEl>
                                          <p:spTgt spid="62"/>
                                        </p:tgtEl>
                                      </p:cBhvr>
                                    </p:animEffect>
                                  </p:childTnLst>
                                </p:cTn>
                              </p:par>
                              <p:par>
                                <p:cTn id="30" presetID="22" presetClass="entr" presetSubtype="8" fill="hold" nodeType="withEffect">
                                  <p:stCondLst>
                                    <p:cond delay="0"/>
                                  </p:stCondLst>
                                  <p:childTnLst>
                                    <p:set>
                                      <p:cBhvr>
                                        <p:cTn id="31" dur="1" fill="hold">
                                          <p:stCondLst>
                                            <p:cond delay="0"/>
                                          </p:stCondLst>
                                        </p:cTn>
                                        <p:tgtEl>
                                          <p:spTgt spid="133"/>
                                        </p:tgtEl>
                                        <p:attrNameLst>
                                          <p:attrName>style.visibility</p:attrName>
                                        </p:attrNameLst>
                                      </p:cBhvr>
                                      <p:to>
                                        <p:strVal val="visible"/>
                                      </p:to>
                                    </p:set>
                                    <p:animEffect transition="in" filter="wipe(left)">
                                      <p:cBhvr>
                                        <p:cTn id="32" dur="1000"/>
                                        <p:tgtEl>
                                          <p:spTgt spid="13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9">
                                            <p:graphicEl>
                                              <a:chart seriesIdx="6" categoryIdx="-4" bldStep="series"/>
                                            </p:graphicEl>
                                          </p:spTgt>
                                        </p:tgtEl>
                                        <p:attrNameLst>
                                          <p:attrName>style.visibility</p:attrName>
                                        </p:attrNameLst>
                                      </p:cBhvr>
                                      <p:to>
                                        <p:strVal val="visible"/>
                                      </p:to>
                                    </p:set>
                                    <p:animEffect transition="in" filter="wipe(left)">
                                      <p:cBhvr>
                                        <p:cTn id="35" dur="1000"/>
                                        <p:tgtEl>
                                          <p:spTgt spid="9">
                                            <p:graphicEl>
                                              <a:chart seriesIdx="6" categoryIdx="-4" bldStep="series"/>
                                            </p:graphic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left)">
                                      <p:cBhvr>
                                        <p:cTn id="38" dur="1000"/>
                                        <p:tgtEl>
                                          <p:spTgt spid="63"/>
                                        </p:tgtEl>
                                      </p:cBhvr>
                                    </p:animEffect>
                                  </p:childTnLst>
                                </p:cTn>
                              </p:par>
                              <p:par>
                                <p:cTn id="39" presetID="22" presetClass="entr" presetSubtype="8" fill="hold" nodeType="withEffect">
                                  <p:stCondLst>
                                    <p:cond delay="0"/>
                                  </p:stCondLst>
                                  <p:childTnLst>
                                    <p:set>
                                      <p:cBhvr>
                                        <p:cTn id="40" dur="1" fill="hold">
                                          <p:stCondLst>
                                            <p:cond delay="0"/>
                                          </p:stCondLst>
                                        </p:cTn>
                                        <p:tgtEl>
                                          <p:spTgt spid="172"/>
                                        </p:tgtEl>
                                        <p:attrNameLst>
                                          <p:attrName>style.visibility</p:attrName>
                                        </p:attrNameLst>
                                      </p:cBhvr>
                                      <p:to>
                                        <p:strVal val="visible"/>
                                      </p:to>
                                    </p:set>
                                    <p:animEffect transition="in" filter="wipe(left)">
                                      <p:cBhvr>
                                        <p:cTn id="41"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Graphic spid="9" grpId="0" uiExpand="1">
        <p:bldSub>
          <a:bldChart bld="series"/>
        </p:bldSub>
      </p:bldGraphic>
      <p:bldGraphic spid="3" grpId="0" uiExpand="1">
        <p:bldSub>
          <a:bldChart bld="series"/>
        </p:bldSub>
      </p:bldGraphic>
      <p:bldP spid="2" grpId="0"/>
      <p:bldP spid="62" grpId="0"/>
      <p:bldP spid="63" grpId="0"/>
      <p:bldP spid="175" grpId="0"/>
      <p:bldP spid="176" grpId="0"/>
      <p:bldP spid="1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CD38844D-98C0-E24A-A3B8-0B528BCE6804}"/>
              </a:ext>
            </a:extLst>
          </p:cNvPr>
          <p:cNvGraphicFramePr>
            <a:graphicFrameLocks noGrp="1"/>
          </p:cNvGraphicFramePr>
          <p:nvPr>
            <p:ph idx="1"/>
            <p:extLst/>
          </p:nvPr>
        </p:nvGraphicFramePr>
        <p:xfrm>
          <a:off x="379964" y="929058"/>
          <a:ext cx="2761100" cy="13462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4">
            <a:extLst>
              <a:ext uri="{FF2B5EF4-FFF2-40B4-BE49-F238E27FC236}">
                <a16:creationId xmlns:a16="http://schemas.microsoft.com/office/drawing/2014/main" id="{2903BC00-0A54-CE40-B9DF-CA0C66549EE6}"/>
              </a:ext>
            </a:extLst>
          </p:cNvPr>
          <p:cNvGraphicFramePr>
            <a:graphicFrameLocks/>
          </p:cNvGraphicFramePr>
          <p:nvPr>
            <p:extLst/>
          </p:nvPr>
        </p:nvGraphicFramePr>
        <p:xfrm>
          <a:off x="3276691" y="929898"/>
          <a:ext cx="2761100" cy="13512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4">
            <a:extLst>
              <a:ext uri="{FF2B5EF4-FFF2-40B4-BE49-F238E27FC236}">
                <a16:creationId xmlns:a16="http://schemas.microsoft.com/office/drawing/2014/main" id="{3A358E0B-DC2D-B54C-A789-E549E9095D80}"/>
              </a:ext>
            </a:extLst>
          </p:cNvPr>
          <p:cNvGraphicFramePr>
            <a:graphicFrameLocks/>
          </p:cNvGraphicFramePr>
          <p:nvPr>
            <p:extLst/>
          </p:nvPr>
        </p:nvGraphicFramePr>
        <p:xfrm>
          <a:off x="6219588" y="929898"/>
          <a:ext cx="2761100" cy="1351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ontent Placeholder 4">
            <a:extLst>
              <a:ext uri="{FF2B5EF4-FFF2-40B4-BE49-F238E27FC236}">
                <a16:creationId xmlns:a16="http://schemas.microsoft.com/office/drawing/2014/main" id="{B47765F7-C658-4940-91E5-453B4183FDA8}"/>
              </a:ext>
            </a:extLst>
          </p:cNvPr>
          <p:cNvGraphicFramePr>
            <a:graphicFrameLocks/>
          </p:cNvGraphicFramePr>
          <p:nvPr>
            <p:extLst/>
          </p:nvPr>
        </p:nvGraphicFramePr>
        <p:xfrm>
          <a:off x="9162485" y="929898"/>
          <a:ext cx="2761100" cy="135124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ontent Placeholder 4">
            <a:extLst>
              <a:ext uri="{FF2B5EF4-FFF2-40B4-BE49-F238E27FC236}">
                <a16:creationId xmlns:a16="http://schemas.microsoft.com/office/drawing/2014/main" id="{35C36870-A44C-5843-887D-E3C4F579FF62}"/>
              </a:ext>
            </a:extLst>
          </p:cNvPr>
          <p:cNvGraphicFramePr>
            <a:graphicFrameLocks/>
          </p:cNvGraphicFramePr>
          <p:nvPr>
            <p:extLst/>
          </p:nvPr>
        </p:nvGraphicFramePr>
        <p:xfrm>
          <a:off x="379964" y="2444334"/>
          <a:ext cx="2761100" cy="134629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ontent Placeholder 4">
            <a:extLst>
              <a:ext uri="{FF2B5EF4-FFF2-40B4-BE49-F238E27FC236}">
                <a16:creationId xmlns:a16="http://schemas.microsoft.com/office/drawing/2014/main" id="{09BE11CC-C92F-0741-9AEC-DDD75CFD2DFD}"/>
              </a:ext>
            </a:extLst>
          </p:cNvPr>
          <p:cNvGraphicFramePr>
            <a:graphicFrameLocks/>
          </p:cNvGraphicFramePr>
          <p:nvPr>
            <p:extLst/>
          </p:nvPr>
        </p:nvGraphicFramePr>
        <p:xfrm>
          <a:off x="3276691" y="2444334"/>
          <a:ext cx="2761099" cy="134629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ontent Placeholder 4">
            <a:extLst>
              <a:ext uri="{FF2B5EF4-FFF2-40B4-BE49-F238E27FC236}">
                <a16:creationId xmlns:a16="http://schemas.microsoft.com/office/drawing/2014/main" id="{2D63545A-691F-DA48-9712-770B6D4C6014}"/>
              </a:ext>
            </a:extLst>
          </p:cNvPr>
          <p:cNvGraphicFramePr>
            <a:graphicFrameLocks/>
          </p:cNvGraphicFramePr>
          <p:nvPr>
            <p:extLst/>
          </p:nvPr>
        </p:nvGraphicFramePr>
        <p:xfrm>
          <a:off x="6219588" y="2444334"/>
          <a:ext cx="2761100" cy="134629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ontent Placeholder 5">
            <a:extLst>
              <a:ext uri="{FF2B5EF4-FFF2-40B4-BE49-F238E27FC236}">
                <a16:creationId xmlns:a16="http://schemas.microsoft.com/office/drawing/2014/main" id="{3E0F602A-5DA4-714C-857F-6D70146122CA}"/>
              </a:ext>
            </a:extLst>
          </p:cNvPr>
          <p:cNvGraphicFramePr>
            <a:graphicFrameLocks/>
          </p:cNvGraphicFramePr>
          <p:nvPr>
            <p:extLst/>
          </p:nvPr>
        </p:nvGraphicFramePr>
        <p:xfrm>
          <a:off x="9162485" y="2444334"/>
          <a:ext cx="2761100" cy="134629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Content Placeholder 4">
            <a:extLst>
              <a:ext uri="{FF2B5EF4-FFF2-40B4-BE49-F238E27FC236}">
                <a16:creationId xmlns:a16="http://schemas.microsoft.com/office/drawing/2014/main" id="{5BBDAEC2-D759-2B43-ABE0-FEB9193D8D57}"/>
              </a:ext>
            </a:extLst>
          </p:cNvPr>
          <p:cNvGraphicFramePr>
            <a:graphicFrameLocks/>
          </p:cNvGraphicFramePr>
          <p:nvPr>
            <p:extLst/>
          </p:nvPr>
        </p:nvGraphicFramePr>
        <p:xfrm>
          <a:off x="379964" y="3958558"/>
          <a:ext cx="2761100" cy="132546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4" name="Content Placeholder 4">
            <a:extLst>
              <a:ext uri="{FF2B5EF4-FFF2-40B4-BE49-F238E27FC236}">
                <a16:creationId xmlns:a16="http://schemas.microsoft.com/office/drawing/2014/main" id="{4449D630-A000-784A-9CB4-430EEA4727F8}"/>
              </a:ext>
            </a:extLst>
          </p:cNvPr>
          <p:cNvGraphicFramePr>
            <a:graphicFrameLocks/>
          </p:cNvGraphicFramePr>
          <p:nvPr>
            <p:extLst/>
          </p:nvPr>
        </p:nvGraphicFramePr>
        <p:xfrm>
          <a:off x="3276691" y="3956559"/>
          <a:ext cx="2761100" cy="131367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5" name="Content Placeholder 4">
            <a:extLst>
              <a:ext uri="{FF2B5EF4-FFF2-40B4-BE49-F238E27FC236}">
                <a16:creationId xmlns:a16="http://schemas.microsoft.com/office/drawing/2014/main" id="{E22935CC-3F4A-754E-BD96-02C895900439}"/>
              </a:ext>
            </a:extLst>
          </p:cNvPr>
          <p:cNvGraphicFramePr>
            <a:graphicFrameLocks/>
          </p:cNvGraphicFramePr>
          <p:nvPr>
            <p:extLst/>
          </p:nvPr>
        </p:nvGraphicFramePr>
        <p:xfrm>
          <a:off x="6219588" y="3956559"/>
          <a:ext cx="2761100" cy="131367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ontent Placeholder 4">
            <a:extLst>
              <a:ext uri="{FF2B5EF4-FFF2-40B4-BE49-F238E27FC236}">
                <a16:creationId xmlns:a16="http://schemas.microsoft.com/office/drawing/2014/main" id="{CBEF9368-BF97-0E47-9903-1FF6658F7A75}"/>
              </a:ext>
            </a:extLst>
          </p:cNvPr>
          <p:cNvGraphicFramePr>
            <a:graphicFrameLocks/>
          </p:cNvGraphicFramePr>
          <p:nvPr>
            <p:extLst/>
          </p:nvPr>
        </p:nvGraphicFramePr>
        <p:xfrm>
          <a:off x="9162485" y="3956559"/>
          <a:ext cx="2762635" cy="1313676"/>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ontent Placeholder 4">
            <a:extLst>
              <a:ext uri="{FF2B5EF4-FFF2-40B4-BE49-F238E27FC236}">
                <a16:creationId xmlns:a16="http://schemas.microsoft.com/office/drawing/2014/main" id="{9A3DA21E-3EDC-F240-86EB-2E85BF542D4A}"/>
              </a:ext>
            </a:extLst>
          </p:cNvPr>
          <p:cNvGraphicFramePr>
            <a:graphicFrameLocks/>
          </p:cNvGraphicFramePr>
          <p:nvPr>
            <p:extLst/>
          </p:nvPr>
        </p:nvGraphicFramePr>
        <p:xfrm>
          <a:off x="379964" y="5437492"/>
          <a:ext cx="2761100" cy="1346298"/>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8" name="Content Placeholder 4">
            <a:extLst>
              <a:ext uri="{FF2B5EF4-FFF2-40B4-BE49-F238E27FC236}">
                <a16:creationId xmlns:a16="http://schemas.microsoft.com/office/drawing/2014/main" id="{7F3B3060-EF92-C14E-A0D6-D07150B76BF2}"/>
              </a:ext>
            </a:extLst>
          </p:cNvPr>
          <p:cNvGraphicFramePr>
            <a:graphicFrameLocks/>
          </p:cNvGraphicFramePr>
          <p:nvPr>
            <p:extLst/>
          </p:nvPr>
        </p:nvGraphicFramePr>
        <p:xfrm>
          <a:off x="3276691" y="5436652"/>
          <a:ext cx="2761100" cy="1341350"/>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9" name="Content Placeholder 4">
            <a:extLst>
              <a:ext uri="{FF2B5EF4-FFF2-40B4-BE49-F238E27FC236}">
                <a16:creationId xmlns:a16="http://schemas.microsoft.com/office/drawing/2014/main" id="{C6309E18-9663-DB4E-9721-CDFDE7C1741F}"/>
              </a:ext>
            </a:extLst>
          </p:cNvPr>
          <p:cNvGraphicFramePr>
            <a:graphicFrameLocks/>
          </p:cNvGraphicFramePr>
          <p:nvPr>
            <p:extLst/>
          </p:nvPr>
        </p:nvGraphicFramePr>
        <p:xfrm>
          <a:off x="6219588" y="5437150"/>
          <a:ext cx="2762635" cy="1344286"/>
        </p:xfrm>
        <a:graphic>
          <a:graphicData uri="http://schemas.openxmlformats.org/drawingml/2006/chart">
            <c:chart xmlns:c="http://schemas.openxmlformats.org/drawingml/2006/chart" xmlns:r="http://schemas.openxmlformats.org/officeDocument/2006/relationships" r:id="rId16"/>
          </a:graphicData>
        </a:graphic>
      </p:graphicFrame>
      <p:pic>
        <p:nvPicPr>
          <p:cNvPr id="20" name="Content Placeholder 6">
            <a:extLst>
              <a:ext uri="{FF2B5EF4-FFF2-40B4-BE49-F238E27FC236}">
                <a16:creationId xmlns:a16="http://schemas.microsoft.com/office/drawing/2014/main" id="{3F671FAB-2913-F849-A53F-F866AF1955FE}"/>
              </a:ext>
            </a:extLst>
          </p:cNvPr>
          <p:cNvPicPr>
            <a:picLocks noChangeAspect="1"/>
          </p:cNvPicPr>
          <p:nvPr/>
        </p:nvPicPr>
        <p:blipFill>
          <a:blip r:embed="rId17"/>
          <a:stretch>
            <a:fillRect/>
          </a:stretch>
        </p:blipFill>
        <p:spPr>
          <a:xfrm>
            <a:off x="9379874" y="5869946"/>
            <a:ext cx="2373907" cy="894832"/>
          </a:xfrm>
          <a:prstGeom prst="rect">
            <a:avLst/>
          </a:prstGeom>
        </p:spPr>
      </p:pic>
      <p:sp>
        <p:nvSpPr>
          <p:cNvPr id="23" name="TextBox 22">
            <a:extLst>
              <a:ext uri="{FF2B5EF4-FFF2-40B4-BE49-F238E27FC236}">
                <a16:creationId xmlns:a16="http://schemas.microsoft.com/office/drawing/2014/main" id="{3190D1A4-6D08-F14B-ACC3-F7E407A3D210}"/>
              </a:ext>
            </a:extLst>
          </p:cNvPr>
          <p:cNvSpPr txBox="1"/>
          <p:nvPr/>
        </p:nvSpPr>
        <p:spPr>
          <a:xfrm>
            <a:off x="379964" y="90626"/>
            <a:ext cx="11042287" cy="769441"/>
          </a:xfrm>
          <a:prstGeom prst="rect">
            <a:avLst/>
          </a:prstGeom>
          <a:noFill/>
        </p:spPr>
        <p:txBody>
          <a:bodyPr wrap="square" rtlCol="0">
            <a:spAutoFit/>
          </a:bodyPr>
          <a:lstStyle/>
          <a:p>
            <a:r>
              <a:rPr lang="sk-SK" sz="2200" b="1" dirty="0" smtClean="0">
                <a:solidFill>
                  <a:srgbClr val="FFC000"/>
                </a:solidFill>
                <a:latin typeface="Helvetica" pitchFamily="2" charset="0"/>
              </a:rPr>
              <a:t>Správnosť výstupov</a:t>
            </a:r>
            <a:r>
              <a:rPr lang="en-US" sz="2200" b="1" dirty="0" smtClean="0">
                <a:solidFill>
                  <a:srgbClr val="FFC000"/>
                </a:solidFill>
                <a:latin typeface="Helvetica" pitchFamily="2" charset="0"/>
              </a:rPr>
              <a:t>: </a:t>
            </a:r>
            <a:r>
              <a:rPr lang="sk-SK" sz="2200" dirty="0">
                <a:solidFill>
                  <a:schemeClr val="bg1"/>
                </a:solidFill>
                <a:latin typeface="Helvetica" pitchFamily="2" charset="0"/>
              </a:rPr>
              <a:t>Porovnanie</a:t>
            </a:r>
            <a:r>
              <a:rPr lang="en-US" sz="2200" dirty="0">
                <a:solidFill>
                  <a:schemeClr val="bg1"/>
                </a:solidFill>
                <a:latin typeface="Helvetica" pitchFamily="2" charset="0"/>
              </a:rPr>
              <a:t> </a:t>
            </a:r>
            <a:r>
              <a:rPr lang="en-US" sz="2200" dirty="0" err="1">
                <a:solidFill>
                  <a:schemeClr val="bg1"/>
                </a:solidFill>
                <a:latin typeface="Helvetica" pitchFamily="2" charset="0"/>
              </a:rPr>
              <a:t>En</a:t>
            </a:r>
            <a:r>
              <a:rPr lang="en-US" sz="2200" dirty="0">
                <a:solidFill>
                  <a:schemeClr val="bg1"/>
                </a:solidFill>
                <a:latin typeface="Helvetica" pitchFamily="2" charset="0"/>
              </a:rPr>
              <a:t>-ROADS </a:t>
            </a:r>
            <a:r>
              <a:rPr lang="en-US" sz="2200" dirty="0" smtClean="0">
                <a:solidFill>
                  <a:schemeClr val="bg1"/>
                </a:solidFill>
                <a:latin typeface="Helvetica" pitchFamily="2" charset="0"/>
              </a:rPr>
              <a:t>(</a:t>
            </a:r>
            <a:r>
              <a:rPr lang="sk-SK" sz="2200" dirty="0" smtClean="0">
                <a:solidFill>
                  <a:schemeClr val="bg1"/>
                </a:solidFill>
                <a:latin typeface="Helvetica" pitchFamily="2" charset="0"/>
              </a:rPr>
              <a:t>modrá</a:t>
            </a:r>
            <a:r>
              <a:rPr lang="en-US" sz="2200" dirty="0" smtClean="0">
                <a:solidFill>
                  <a:schemeClr val="bg1"/>
                </a:solidFill>
                <a:latin typeface="Helvetica" pitchFamily="2" charset="0"/>
              </a:rPr>
              <a:t>) </a:t>
            </a:r>
            <a:r>
              <a:rPr lang="sk-SK" sz="2200" dirty="0" smtClean="0">
                <a:solidFill>
                  <a:schemeClr val="bg1"/>
                </a:solidFill>
                <a:latin typeface="Helvetica" pitchFamily="2" charset="0"/>
              </a:rPr>
              <a:t>s modelmi</a:t>
            </a:r>
            <a:r>
              <a:rPr lang="en-US" sz="2200" dirty="0" smtClean="0">
                <a:solidFill>
                  <a:schemeClr val="bg1"/>
                </a:solidFill>
                <a:latin typeface="Helvetica" pitchFamily="2" charset="0"/>
              </a:rPr>
              <a:t> </a:t>
            </a:r>
            <a:r>
              <a:rPr lang="en-US" sz="2200" dirty="0">
                <a:solidFill>
                  <a:schemeClr val="bg1"/>
                </a:solidFill>
                <a:latin typeface="Helvetica" pitchFamily="2" charset="0"/>
              </a:rPr>
              <a:t>IEA, Shell, BP, </a:t>
            </a:r>
            <a:r>
              <a:rPr lang="sk-SK" sz="2200" dirty="0" smtClean="0">
                <a:solidFill>
                  <a:schemeClr val="bg1"/>
                </a:solidFill>
                <a:latin typeface="Helvetica" pitchFamily="2" charset="0"/>
              </a:rPr>
              <a:t>a šiestimi </a:t>
            </a:r>
            <a:r>
              <a:rPr lang="en-US" sz="2200" dirty="0" smtClean="0">
                <a:solidFill>
                  <a:schemeClr val="bg1"/>
                </a:solidFill>
                <a:latin typeface="Helvetica" pitchFamily="2" charset="0"/>
              </a:rPr>
              <a:t>IAM </a:t>
            </a:r>
            <a:r>
              <a:rPr lang="sk-SK" sz="2200" dirty="0" smtClean="0">
                <a:solidFill>
                  <a:schemeClr val="bg1"/>
                </a:solidFill>
                <a:latin typeface="Helvetica" pitchFamily="2" charset="0"/>
              </a:rPr>
              <a:t>modelmi</a:t>
            </a:r>
            <a:r>
              <a:rPr lang="en-US" sz="2200" dirty="0" smtClean="0">
                <a:solidFill>
                  <a:schemeClr val="bg1"/>
                </a:solidFill>
                <a:latin typeface="Helvetica" pitchFamily="2" charset="0"/>
              </a:rPr>
              <a:t> </a:t>
            </a:r>
            <a:r>
              <a:rPr lang="en-US" sz="2200" dirty="0">
                <a:solidFill>
                  <a:schemeClr val="bg1"/>
                </a:solidFill>
                <a:latin typeface="Helvetica" pitchFamily="2" charset="0"/>
              </a:rPr>
              <a:t>SSP2 </a:t>
            </a:r>
            <a:r>
              <a:rPr lang="en-US" sz="2200" dirty="0" smtClean="0">
                <a:solidFill>
                  <a:schemeClr val="bg1"/>
                </a:solidFill>
                <a:latin typeface="Helvetica" pitchFamily="2" charset="0"/>
              </a:rPr>
              <a:t>(</a:t>
            </a:r>
            <a:r>
              <a:rPr lang="sk-SK" sz="2200" dirty="0" smtClean="0">
                <a:solidFill>
                  <a:schemeClr val="bg1"/>
                </a:solidFill>
                <a:latin typeface="Helvetica" pitchFamily="2" charset="0"/>
              </a:rPr>
              <a:t>obdobie </a:t>
            </a:r>
            <a:r>
              <a:rPr lang="en-US" sz="2200" dirty="0" smtClean="0">
                <a:solidFill>
                  <a:schemeClr val="bg1"/>
                </a:solidFill>
                <a:latin typeface="Helvetica" pitchFamily="2" charset="0"/>
              </a:rPr>
              <a:t>1990-2100</a:t>
            </a:r>
            <a:r>
              <a:rPr lang="en-US" sz="2200" dirty="0">
                <a:solidFill>
                  <a:schemeClr val="bg1"/>
                </a:solidFill>
                <a:latin typeface="Helvetica" pitchFamily="2" charset="0"/>
              </a:rPr>
              <a:t>)</a:t>
            </a:r>
          </a:p>
        </p:txBody>
      </p:sp>
      <p:sp>
        <p:nvSpPr>
          <p:cNvPr id="24" name="TextBox 23">
            <a:extLst>
              <a:ext uri="{FF2B5EF4-FFF2-40B4-BE49-F238E27FC236}">
                <a16:creationId xmlns:a16="http://schemas.microsoft.com/office/drawing/2014/main" id="{B8F20037-CB00-D547-A5C2-D54B458690F2}"/>
              </a:ext>
            </a:extLst>
          </p:cNvPr>
          <p:cNvSpPr txBox="1"/>
          <p:nvPr/>
        </p:nvSpPr>
        <p:spPr>
          <a:xfrm>
            <a:off x="9257390" y="5435573"/>
            <a:ext cx="2826124" cy="307777"/>
          </a:xfrm>
          <a:prstGeom prst="rect">
            <a:avLst/>
          </a:prstGeom>
          <a:noFill/>
        </p:spPr>
        <p:txBody>
          <a:bodyPr wrap="square" rtlCol="0">
            <a:spAutoFit/>
          </a:bodyPr>
          <a:lstStyle/>
          <a:p>
            <a:r>
              <a:rPr lang="sk-SK" sz="1400" dirty="0" smtClean="0">
                <a:solidFill>
                  <a:schemeClr val="bg1"/>
                </a:solidFill>
                <a:latin typeface="Helvetica" pitchFamily="2" charset="0"/>
              </a:rPr>
              <a:t>Viac detailov: </a:t>
            </a:r>
            <a:r>
              <a:rPr lang="en-US" sz="1400" u="sng" dirty="0" smtClean="0">
                <a:solidFill>
                  <a:schemeClr val="bg1"/>
                </a:solidFill>
                <a:latin typeface="Helvetica" pitchFamily="2" charset="0"/>
              </a:rPr>
              <a:t>en-roads.org</a:t>
            </a:r>
            <a:endParaRPr lang="en-US" sz="1400" u="sng" dirty="0">
              <a:solidFill>
                <a:schemeClr val="bg1"/>
              </a:solidFill>
              <a:latin typeface="Helvetica" pitchFamily="2" charset="0"/>
            </a:endParaRPr>
          </a:p>
        </p:txBody>
      </p:sp>
    </p:spTree>
    <p:extLst>
      <p:ext uri="{BB962C8B-B14F-4D97-AF65-F5344CB8AC3E}">
        <p14:creationId xmlns:p14="http://schemas.microsoft.com/office/powerpoint/2010/main" val="20623052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8C7FC-7AD7-C74C-A154-255E5B739E23}"/>
              </a:ext>
            </a:extLst>
          </p:cNvPr>
          <p:cNvSpPr>
            <a:spLocks noGrp="1"/>
          </p:cNvSpPr>
          <p:nvPr>
            <p:ph type="ctrTitle"/>
          </p:nvPr>
        </p:nvSpPr>
        <p:spPr>
          <a:xfrm>
            <a:off x="466722" y="120579"/>
            <a:ext cx="11463008" cy="1102333"/>
          </a:xfrm>
        </p:spPr>
        <p:txBody>
          <a:bodyPr>
            <a:noAutofit/>
          </a:bodyPr>
          <a:lstStyle/>
          <a:p>
            <a:r>
              <a:rPr lang="en-US" dirty="0" err="1" smtClean="0"/>
              <a:t>En</a:t>
            </a:r>
            <a:r>
              <a:rPr lang="en-US" dirty="0" smtClean="0"/>
              <a:t>-ROADS </a:t>
            </a:r>
            <a:r>
              <a:rPr lang="sk-SK" dirty="0" smtClean="0"/>
              <a:t>bol porovnávaný s „</a:t>
            </a:r>
            <a:r>
              <a:rPr lang="en-US" dirty="0" smtClean="0"/>
              <a:t>Integrated </a:t>
            </a:r>
            <a:r>
              <a:rPr lang="en-US" dirty="0"/>
              <a:t>Assessment </a:t>
            </a:r>
            <a:r>
              <a:rPr lang="en-US" dirty="0" smtClean="0"/>
              <a:t>Models</a:t>
            </a:r>
            <a:r>
              <a:rPr lang="sk-SK" dirty="0" smtClean="0"/>
              <a:t>“</a:t>
            </a:r>
            <a:r>
              <a:rPr lang="en-US" dirty="0" smtClean="0"/>
              <a:t> </a:t>
            </a:r>
            <a:r>
              <a:rPr lang="en-US" dirty="0"/>
              <a:t>(</a:t>
            </a:r>
            <a:r>
              <a:rPr lang="en-US" dirty="0" smtClean="0"/>
              <a:t>IAM) </a:t>
            </a:r>
            <a:r>
              <a:rPr lang="sk-SK" dirty="0" smtClean="0"/>
              <a:t>aj pre ďalšie scenáre použité v správe IPCC</a:t>
            </a:r>
            <a:endParaRPr lang="en-US" dirty="0"/>
          </a:p>
        </p:txBody>
      </p:sp>
      <p:sp>
        <p:nvSpPr>
          <p:cNvPr id="7" name="Title 1">
            <a:extLst>
              <a:ext uri="{FF2B5EF4-FFF2-40B4-BE49-F238E27FC236}">
                <a16:creationId xmlns:a16="http://schemas.microsoft.com/office/drawing/2014/main" id="{A138BD32-2544-954C-B712-7AEB84CA6ACE}"/>
              </a:ext>
            </a:extLst>
          </p:cNvPr>
          <p:cNvSpPr txBox="1">
            <a:spLocks/>
          </p:cNvSpPr>
          <p:nvPr/>
        </p:nvSpPr>
        <p:spPr>
          <a:xfrm>
            <a:off x="411547" y="380245"/>
            <a:ext cx="10674097" cy="1325563"/>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Helvetica" pitchFamily="2" charset="0"/>
                <a:ea typeface="+mj-ea"/>
                <a:cs typeface="+mj-cs"/>
              </a:defRPr>
            </a:lvl1pPr>
          </a:lstStyle>
          <a:p>
            <a:pPr fontAlgn="auto">
              <a:spcAft>
                <a:spcPts val="0"/>
              </a:spcAft>
            </a:pPr>
            <a:endParaRPr lang="en-US" sz="3200" dirty="0">
              <a:solidFill>
                <a:srgbClr val="FFC000"/>
              </a:solidFill>
            </a:endParaRPr>
          </a:p>
        </p:txBody>
      </p:sp>
      <p:sp>
        <p:nvSpPr>
          <p:cNvPr id="17" name="TextBox 16">
            <a:extLst>
              <a:ext uri="{FF2B5EF4-FFF2-40B4-BE49-F238E27FC236}">
                <a16:creationId xmlns:a16="http://schemas.microsoft.com/office/drawing/2014/main" id="{CE5B71E8-EB54-7A4E-A0E3-3808D14CEA73}"/>
              </a:ext>
            </a:extLst>
          </p:cNvPr>
          <p:cNvSpPr txBox="1"/>
          <p:nvPr/>
        </p:nvSpPr>
        <p:spPr>
          <a:xfrm>
            <a:off x="807720" y="5132434"/>
            <a:ext cx="10452684" cy="954107"/>
          </a:xfrm>
          <a:prstGeom prst="rect">
            <a:avLst/>
          </a:prstGeom>
          <a:noFill/>
        </p:spPr>
        <p:txBody>
          <a:bodyPr wrap="square" rtlCol="0">
            <a:spAutoFit/>
          </a:bodyPr>
          <a:lstStyle/>
          <a:p>
            <a:r>
              <a:rPr lang="en-US" sz="2800" b="1" dirty="0">
                <a:solidFill>
                  <a:schemeClr val="bg1"/>
                </a:solidFill>
                <a:latin typeface="Helvetica" pitchFamily="2" charset="0"/>
              </a:rPr>
              <a:t>IAMs</a:t>
            </a:r>
            <a:r>
              <a:rPr lang="en-US" sz="2800" dirty="0">
                <a:solidFill>
                  <a:schemeClr val="bg1"/>
                </a:solidFill>
                <a:latin typeface="Helvetica" pitchFamily="2" charset="0"/>
              </a:rPr>
              <a:t>: AIM, GCAM, WITCH-GLOBIOM, IMAGE, REMIND-MAGPIE, MESSAGE-GLOBIOM</a:t>
            </a:r>
          </a:p>
        </p:txBody>
      </p:sp>
      <p:grpSp>
        <p:nvGrpSpPr>
          <p:cNvPr id="27" name="Group 26">
            <a:extLst>
              <a:ext uri="{FF2B5EF4-FFF2-40B4-BE49-F238E27FC236}">
                <a16:creationId xmlns:a16="http://schemas.microsoft.com/office/drawing/2014/main" id="{6A448DF2-93BB-5046-9ED0-C69E3DFC16BE}"/>
              </a:ext>
            </a:extLst>
          </p:cNvPr>
          <p:cNvGrpSpPr/>
          <p:nvPr/>
        </p:nvGrpSpPr>
        <p:grpSpPr>
          <a:xfrm>
            <a:off x="145733" y="2181690"/>
            <a:ext cx="2900516" cy="2204802"/>
            <a:chOff x="145733" y="2181690"/>
            <a:chExt cx="2900516" cy="2204802"/>
          </a:xfrm>
        </p:grpSpPr>
        <p:sp>
          <p:nvSpPr>
            <p:cNvPr id="8" name="TextBox 7">
              <a:extLst>
                <a:ext uri="{FF2B5EF4-FFF2-40B4-BE49-F238E27FC236}">
                  <a16:creationId xmlns:a16="http://schemas.microsoft.com/office/drawing/2014/main" id="{1F24A2D8-3A71-3C4D-A857-A63A2526B5FA}"/>
                </a:ext>
              </a:extLst>
            </p:cNvPr>
            <p:cNvSpPr txBox="1"/>
            <p:nvPr/>
          </p:nvSpPr>
          <p:spPr>
            <a:xfrm>
              <a:off x="658858" y="2181690"/>
              <a:ext cx="2056973" cy="646331"/>
            </a:xfrm>
            <a:prstGeom prst="rect">
              <a:avLst/>
            </a:prstGeom>
            <a:noFill/>
          </p:spPr>
          <p:txBody>
            <a:bodyPr wrap="none" rtlCol="0">
              <a:spAutoFit/>
            </a:bodyPr>
            <a:lstStyle/>
            <a:p>
              <a:r>
                <a:rPr lang="en-US" sz="3600" dirty="0">
                  <a:solidFill>
                    <a:srgbClr val="FFC000"/>
                  </a:solidFill>
                  <a:latin typeface="Helvetica Light" panose="020B0403020202020204" pitchFamily="34" charset="0"/>
                </a:rPr>
                <a:t>SSP2 6.0</a:t>
              </a:r>
            </a:p>
          </p:txBody>
        </p:sp>
        <p:pic>
          <p:nvPicPr>
            <p:cNvPr id="19" name="Picture 18">
              <a:extLst>
                <a:ext uri="{FF2B5EF4-FFF2-40B4-BE49-F238E27FC236}">
                  <a16:creationId xmlns:a16="http://schemas.microsoft.com/office/drawing/2014/main" id="{F4B37F06-23A4-D747-A19E-ACABC142B5A4}"/>
                </a:ext>
              </a:extLst>
            </p:cNvPr>
            <p:cNvPicPr>
              <a:picLocks noChangeAspect="1"/>
            </p:cNvPicPr>
            <p:nvPr/>
          </p:nvPicPr>
          <p:blipFill>
            <a:blip r:embed="rId2"/>
            <a:stretch>
              <a:fillRect/>
            </a:stretch>
          </p:blipFill>
          <p:spPr>
            <a:xfrm>
              <a:off x="145733" y="2952768"/>
              <a:ext cx="2900516" cy="1433724"/>
            </a:xfrm>
            <a:prstGeom prst="rect">
              <a:avLst/>
            </a:prstGeom>
          </p:spPr>
        </p:pic>
      </p:grpSp>
      <p:grpSp>
        <p:nvGrpSpPr>
          <p:cNvPr id="26" name="Group 25">
            <a:extLst>
              <a:ext uri="{FF2B5EF4-FFF2-40B4-BE49-F238E27FC236}">
                <a16:creationId xmlns:a16="http://schemas.microsoft.com/office/drawing/2014/main" id="{71867FFA-D0B3-2640-A16B-56B68084DACD}"/>
              </a:ext>
            </a:extLst>
          </p:cNvPr>
          <p:cNvGrpSpPr/>
          <p:nvPr/>
        </p:nvGrpSpPr>
        <p:grpSpPr>
          <a:xfrm>
            <a:off x="3146020" y="2204380"/>
            <a:ext cx="2900516" cy="2182112"/>
            <a:chOff x="3146020" y="2204380"/>
            <a:chExt cx="2900516" cy="2182112"/>
          </a:xfrm>
        </p:grpSpPr>
        <p:sp>
          <p:nvSpPr>
            <p:cNvPr id="10" name="TextBox 9">
              <a:extLst>
                <a:ext uri="{FF2B5EF4-FFF2-40B4-BE49-F238E27FC236}">
                  <a16:creationId xmlns:a16="http://schemas.microsoft.com/office/drawing/2014/main" id="{49D55480-B005-1B40-8FB0-62A6A1F00102}"/>
                </a:ext>
              </a:extLst>
            </p:cNvPr>
            <p:cNvSpPr txBox="1"/>
            <p:nvPr/>
          </p:nvSpPr>
          <p:spPr>
            <a:xfrm>
              <a:off x="3699535" y="2204380"/>
              <a:ext cx="2056973" cy="646331"/>
            </a:xfrm>
            <a:prstGeom prst="rect">
              <a:avLst/>
            </a:prstGeom>
            <a:noFill/>
          </p:spPr>
          <p:txBody>
            <a:bodyPr wrap="none" rtlCol="0">
              <a:spAutoFit/>
            </a:bodyPr>
            <a:lstStyle/>
            <a:p>
              <a:r>
                <a:rPr lang="en-US" sz="3600" dirty="0">
                  <a:solidFill>
                    <a:srgbClr val="FFC000"/>
                  </a:solidFill>
                  <a:latin typeface="Helvetica Light" panose="020B0403020202020204" pitchFamily="34" charset="0"/>
                </a:rPr>
                <a:t>SSP2 4.5</a:t>
              </a:r>
            </a:p>
          </p:txBody>
        </p:sp>
        <p:pic>
          <p:nvPicPr>
            <p:cNvPr id="21" name="Picture 20">
              <a:extLst>
                <a:ext uri="{FF2B5EF4-FFF2-40B4-BE49-F238E27FC236}">
                  <a16:creationId xmlns:a16="http://schemas.microsoft.com/office/drawing/2014/main" id="{F1F70BA3-A144-DF42-84F6-942ADC46210C}"/>
                </a:ext>
              </a:extLst>
            </p:cNvPr>
            <p:cNvPicPr>
              <a:picLocks noChangeAspect="1"/>
            </p:cNvPicPr>
            <p:nvPr/>
          </p:nvPicPr>
          <p:blipFill>
            <a:blip r:embed="rId2"/>
            <a:stretch>
              <a:fillRect/>
            </a:stretch>
          </p:blipFill>
          <p:spPr>
            <a:xfrm>
              <a:off x="3146020" y="2952768"/>
              <a:ext cx="2900516" cy="1433724"/>
            </a:xfrm>
            <a:prstGeom prst="rect">
              <a:avLst/>
            </a:prstGeom>
          </p:spPr>
        </p:pic>
      </p:grpSp>
      <p:grpSp>
        <p:nvGrpSpPr>
          <p:cNvPr id="25" name="Group 24">
            <a:extLst>
              <a:ext uri="{FF2B5EF4-FFF2-40B4-BE49-F238E27FC236}">
                <a16:creationId xmlns:a16="http://schemas.microsoft.com/office/drawing/2014/main" id="{0E19D43A-F87D-364D-9295-217486FA07B2}"/>
              </a:ext>
            </a:extLst>
          </p:cNvPr>
          <p:cNvGrpSpPr/>
          <p:nvPr/>
        </p:nvGrpSpPr>
        <p:grpSpPr>
          <a:xfrm>
            <a:off x="6168424" y="2204380"/>
            <a:ext cx="2900516" cy="2182112"/>
            <a:chOff x="6168424" y="2204380"/>
            <a:chExt cx="2900516" cy="2182112"/>
          </a:xfrm>
        </p:grpSpPr>
        <p:sp>
          <p:nvSpPr>
            <p:cNvPr id="12" name="TextBox 11">
              <a:extLst>
                <a:ext uri="{FF2B5EF4-FFF2-40B4-BE49-F238E27FC236}">
                  <a16:creationId xmlns:a16="http://schemas.microsoft.com/office/drawing/2014/main" id="{492C132C-F76D-764C-9D99-6C9CB561D348}"/>
                </a:ext>
              </a:extLst>
            </p:cNvPr>
            <p:cNvSpPr txBox="1"/>
            <p:nvPr/>
          </p:nvSpPr>
          <p:spPr>
            <a:xfrm>
              <a:off x="6590195" y="2204380"/>
              <a:ext cx="2056973" cy="646331"/>
            </a:xfrm>
            <a:prstGeom prst="rect">
              <a:avLst/>
            </a:prstGeom>
            <a:noFill/>
          </p:spPr>
          <p:txBody>
            <a:bodyPr wrap="none" rtlCol="0">
              <a:spAutoFit/>
            </a:bodyPr>
            <a:lstStyle/>
            <a:p>
              <a:r>
                <a:rPr lang="en-US" sz="3600" dirty="0">
                  <a:solidFill>
                    <a:srgbClr val="FFC000"/>
                  </a:solidFill>
                  <a:latin typeface="Helvetica Light" panose="020B0403020202020204" pitchFamily="34" charset="0"/>
                </a:rPr>
                <a:t>SSP2 2.6</a:t>
              </a:r>
            </a:p>
          </p:txBody>
        </p:sp>
        <p:pic>
          <p:nvPicPr>
            <p:cNvPr id="22" name="Picture 21">
              <a:extLst>
                <a:ext uri="{FF2B5EF4-FFF2-40B4-BE49-F238E27FC236}">
                  <a16:creationId xmlns:a16="http://schemas.microsoft.com/office/drawing/2014/main" id="{091875EC-1F77-1A49-83AE-90186B22EBBC}"/>
                </a:ext>
              </a:extLst>
            </p:cNvPr>
            <p:cNvPicPr>
              <a:picLocks noChangeAspect="1"/>
            </p:cNvPicPr>
            <p:nvPr/>
          </p:nvPicPr>
          <p:blipFill>
            <a:blip r:embed="rId2"/>
            <a:stretch>
              <a:fillRect/>
            </a:stretch>
          </p:blipFill>
          <p:spPr>
            <a:xfrm>
              <a:off x="6168424" y="2952768"/>
              <a:ext cx="2900516" cy="1433724"/>
            </a:xfrm>
            <a:prstGeom prst="rect">
              <a:avLst/>
            </a:prstGeom>
          </p:spPr>
        </p:pic>
      </p:grpSp>
      <p:grpSp>
        <p:nvGrpSpPr>
          <p:cNvPr id="24" name="Group 23">
            <a:extLst>
              <a:ext uri="{FF2B5EF4-FFF2-40B4-BE49-F238E27FC236}">
                <a16:creationId xmlns:a16="http://schemas.microsoft.com/office/drawing/2014/main" id="{C4D226DB-0B18-0C4F-B697-E3A99B3C16BA}"/>
              </a:ext>
            </a:extLst>
          </p:cNvPr>
          <p:cNvGrpSpPr/>
          <p:nvPr/>
        </p:nvGrpSpPr>
        <p:grpSpPr>
          <a:xfrm>
            <a:off x="9165881" y="2204380"/>
            <a:ext cx="2900516" cy="2182112"/>
            <a:chOff x="9165881" y="2204380"/>
            <a:chExt cx="2900516" cy="2182112"/>
          </a:xfrm>
        </p:grpSpPr>
        <p:sp>
          <p:nvSpPr>
            <p:cNvPr id="14" name="TextBox 13">
              <a:extLst>
                <a:ext uri="{FF2B5EF4-FFF2-40B4-BE49-F238E27FC236}">
                  <a16:creationId xmlns:a16="http://schemas.microsoft.com/office/drawing/2014/main" id="{AE00CB38-A28F-9944-BC36-F5D8FEFA9C25}"/>
                </a:ext>
              </a:extLst>
            </p:cNvPr>
            <p:cNvSpPr txBox="1"/>
            <p:nvPr/>
          </p:nvSpPr>
          <p:spPr>
            <a:xfrm>
              <a:off x="9587652" y="2204380"/>
              <a:ext cx="2056973" cy="646331"/>
            </a:xfrm>
            <a:prstGeom prst="rect">
              <a:avLst/>
            </a:prstGeom>
            <a:noFill/>
          </p:spPr>
          <p:txBody>
            <a:bodyPr wrap="none" rtlCol="0">
              <a:spAutoFit/>
            </a:bodyPr>
            <a:lstStyle/>
            <a:p>
              <a:r>
                <a:rPr lang="en-US" sz="3600" dirty="0">
                  <a:solidFill>
                    <a:srgbClr val="FFC000"/>
                  </a:solidFill>
                  <a:latin typeface="Helvetica Light" panose="020B0403020202020204" pitchFamily="34" charset="0"/>
                </a:rPr>
                <a:t>SSP2 1.9</a:t>
              </a:r>
            </a:p>
          </p:txBody>
        </p:sp>
        <p:pic>
          <p:nvPicPr>
            <p:cNvPr id="23" name="Picture 22">
              <a:extLst>
                <a:ext uri="{FF2B5EF4-FFF2-40B4-BE49-F238E27FC236}">
                  <a16:creationId xmlns:a16="http://schemas.microsoft.com/office/drawing/2014/main" id="{8FB23285-AF44-3948-9BB5-9F81E0979371}"/>
                </a:ext>
              </a:extLst>
            </p:cNvPr>
            <p:cNvPicPr>
              <a:picLocks noChangeAspect="1"/>
            </p:cNvPicPr>
            <p:nvPr/>
          </p:nvPicPr>
          <p:blipFill>
            <a:blip r:embed="rId2"/>
            <a:stretch>
              <a:fillRect/>
            </a:stretch>
          </p:blipFill>
          <p:spPr>
            <a:xfrm>
              <a:off x="9165881" y="2952768"/>
              <a:ext cx="2900516" cy="1433724"/>
            </a:xfrm>
            <a:prstGeom prst="rect">
              <a:avLst/>
            </a:prstGeom>
          </p:spPr>
        </p:pic>
      </p:grpSp>
    </p:spTree>
    <p:extLst>
      <p:ext uri="{BB962C8B-B14F-4D97-AF65-F5344CB8AC3E}">
        <p14:creationId xmlns:p14="http://schemas.microsoft.com/office/powerpoint/2010/main" val="23177543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stretch>
            <a:fillRect/>
          </a:stretch>
        </p:blipFill>
        <p:spPr>
          <a:xfrm>
            <a:off x="6464596" y="111984"/>
            <a:ext cx="5486400" cy="6588837"/>
          </a:xfrm>
          <a:prstGeom prst="rect">
            <a:avLst/>
          </a:prstGeom>
        </p:spPr>
      </p:pic>
      <p:sp>
        <p:nvSpPr>
          <p:cNvPr id="4" name="BlokTextu 3"/>
          <p:cNvSpPr txBox="1"/>
          <p:nvPr/>
        </p:nvSpPr>
        <p:spPr>
          <a:xfrm>
            <a:off x="393405" y="595423"/>
            <a:ext cx="5550195" cy="5262979"/>
          </a:xfrm>
          <a:prstGeom prst="rect">
            <a:avLst/>
          </a:prstGeom>
          <a:noFill/>
        </p:spPr>
        <p:txBody>
          <a:bodyPr wrap="square" rtlCol="0">
            <a:spAutoFit/>
          </a:bodyPr>
          <a:lstStyle/>
          <a:p>
            <a:r>
              <a:rPr lang="sk-SK" sz="2800" dirty="0" smtClean="0">
                <a:solidFill>
                  <a:srgbClr val="183662"/>
                </a:solidFill>
                <a:latin typeface="Segoe UI Black" panose="020B0A02040204020203" pitchFamily="34" charset="0"/>
                <a:ea typeface="Segoe UI Black" panose="020B0A02040204020203" pitchFamily="34" charset="0"/>
              </a:rPr>
              <a:t>„Ak chcete naučiť ľudí myslieť novým spôsobom, nestrácajte čas tým, že sa ich budete snažiť učiť.</a:t>
            </a:r>
          </a:p>
          <a:p>
            <a:endParaRPr lang="sk-SK" sz="2800" dirty="0" smtClean="0">
              <a:solidFill>
                <a:srgbClr val="183662"/>
              </a:solidFill>
              <a:latin typeface="Segoe UI Black" panose="020B0A02040204020203" pitchFamily="34" charset="0"/>
              <a:ea typeface="Segoe UI Black" panose="020B0A02040204020203" pitchFamily="34" charset="0"/>
            </a:endParaRPr>
          </a:p>
          <a:p>
            <a:r>
              <a:rPr lang="sk-SK" sz="2800" dirty="0">
                <a:solidFill>
                  <a:srgbClr val="609DDA"/>
                </a:solidFill>
                <a:latin typeface="Segoe UI Black" panose="020B0A02040204020203" pitchFamily="34" charset="0"/>
                <a:ea typeface="Segoe UI Black" panose="020B0A02040204020203" pitchFamily="34" charset="0"/>
              </a:rPr>
              <a:t>Radšej im dajte nástroj, ktorého používanie ich povedie k novému spôsobu myslenia.“</a:t>
            </a:r>
          </a:p>
          <a:p>
            <a:endParaRPr lang="sk-SK" dirty="0"/>
          </a:p>
          <a:p>
            <a:pPr algn="r"/>
            <a:r>
              <a:rPr lang="sk-SK" sz="2400" b="1" i="1" dirty="0">
                <a:solidFill>
                  <a:srgbClr val="214C89"/>
                </a:solidFill>
                <a:latin typeface="Segoe UI Black" panose="020B0A02040204020203" pitchFamily="34" charset="0"/>
                <a:ea typeface="Segoe UI Black" panose="020B0A02040204020203" pitchFamily="34" charset="0"/>
              </a:rPr>
              <a:t>BUCKMINSTER FULLER, ARCHITEKT, VIZIONÁR (1895-1983)</a:t>
            </a:r>
          </a:p>
          <a:p>
            <a:endParaRPr lang="sk-SK" dirty="0"/>
          </a:p>
        </p:txBody>
      </p:sp>
    </p:spTree>
    <p:extLst>
      <p:ext uri="{BB962C8B-B14F-4D97-AF65-F5344CB8AC3E}">
        <p14:creationId xmlns:p14="http://schemas.microsoft.com/office/powerpoint/2010/main" val="4841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0C29CFAB-10CE-47BE-A657-F667205D9FBA}"/>
              </a:ext>
            </a:extLst>
          </p:cNvPr>
          <p:cNvSpPr txBox="1">
            <a:spLocks/>
          </p:cNvSpPr>
          <p:nvPr/>
        </p:nvSpPr>
        <p:spPr>
          <a:xfrm>
            <a:off x="778041" y="324764"/>
            <a:ext cx="10235855" cy="103142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pPr>
            <a:r>
              <a:rPr lang="sk-SK" b="1" dirty="0" smtClean="0">
                <a:solidFill>
                  <a:schemeClr val="bg2">
                    <a:lumMod val="25000"/>
                  </a:schemeClr>
                </a:solidFill>
                <a:latin typeface="Helvetica Light" panose="020B0403020202020204" pitchFamily="34" charset="0"/>
                <a:cs typeface="Century Gothic"/>
              </a:rPr>
              <a:t>Doteraz viac ako </a:t>
            </a:r>
            <a:r>
              <a:rPr lang="en-US" b="1" dirty="0" smtClean="0">
                <a:solidFill>
                  <a:schemeClr val="bg2">
                    <a:lumMod val="25000"/>
                  </a:schemeClr>
                </a:solidFill>
                <a:latin typeface="Helvetica Light" panose="020B0403020202020204" pitchFamily="34" charset="0"/>
                <a:ea typeface="Calibri" charset="0"/>
                <a:cs typeface="Calibri" charset="0"/>
              </a:rPr>
              <a:t>62,000 </a:t>
            </a:r>
            <a:r>
              <a:rPr lang="sk-SK" b="1" dirty="0" smtClean="0">
                <a:solidFill>
                  <a:schemeClr val="bg2">
                    <a:lumMod val="25000"/>
                  </a:schemeClr>
                </a:solidFill>
                <a:latin typeface="Helvetica Light" panose="020B0403020202020204" pitchFamily="34" charset="0"/>
                <a:ea typeface="Calibri" charset="0"/>
                <a:cs typeface="Calibri" charset="0"/>
              </a:rPr>
              <a:t>účastníkov</a:t>
            </a:r>
            <a:r>
              <a:rPr lang="en-US" b="1" dirty="0" smtClean="0">
                <a:solidFill>
                  <a:schemeClr val="bg2">
                    <a:lumMod val="25000"/>
                  </a:schemeClr>
                </a:solidFill>
                <a:latin typeface="Helvetica Light" panose="020B0403020202020204" pitchFamily="34" charset="0"/>
                <a:ea typeface="Calibri" charset="0"/>
                <a:cs typeface="Calibri" charset="0"/>
              </a:rPr>
              <a:t> </a:t>
            </a:r>
            <a:r>
              <a:rPr lang="sk-SK" b="1" dirty="0" smtClean="0">
                <a:solidFill>
                  <a:schemeClr val="bg2">
                    <a:lumMod val="25000"/>
                  </a:schemeClr>
                </a:solidFill>
                <a:latin typeface="Helvetica Light" panose="020B0403020202020204" pitchFamily="34" charset="0"/>
                <a:ea typeface="Calibri" charset="0"/>
                <a:cs typeface="Calibri" charset="0"/>
              </a:rPr>
              <a:t>v </a:t>
            </a:r>
            <a:r>
              <a:rPr lang="en-US" b="1" dirty="0" smtClean="0">
                <a:solidFill>
                  <a:schemeClr val="bg2">
                    <a:lumMod val="25000"/>
                  </a:schemeClr>
                </a:solidFill>
                <a:latin typeface="Helvetica Light" panose="020B0403020202020204" pitchFamily="34" charset="0"/>
                <a:ea typeface="Calibri" charset="0"/>
                <a:cs typeface="Calibri" charset="0"/>
              </a:rPr>
              <a:t> </a:t>
            </a:r>
            <a:r>
              <a:rPr lang="en-US" b="1" dirty="0">
                <a:solidFill>
                  <a:schemeClr val="bg2">
                    <a:lumMod val="25000"/>
                  </a:schemeClr>
                </a:solidFill>
                <a:latin typeface="Helvetica Light" panose="020B0403020202020204" pitchFamily="34" charset="0"/>
                <a:ea typeface="Calibri" charset="0"/>
                <a:cs typeface="Calibri" charset="0"/>
              </a:rPr>
              <a:t>92 </a:t>
            </a:r>
            <a:r>
              <a:rPr lang="sk-SK" b="1" dirty="0" smtClean="0">
                <a:solidFill>
                  <a:schemeClr val="bg2">
                    <a:lumMod val="25000"/>
                  </a:schemeClr>
                </a:solidFill>
                <a:latin typeface="Helvetica Light" panose="020B0403020202020204" pitchFamily="34" charset="0"/>
                <a:ea typeface="Calibri" charset="0"/>
                <a:cs typeface="Calibri" charset="0"/>
              </a:rPr>
              <a:t>krajinách</a:t>
            </a:r>
            <a:r>
              <a:rPr lang="en-US" b="1" dirty="0" smtClean="0">
                <a:solidFill>
                  <a:schemeClr val="bg2">
                    <a:lumMod val="25000"/>
                  </a:schemeClr>
                </a:solidFill>
                <a:latin typeface="Helvetica Light" panose="020B0403020202020204" pitchFamily="34" charset="0"/>
                <a:cs typeface="Century Gothic"/>
              </a:rPr>
              <a:t>.</a:t>
            </a:r>
            <a:endParaRPr lang="en-US" b="1" dirty="0">
              <a:solidFill>
                <a:schemeClr val="bg2">
                  <a:lumMod val="25000"/>
                </a:schemeClr>
              </a:solidFill>
              <a:latin typeface="Helvetica Light" panose="020B0403020202020204" pitchFamily="34" charset="0"/>
              <a:cs typeface="Century Gothic"/>
            </a:endParaRPr>
          </a:p>
          <a:p>
            <a:pPr marL="0" indent="0">
              <a:buNone/>
            </a:pPr>
            <a:endParaRPr lang="en-US" dirty="0">
              <a:solidFill>
                <a:schemeClr val="bg2">
                  <a:lumMod val="25000"/>
                </a:schemeClr>
              </a:solidFill>
              <a:latin typeface="Helvetica Light" panose="020B0403020202020204" pitchFamily="34" charset="0"/>
            </a:endParaRPr>
          </a:p>
        </p:txBody>
      </p:sp>
      <p:pic>
        <p:nvPicPr>
          <p:cNvPr id="5" name="Picture 4">
            <a:extLst>
              <a:ext uri="{FF2B5EF4-FFF2-40B4-BE49-F238E27FC236}">
                <a16:creationId xmlns:a16="http://schemas.microsoft.com/office/drawing/2014/main" id="{AB27A30C-BC83-4F95-9557-ABCAFBF143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2055" y="2214124"/>
            <a:ext cx="8555103" cy="4306994"/>
          </a:xfrm>
          <a:prstGeom prst="rect">
            <a:avLst/>
          </a:prstGeom>
        </p:spPr>
      </p:pic>
      <p:pic>
        <p:nvPicPr>
          <p:cNvPr id="6" name="Content Placeholder 6">
            <a:extLst>
              <a:ext uri="{FF2B5EF4-FFF2-40B4-BE49-F238E27FC236}">
                <a16:creationId xmlns:a16="http://schemas.microsoft.com/office/drawing/2014/main" id="{693E1225-6A02-C340-8D32-6CB8BCC96681}"/>
              </a:ext>
            </a:extLst>
          </p:cNvPr>
          <p:cNvPicPr>
            <a:picLocks noChangeAspect="1"/>
          </p:cNvPicPr>
          <p:nvPr/>
        </p:nvPicPr>
        <p:blipFill>
          <a:blip r:embed="rId4"/>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0864903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914400" y="763778"/>
            <a:ext cx="9156032" cy="2881790"/>
          </a:xfrm>
        </p:spPr>
        <p:txBody>
          <a:bodyPr>
            <a:noAutofit/>
          </a:bodyPr>
          <a:lstStyle/>
          <a:p>
            <a:pPr marL="0" indent="0">
              <a:buNone/>
            </a:pPr>
            <a:r>
              <a:rPr lang="sk-SK" sz="4800" i="1" dirty="0" smtClean="0">
                <a:latin typeface="Helvetica Light Oblique" panose="020B0403020202020204" pitchFamily="34" charset="0"/>
              </a:rPr>
              <a:t>Pozrime sa, čo hovorí veda o tom, čo sa s klímou deje a čo je v stávke...</a:t>
            </a:r>
          </a:p>
          <a:p>
            <a:pPr marL="0" indent="0">
              <a:buNone/>
            </a:pPr>
            <a:endParaRPr lang="en-US" sz="4800" i="1" dirty="0">
              <a:latin typeface="Helvetica Light Oblique" panose="020B0403020202020204" pitchFamily="34" charset="0"/>
            </a:endParaRPr>
          </a:p>
        </p:txBody>
      </p:sp>
      <p:pic>
        <p:nvPicPr>
          <p:cNvPr id="4" name="Content Placeholder 6">
            <a:extLst>
              <a:ext uri="{FF2B5EF4-FFF2-40B4-BE49-F238E27FC236}">
                <a16:creationId xmlns:a16="http://schemas.microsoft.com/office/drawing/2014/main" id="{A9718B4E-0B29-2944-9257-3B11D1B03ACC}"/>
              </a:ext>
            </a:extLst>
          </p:cNvPr>
          <p:cNvPicPr>
            <a:picLocks noChangeAspect="1"/>
          </p:cNvPicPr>
          <p:nvPr/>
        </p:nvPicPr>
        <p:blipFill>
          <a:blip r:embed="rId2"/>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11554768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0C29CFAB-10CE-47BE-A657-F667205D9FBA}"/>
              </a:ext>
            </a:extLst>
          </p:cNvPr>
          <p:cNvSpPr txBox="1">
            <a:spLocks/>
          </p:cNvSpPr>
          <p:nvPr/>
        </p:nvSpPr>
        <p:spPr>
          <a:xfrm>
            <a:off x="307521" y="152400"/>
            <a:ext cx="11217370" cy="76164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defRPr/>
            </a:pPr>
            <a:r>
              <a:rPr lang="sk-SK" sz="2600" dirty="0" smtClean="0">
                <a:solidFill>
                  <a:schemeClr val="bg1"/>
                </a:solidFill>
                <a:latin typeface="Helvetica Light" panose="020B0403020202020204" pitchFamily="34" charset="0"/>
                <a:ea typeface="ＭＳ Ｐゴシック" charset="0"/>
                <a:cs typeface="Arial Narrow" panose="020B0604020202020204" pitchFamily="34" charset="0"/>
              </a:rPr>
              <a:t>Úroveň atmosférického CO2 je vyššia ako kedykoľvek v období posledných 800.000 rokov, a rastie rýchlejšie ako kedykoľvek počas posledných niekoľko miliónoch rokov.</a:t>
            </a:r>
            <a:endParaRPr lang="sk-SK" sz="2600" dirty="0">
              <a:solidFill>
                <a:schemeClr val="bg2">
                  <a:lumMod val="25000"/>
                </a:schemeClr>
              </a:solidFill>
              <a:latin typeface="Helvetica Light" panose="020B0403020202020204" pitchFamily="34" charset="0"/>
            </a:endParaRPr>
          </a:p>
        </p:txBody>
      </p:sp>
      <p:pic>
        <p:nvPicPr>
          <p:cNvPr id="4" name="Picture 3">
            <a:extLst>
              <a:ext uri="{FF2B5EF4-FFF2-40B4-BE49-F238E27FC236}">
                <a16:creationId xmlns:a16="http://schemas.microsoft.com/office/drawing/2014/main" id="{61E22274-F3DF-45B4-94F3-4AC0212B9C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22012"/>
            <a:ext cx="12192000" cy="5635988"/>
          </a:xfrm>
          <a:prstGeom prst="rect">
            <a:avLst/>
          </a:prstGeom>
        </p:spPr>
      </p:pic>
      <p:sp>
        <p:nvSpPr>
          <p:cNvPr id="9" name="Rectangle 8">
            <a:extLst>
              <a:ext uri="{FF2B5EF4-FFF2-40B4-BE49-F238E27FC236}">
                <a16:creationId xmlns:a16="http://schemas.microsoft.com/office/drawing/2014/main" id="{F6FBD12C-B822-452A-AE49-1C3886510CFB}"/>
              </a:ext>
            </a:extLst>
          </p:cNvPr>
          <p:cNvSpPr/>
          <p:nvPr/>
        </p:nvSpPr>
        <p:spPr>
          <a:xfrm>
            <a:off x="8910831" y="6475426"/>
            <a:ext cx="3114955" cy="276999"/>
          </a:xfrm>
          <a:prstGeom prst="rect">
            <a:avLst/>
          </a:prstGeom>
        </p:spPr>
        <p:txBody>
          <a:bodyPr wrap="none">
            <a:spAutoFit/>
          </a:bodyPr>
          <a:lstStyle/>
          <a:p>
            <a:r>
              <a:rPr lang="en-US" sz="1200" dirty="0">
                <a:solidFill>
                  <a:schemeClr val="bg1"/>
                </a:solidFill>
                <a:latin typeface="Helvetica Light" panose="020B0403020202020204" pitchFamily="34" charset="0"/>
                <a:ea typeface="Arial" charset="0"/>
                <a:cs typeface="Arial" charset="0"/>
              </a:rPr>
              <a:t>Source: </a:t>
            </a:r>
            <a:r>
              <a:rPr lang="en-US" sz="1200" dirty="0">
                <a:solidFill>
                  <a:schemeClr val="bg1"/>
                </a:solidFill>
                <a:latin typeface="Helvetica Light" panose="020B0403020202020204" pitchFamily="34" charset="0"/>
                <a:hlinkClick r:id="rId4">
                  <a:extLst>
                    <a:ext uri="{A12FA001-AC4F-418D-AE19-62706E023703}">
                      <ahyp:hlinkClr xmlns="" xmlns:ahyp="http://schemas.microsoft.com/office/drawing/2018/hyperlinkcolor" val="tx"/>
                    </a:ext>
                  </a:extLst>
                </a:hlinkClick>
              </a:rPr>
              <a:t>https://climate.nasa.gov/evidence/</a:t>
            </a:r>
            <a:endParaRPr lang="en-US" sz="12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5353260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3737" y="372162"/>
            <a:ext cx="7454285" cy="523220"/>
          </a:xfrm>
          <a:prstGeom prst="rect">
            <a:avLst/>
          </a:prstGeom>
          <a:noFill/>
        </p:spPr>
        <p:txBody>
          <a:bodyPr wrap="none" rtlCol="0">
            <a:spAutoFit/>
          </a:bodyPr>
          <a:lstStyle/>
          <a:p>
            <a:r>
              <a:rPr lang="sk-SK" sz="2800" b="1" dirty="0" smtClean="0">
                <a:solidFill>
                  <a:schemeClr val="bg1"/>
                </a:solidFill>
                <a:latin typeface="Helvetica" pitchFamily="2" charset="0"/>
                <a:ea typeface="Helvetica" charset="0"/>
                <a:cs typeface="Helvetica" charset="0"/>
              </a:rPr>
              <a:t>Globálna priemerná teplota na Zemi stúpa.</a:t>
            </a:r>
            <a:endParaRPr lang="en-US" sz="2800" b="1" dirty="0">
              <a:solidFill>
                <a:schemeClr val="bg1"/>
              </a:solidFill>
              <a:latin typeface="Helvetica" pitchFamily="2" charset="0"/>
              <a:ea typeface="Helvetica" charset="0"/>
              <a:cs typeface="Helvetica" charset="0"/>
            </a:endParaRPr>
          </a:p>
        </p:txBody>
      </p:sp>
      <p:grpSp>
        <p:nvGrpSpPr>
          <p:cNvPr id="8" name="Group 7">
            <a:extLst>
              <a:ext uri="{FF2B5EF4-FFF2-40B4-BE49-F238E27FC236}">
                <a16:creationId xmlns:a16="http://schemas.microsoft.com/office/drawing/2014/main" id="{20B24AB0-D148-7B40-9EEA-447BF98A9E16}"/>
              </a:ext>
            </a:extLst>
          </p:cNvPr>
          <p:cNvGrpSpPr/>
          <p:nvPr/>
        </p:nvGrpSpPr>
        <p:grpSpPr>
          <a:xfrm>
            <a:off x="1" y="1091512"/>
            <a:ext cx="12192000" cy="5766488"/>
            <a:chOff x="1348437" y="1440180"/>
            <a:chExt cx="9337851" cy="4416552"/>
          </a:xfrm>
        </p:grpSpPr>
        <p:sp>
          <p:nvSpPr>
            <p:cNvPr id="10" name="Rectangle 9">
              <a:extLst>
                <a:ext uri="{FF2B5EF4-FFF2-40B4-BE49-F238E27FC236}">
                  <a16:creationId xmlns:a16="http://schemas.microsoft.com/office/drawing/2014/main" id="{FC18D703-B786-C341-B3DE-B26EFC2E0DA0}"/>
                </a:ext>
              </a:extLst>
            </p:cNvPr>
            <p:cNvSpPr/>
            <p:nvPr/>
          </p:nvSpPr>
          <p:spPr>
            <a:xfrm>
              <a:off x="10187010" y="1440180"/>
              <a:ext cx="499278" cy="4416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7" name="Group 6">
              <a:extLst>
                <a:ext uri="{FF2B5EF4-FFF2-40B4-BE49-F238E27FC236}">
                  <a16:creationId xmlns:a16="http://schemas.microsoft.com/office/drawing/2014/main" id="{BF513EBD-0116-DB40-852A-007CC17D447E}"/>
                </a:ext>
              </a:extLst>
            </p:cNvPr>
            <p:cNvGrpSpPr/>
            <p:nvPr/>
          </p:nvGrpSpPr>
          <p:grpSpPr>
            <a:xfrm>
              <a:off x="1348437" y="1440180"/>
              <a:ext cx="9088212" cy="4416552"/>
              <a:chOff x="63500" y="1298113"/>
              <a:chExt cx="8848667" cy="4264487"/>
            </a:xfrm>
          </p:grpSpPr>
          <p:cxnSp>
            <p:nvCxnSpPr>
              <p:cNvPr id="11" name="Straight Connector 10">
                <a:extLst>
                  <a:ext uri="{FF2B5EF4-FFF2-40B4-BE49-F238E27FC236}">
                    <a16:creationId xmlns:a16="http://schemas.microsoft.com/office/drawing/2014/main" id="{BFEE7F9B-EFC8-5D4F-8117-D37A064AD866}"/>
                  </a:ext>
                </a:extLst>
              </p:cNvPr>
              <p:cNvCxnSpPr>
                <a:cxnSpLocks/>
              </p:cNvCxnSpPr>
              <p:nvPr/>
            </p:nvCxnSpPr>
            <p:spPr>
              <a:xfrm>
                <a:off x="983512" y="3949995"/>
                <a:ext cx="7512306" cy="20121"/>
              </a:xfrm>
              <a:prstGeom prst="line">
                <a:avLst/>
              </a:prstGeom>
              <a:ln w="15875">
                <a:prstDash val="dash"/>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DA0EB423-D3A1-0940-B801-7F48EC2CD0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500" y="1298113"/>
                <a:ext cx="8699500" cy="4264487"/>
              </a:xfrm>
              <a:prstGeom prst="rect">
                <a:avLst/>
              </a:prstGeom>
            </p:spPr>
          </p:pic>
          <p:sp>
            <p:nvSpPr>
              <p:cNvPr id="12" name="TextBox 11">
                <a:extLst>
                  <a:ext uri="{FF2B5EF4-FFF2-40B4-BE49-F238E27FC236}">
                    <a16:creationId xmlns:a16="http://schemas.microsoft.com/office/drawing/2014/main" id="{E86CC72E-2A83-5D49-B6A6-22520E0BB800}"/>
                  </a:ext>
                </a:extLst>
              </p:cNvPr>
              <p:cNvSpPr txBox="1"/>
              <p:nvPr/>
            </p:nvSpPr>
            <p:spPr>
              <a:xfrm>
                <a:off x="8528000" y="1618170"/>
                <a:ext cx="384167" cy="267462"/>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1.8</a:t>
                </a:r>
              </a:p>
            </p:txBody>
          </p:sp>
          <p:sp>
            <p:nvSpPr>
              <p:cNvPr id="13" name="TextBox 12">
                <a:extLst>
                  <a:ext uri="{FF2B5EF4-FFF2-40B4-BE49-F238E27FC236}">
                    <a16:creationId xmlns:a16="http://schemas.microsoft.com/office/drawing/2014/main" id="{3FB64DE9-F416-674C-A551-9F89BB90E401}"/>
                  </a:ext>
                </a:extLst>
              </p:cNvPr>
              <p:cNvSpPr txBox="1"/>
              <p:nvPr/>
            </p:nvSpPr>
            <p:spPr>
              <a:xfrm>
                <a:off x="8528000" y="1310021"/>
                <a:ext cx="351662" cy="312038"/>
              </a:xfrm>
              <a:prstGeom prst="rect">
                <a:avLst/>
              </a:prstGeom>
              <a:noFill/>
            </p:spPr>
            <p:txBody>
              <a:bodyPr wrap="none" rtlCol="0">
                <a:spAutoFit/>
              </a:bodyPr>
              <a:lstStyle/>
              <a:p>
                <a:r>
                  <a:rPr lang="en-US" sz="1350" dirty="0">
                    <a:latin typeface="Arial" panose="020B0604020202020204" pitchFamily="34" charset="0"/>
                    <a:ea typeface="ＭＳ Ｐゴシック" charset="0"/>
                    <a:cs typeface="Arial" panose="020B0604020202020204" pitchFamily="34" charset="0"/>
                  </a:rPr>
                  <a:t>º</a:t>
                </a:r>
                <a:r>
                  <a:rPr lang="en-US" sz="1500" dirty="0">
                    <a:latin typeface="Arial" panose="020B0604020202020204" pitchFamily="34" charset="0"/>
                    <a:cs typeface="Arial" panose="020B0604020202020204" pitchFamily="34" charset="0"/>
                  </a:rPr>
                  <a:t>F</a:t>
                </a:r>
              </a:p>
            </p:txBody>
          </p:sp>
          <p:sp>
            <p:nvSpPr>
              <p:cNvPr id="36" name="TextBox 35">
                <a:extLst>
                  <a:ext uri="{FF2B5EF4-FFF2-40B4-BE49-F238E27FC236}">
                    <a16:creationId xmlns:a16="http://schemas.microsoft.com/office/drawing/2014/main" id="{B9891A23-18D7-2B42-A038-F2801227EAD4}"/>
                  </a:ext>
                </a:extLst>
              </p:cNvPr>
              <p:cNvSpPr txBox="1"/>
              <p:nvPr/>
            </p:nvSpPr>
            <p:spPr>
              <a:xfrm>
                <a:off x="8528000" y="2727501"/>
                <a:ext cx="384167" cy="267462"/>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0.9</a:t>
                </a:r>
              </a:p>
            </p:txBody>
          </p:sp>
          <p:sp>
            <p:nvSpPr>
              <p:cNvPr id="37" name="TextBox 36">
                <a:extLst>
                  <a:ext uri="{FF2B5EF4-FFF2-40B4-BE49-F238E27FC236}">
                    <a16:creationId xmlns:a16="http://schemas.microsoft.com/office/drawing/2014/main" id="{03674D3A-0583-3740-B451-130048AEC4EC}"/>
                  </a:ext>
                </a:extLst>
              </p:cNvPr>
              <p:cNvSpPr txBox="1"/>
              <p:nvPr/>
            </p:nvSpPr>
            <p:spPr>
              <a:xfrm>
                <a:off x="8521378" y="3822599"/>
                <a:ext cx="384167" cy="267462"/>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0.0</a:t>
                </a:r>
              </a:p>
            </p:txBody>
          </p:sp>
          <p:sp>
            <p:nvSpPr>
              <p:cNvPr id="27" name="TextBox 26">
                <a:extLst>
                  <a:ext uri="{FF2B5EF4-FFF2-40B4-BE49-F238E27FC236}">
                    <a16:creationId xmlns:a16="http://schemas.microsoft.com/office/drawing/2014/main" id="{83BD6730-888F-D84D-8A40-239F1AA643BD}"/>
                  </a:ext>
                </a:extLst>
              </p:cNvPr>
              <p:cNvSpPr txBox="1"/>
              <p:nvPr/>
            </p:nvSpPr>
            <p:spPr>
              <a:xfrm>
                <a:off x="8493535" y="4876800"/>
                <a:ext cx="400446" cy="445770"/>
              </a:xfrm>
              <a:prstGeom prst="rect">
                <a:avLst/>
              </a:prstGeom>
              <a:solidFill>
                <a:schemeClr val="bg1"/>
              </a:solidFill>
            </p:spPr>
            <p:txBody>
              <a:bodyPr wrap="square" rtlCol="0">
                <a:spAutoFit/>
              </a:bodyPr>
              <a:lstStyle/>
              <a:p>
                <a:r>
                  <a:rPr lang="en-US" sz="1200" dirty="0">
                    <a:latin typeface="Arial" panose="020B0604020202020204" pitchFamily="34" charset="0"/>
                    <a:cs typeface="Arial" panose="020B0604020202020204" pitchFamily="34" charset="0"/>
                  </a:rPr>
                  <a:t>-0.9</a:t>
                </a:r>
              </a:p>
            </p:txBody>
          </p:sp>
          <p:sp>
            <p:nvSpPr>
              <p:cNvPr id="6" name="TextBox 5"/>
              <p:cNvSpPr txBox="1"/>
              <p:nvPr/>
            </p:nvSpPr>
            <p:spPr>
              <a:xfrm>
                <a:off x="1000445" y="2289865"/>
                <a:ext cx="2954582" cy="289750"/>
              </a:xfrm>
              <a:prstGeom prst="rect">
                <a:avLst/>
              </a:prstGeom>
              <a:noFill/>
            </p:spPr>
            <p:txBody>
              <a:bodyPr wrap="square" rtlCol="0">
                <a:spAutoFit/>
              </a:bodyPr>
              <a:lstStyle/>
              <a:p>
                <a:r>
                  <a:rPr lang="en-US" sz="1350" dirty="0">
                    <a:latin typeface="Arial" panose="020B0604020202020204" pitchFamily="34" charset="0"/>
                    <a:ea typeface="Arial Hebrew" charset="-79"/>
                    <a:cs typeface="Arial" panose="020B0604020202020204" pitchFamily="34" charset="0"/>
                  </a:rPr>
                  <a:t>Zero = 1951-1980 average</a:t>
                </a:r>
              </a:p>
            </p:txBody>
          </p:sp>
        </p:grpSp>
      </p:grpSp>
      <p:sp>
        <p:nvSpPr>
          <p:cNvPr id="28" name="TextBox 27">
            <a:extLst>
              <a:ext uri="{FF2B5EF4-FFF2-40B4-BE49-F238E27FC236}">
                <a16:creationId xmlns:a16="http://schemas.microsoft.com/office/drawing/2014/main" id="{3BB557A8-5B16-3545-90C9-10AAB9F977CB}"/>
              </a:ext>
            </a:extLst>
          </p:cNvPr>
          <p:cNvSpPr txBox="1"/>
          <p:nvPr/>
        </p:nvSpPr>
        <p:spPr>
          <a:xfrm>
            <a:off x="8552222" y="57982"/>
            <a:ext cx="3623108" cy="246221"/>
          </a:xfrm>
          <a:prstGeom prst="rect">
            <a:avLst/>
          </a:prstGeom>
          <a:noFill/>
        </p:spPr>
        <p:txBody>
          <a:bodyPr wrap="none" rtlCol="0">
            <a:spAutoFit/>
          </a:bodyPr>
          <a:lstStyle/>
          <a:p>
            <a:r>
              <a:rPr lang="en-US" sz="1000" dirty="0">
                <a:solidFill>
                  <a:schemeClr val="bg1"/>
                </a:solidFill>
                <a:latin typeface="Helvetica Light" panose="020B0403020202020204" pitchFamily="34" charset="0"/>
              </a:rPr>
              <a:t>NASA (GISS) https://</a:t>
            </a:r>
            <a:r>
              <a:rPr lang="en-US" sz="1000" dirty="0" err="1">
                <a:solidFill>
                  <a:schemeClr val="bg1"/>
                </a:solidFill>
                <a:latin typeface="Helvetica Light" panose="020B0403020202020204" pitchFamily="34" charset="0"/>
              </a:rPr>
              <a:t>data.giss.nasa.gov</a:t>
            </a:r>
            <a:r>
              <a:rPr lang="en-US" sz="1000" dirty="0">
                <a:solidFill>
                  <a:schemeClr val="bg1"/>
                </a:solidFill>
                <a:latin typeface="Helvetica Light" panose="020B0403020202020204" pitchFamily="34" charset="0"/>
              </a:rPr>
              <a:t>/</a:t>
            </a:r>
            <a:r>
              <a:rPr lang="en-US" sz="1000" dirty="0" err="1">
                <a:solidFill>
                  <a:schemeClr val="bg1"/>
                </a:solidFill>
                <a:latin typeface="Helvetica Light" panose="020B0403020202020204" pitchFamily="34" charset="0"/>
              </a:rPr>
              <a:t>gistemp</a:t>
            </a:r>
            <a:r>
              <a:rPr lang="en-US" sz="1000" dirty="0">
                <a:solidFill>
                  <a:schemeClr val="bg1"/>
                </a:solidFill>
                <a:latin typeface="Helvetica Light" panose="020B0403020202020204" pitchFamily="34" charset="0"/>
              </a:rPr>
              <a:t>/graphs_v4/</a:t>
            </a:r>
          </a:p>
        </p:txBody>
      </p:sp>
      <p:sp>
        <p:nvSpPr>
          <p:cNvPr id="14" name="Content Placeholder 13">
            <a:extLst>
              <a:ext uri="{FF2B5EF4-FFF2-40B4-BE49-F238E27FC236}">
                <a16:creationId xmlns:a16="http://schemas.microsoft.com/office/drawing/2014/main" id="{AED8A1F5-4017-974B-ABA7-69D10FA24A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140132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66722" y="698756"/>
            <a:ext cx="1492707" cy="1240575"/>
          </a:xfrm>
        </p:spPr>
        <p:txBody>
          <a:bodyPr>
            <a:noAutofit/>
          </a:bodyPr>
          <a:lstStyle/>
          <a:p>
            <a:r>
              <a:rPr lang="sk-SK" sz="2000" dirty="0" smtClean="0">
                <a:solidFill>
                  <a:schemeClr val="bg1"/>
                </a:solidFill>
                <a:ea typeface="Arial" charset="0"/>
                <a:cs typeface="Arial" charset="0"/>
              </a:rPr>
              <a:t>Emisie </a:t>
            </a:r>
            <a:r>
              <a:rPr lang="en-US" sz="2000" dirty="0" smtClean="0">
                <a:solidFill>
                  <a:schemeClr val="bg1"/>
                </a:solidFill>
                <a:ea typeface="Arial" charset="0"/>
                <a:cs typeface="Arial" charset="0"/>
              </a:rPr>
              <a:t>CO</a:t>
            </a:r>
            <a:r>
              <a:rPr lang="en-US" sz="2000" baseline="-25000" dirty="0" smtClean="0">
                <a:solidFill>
                  <a:schemeClr val="bg1"/>
                </a:solidFill>
                <a:ea typeface="Arial" charset="0"/>
                <a:cs typeface="Arial" charset="0"/>
              </a:rPr>
              <a:t>2</a:t>
            </a:r>
            <a:r>
              <a:rPr lang="en-US" sz="2000" dirty="0" smtClean="0">
                <a:solidFill>
                  <a:schemeClr val="bg1"/>
                </a:solidFill>
                <a:ea typeface="Arial" charset="0"/>
                <a:cs typeface="Arial" charset="0"/>
              </a:rPr>
              <a:t> </a:t>
            </a:r>
            <a:r>
              <a:rPr lang="sk-SK" sz="2000" dirty="0" smtClean="0">
                <a:solidFill>
                  <a:schemeClr val="bg1"/>
                </a:solidFill>
                <a:ea typeface="Arial" charset="0"/>
                <a:cs typeface="Arial" charset="0"/>
              </a:rPr>
              <a:t>podľa ich zdroja</a:t>
            </a:r>
            <a:r>
              <a:rPr lang="en-US" sz="2000" dirty="0" smtClean="0">
                <a:solidFill>
                  <a:schemeClr val="bg1"/>
                </a:solidFill>
                <a:ea typeface="Arial" charset="0"/>
                <a:cs typeface="Arial" charset="0"/>
              </a:rPr>
              <a:t> </a:t>
            </a:r>
            <a:r>
              <a:rPr lang="en-US" sz="2000" dirty="0">
                <a:solidFill>
                  <a:schemeClr val="bg1"/>
                </a:solidFill>
                <a:ea typeface="Arial" charset="0"/>
                <a:cs typeface="Arial" charset="0"/>
              </a:rPr>
              <a:t>1860-2016</a:t>
            </a:r>
            <a:endParaRPr lang="en-US" sz="2000" dirty="0">
              <a:solidFill>
                <a:schemeClr val="bg1"/>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20349" y="130628"/>
            <a:ext cx="10071651" cy="6618514"/>
          </a:xfrm>
          <a:prstGeom prst="rect">
            <a:avLst/>
          </a:prstGeom>
          <a:solidFill>
            <a:schemeClr val="bg1"/>
          </a:solidFill>
          <a:ln>
            <a:noFill/>
          </a:ln>
        </p:spPr>
      </p:pic>
    </p:spTree>
    <p:extLst>
      <p:ext uri="{BB962C8B-B14F-4D97-AF65-F5344CB8AC3E}">
        <p14:creationId xmlns:p14="http://schemas.microsoft.com/office/powerpoint/2010/main" val="8109865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cstate="screen">
            <a:extLst>
              <a:ext uri="{28A0092B-C50C-407E-A947-70E740481C1C}">
                <a14:useLocalDpi xmlns:a14="http://schemas.microsoft.com/office/drawing/2010/main"/>
              </a:ext>
            </a:extLst>
          </a:blip>
          <a:srcRect/>
          <a:stretch/>
        </p:blipFill>
        <p:spPr bwMode="auto">
          <a:xfrm>
            <a:off x="457202" y="1010895"/>
            <a:ext cx="9514114" cy="5677828"/>
          </a:xfrm>
          <a:prstGeom prst="rect">
            <a:avLst/>
          </a:prstGeom>
          <a:noFill/>
          <a:ln>
            <a:noFill/>
          </a:ln>
        </p:spPr>
      </p:pic>
      <p:sp>
        <p:nvSpPr>
          <p:cNvPr id="3" name="TextBox 2"/>
          <p:cNvSpPr txBox="1"/>
          <p:nvPr/>
        </p:nvSpPr>
        <p:spPr>
          <a:xfrm>
            <a:off x="10246895" y="6519446"/>
            <a:ext cx="1945105" cy="338554"/>
          </a:xfrm>
          <a:prstGeom prst="rect">
            <a:avLst/>
          </a:prstGeom>
          <a:noFill/>
        </p:spPr>
        <p:txBody>
          <a:bodyPr wrap="square" rtlCol="0">
            <a:spAutoFit/>
          </a:bodyPr>
          <a:lstStyle/>
          <a:p>
            <a:pPr algn="r"/>
            <a:r>
              <a:rPr lang="en-US" sz="1600" dirty="0">
                <a:solidFill>
                  <a:srgbClr val="113A75"/>
                </a:solidFill>
                <a:latin typeface="Helvetica Light" panose="020B0403020202020204" pitchFamily="34" charset="0"/>
                <a:ea typeface="Arial" charset="0"/>
                <a:cs typeface="Arial" charset="0"/>
              </a:rPr>
              <a:t>Source: IPCC AR5</a:t>
            </a:r>
          </a:p>
        </p:txBody>
      </p:sp>
      <p:sp>
        <p:nvSpPr>
          <p:cNvPr id="8" name="Title 5">
            <a:extLst>
              <a:ext uri="{FF2B5EF4-FFF2-40B4-BE49-F238E27FC236}">
                <a16:creationId xmlns:a16="http://schemas.microsoft.com/office/drawing/2014/main" id="{C42A9552-4C7B-2D43-90E2-1C2C94DD948E}"/>
              </a:ext>
            </a:extLst>
          </p:cNvPr>
          <p:cNvSpPr txBox="1">
            <a:spLocks/>
          </p:cNvSpPr>
          <p:nvPr/>
        </p:nvSpPr>
        <p:spPr>
          <a:xfrm>
            <a:off x="740127" y="318977"/>
            <a:ext cx="10787730" cy="694400"/>
          </a:xfrm>
          <a:prstGeom prst="rect">
            <a:avLst/>
          </a:prstGeom>
        </p:spPr>
        <p:txBody>
          <a:bodyPr>
            <a:noAutofit/>
          </a:bodyPr>
          <a:lstStyle>
            <a:lvl1pPr algn="l" defTabSz="685800" rtl="0" eaLnBrk="1" latinLnBrk="0" hangingPunct="1">
              <a:lnSpc>
                <a:spcPct val="90000"/>
              </a:lnSpc>
              <a:spcBef>
                <a:spcPct val="0"/>
              </a:spcBef>
              <a:buNone/>
              <a:defRPr sz="3300" b="1" i="0" kern="1200">
                <a:solidFill>
                  <a:schemeClr val="tx1"/>
                </a:solidFill>
                <a:latin typeface="Helvetica" pitchFamily="2" charset="0"/>
                <a:ea typeface="+mj-ea"/>
                <a:cs typeface="+mj-cs"/>
              </a:defRPr>
            </a:lvl1pPr>
          </a:lstStyle>
          <a:p>
            <a:r>
              <a:rPr lang="sk-SK" sz="2800" dirty="0" smtClean="0">
                <a:solidFill>
                  <a:schemeClr val="tx1">
                    <a:lumMod val="75000"/>
                    <a:lumOff val="25000"/>
                  </a:schemeClr>
                </a:solidFill>
                <a:ea typeface="Century Gothic" charset="0"/>
                <a:cs typeface="Century Gothic" charset="0"/>
              </a:rPr>
              <a:t>Ročné emisie jednotlivých skleníkových plynov</a:t>
            </a:r>
            <a:r>
              <a:rPr lang="en-US" sz="2800" dirty="0" smtClean="0">
                <a:solidFill>
                  <a:schemeClr val="tx1">
                    <a:lumMod val="75000"/>
                    <a:lumOff val="25000"/>
                  </a:schemeClr>
                </a:solidFill>
                <a:ea typeface="Century Gothic" charset="0"/>
                <a:cs typeface="Century Gothic" charset="0"/>
              </a:rPr>
              <a:t> </a:t>
            </a:r>
            <a:r>
              <a:rPr lang="en-US" sz="2800" dirty="0">
                <a:solidFill>
                  <a:schemeClr val="tx1">
                    <a:lumMod val="75000"/>
                    <a:lumOff val="25000"/>
                  </a:schemeClr>
                </a:solidFill>
                <a:ea typeface="Century Gothic" charset="0"/>
                <a:cs typeface="Century Gothic" charset="0"/>
              </a:rPr>
              <a:t>1970- 2010</a:t>
            </a:r>
            <a:endParaRPr lang="en-US" sz="2800" dirty="0">
              <a:solidFill>
                <a:schemeClr val="bg2">
                  <a:lumMod val="25000"/>
                </a:schemeClr>
              </a:solidFill>
              <a:ea typeface="Century Gothic" charset="0"/>
              <a:cs typeface="Century Gothic" charset="0"/>
            </a:endParaRPr>
          </a:p>
        </p:txBody>
      </p:sp>
    </p:spTree>
    <p:extLst>
      <p:ext uri="{BB962C8B-B14F-4D97-AF65-F5344CB8AC3E}">
        <p14:creationId xmlns:p14="http://schemas.microsoft.com/office/powerpoint/2010/main" val="2976513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pPr algn="l"/>
            <a:r>
              <a:rPr lang="en-US" sz="3200" dirty="0">
                <a:solidFill>
                  <a:schemeClr val="tx1">
                    <a:lumMod val="65000"/>
                    <a:lumOff val="35000"/>
                  </a:schemeClr>
                </a:solidFill>
              </a:rPr>
              <a:t>Developed by:</a:t>
            </a:r>
          </a:p>
        </p:txBody>
      </p:sp>
      <p:pic>
        <p:nvPicPr>
          <p:cNvPr id="5122" name="Picture 2" descr="Image result for mit sloan sustainability">
            <a:extLst>
              <a:ext uri="{FF2B5EF4-FFF2-40B4-BE49-F238E27FC236}">
                <a16:creationId xmlns:a16="http://schemas.microsoft.com/office/drawing/2014/main" id="{A7F6CB2A-C484-42AC-92E9-238A99F63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6513" y="1723901"/>
            <a:ext cx="3516918" cy="35169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A0D49A5-7BEE-774F-BCC7-EA6D608470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603" y="2330451"/>
            <a:ext cx="6328714" cy="2381957"/>
          </a:xfrm>
          <a:prstGeom prst="rect">
            <a:avLst/>
          </a:prstGeom>
        </p:spPr>
      </p:pic>
    </p:spTree>
    <p:extLst>
      <p:ext uri="{BB962C8B-B14F-4D97-AF65-F5344CB8AC3E}">
        <p14:creationId xmlns:p14="http://schemas.microsoft.com/office/powerpoint/2010/main" val="306254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C9B4FD-9F56-8941-B3B8-3B190AD56E26}"/>
              </a:ext>
            </a:extLst>
          </p:cNvPr>
          <p:cNvPicPr>
            <a:picLocks noChangeAspect="1"/>
          </p:cNvPicPr>
          <p:nvPr/>
        </p:nvPicPr>
        <p:blipFill>
          <a:blip r:embed="rId3"/>
          <a:stretch>
            <a:fillRect/>
          </a:stretch>
        </p:blipFill>
        <p:spPr>
          <a:xfrm>
            <a:off x="740126" y="1202112"/>
            <a:ext cx="11136799" cy="4496531"/>
          </a:xfrm>
          <a:prstGeom prst="rect">
            <a:avLst/>
          </a:prstGeom>
        </p:spPr>
      </p:pic>
      <p:grpSp>
        <p:nvGrpSpPr>
          <p:cNvPr id="10" name="Group 9">
            <a:extLst>
              <a:ext uri="{FF2B5EF4-FFF2-40B4-BE49-F238E27FC236}">
                <a16:creationId xmlns:a16="http://schemas.microsoft.com/office/drawing/2014/main" id="{25689988-4B24-2C4F-9520-0936F04A3E92}"/>
              </a:ext>
            </a:extLst>
          </p:cNvPr>
          <p:cNvGrpSpPr/>
          <p:nvPr/>
        </p:nvGrpSpPr>
        <p:grpSpPr>
          <a:xfrm>
            <a:off x="8156903" y="3450378"/>
            <a:ext cx="3576185" cy="2024372"/>
            <a:chOff x="7009255" y="2238060"/>
            <a:chExt cx="2654967" cy="2024372"/>
          </a:xfrm>
        </p:grpSpPr>
        <p:cxnSp>
          <p:nvCxnSpPr>
            <p:cNvPr id="3" name="Straight Arrow Connector 2">
              <a:extLst>
                <a:ext uri="{FF2B5EF4-FFF2-40B4-BE49-F238E27FC236}">
                  <a16:creationId xmlns:a16="http://schemas.microsoft.com/office/drawing/2014/main" id="{026ECEB4-8171-A74E-A7EF-428E7BA5E8F9}"/>
                </a:ext>
              </a:extLst>
            </p:cNvPr>
            <p:cNvCxnSpPr>
              <a:cxnSpLocks/>
            </p:cNvCxnSpPr>
            <p:nvPr/>
          </p:nvCxnSpPr>
          <p:spPr>
            <a:xfrm flipH="1" flipV="1">
              <a:off x="7009255" y="2238060"/>
              <a:ext cx="998622" cy="1624263"/>
            </a:xfrm>
            <a:prstGeom prst="straightConnector1">
              <a:avLst/>
            </a:prstGeom>
            <a:ln w="60325">
              <a:solidFill>
                <a:srgbClr val="C00000"/>
              </a:solidFill>
              <a:headEnd w="lg" len="med"/>
              <a:tailEnd type="triangle" w="med" len="sm"/>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20B7D8E-7275-394F-A9E7-803A0CCA7C9F}"/>
                </a:ext>
              </a:extLst>
            </p:cNvPr>
            <p:cNvSpPr txBox="1"/>
            <p:nvPr/>
          </p:nvSpPr>
          <p:spPr>
            <a:xfrm>
              <a:off x="7172349" y="3862322"/>
              <a:ext cx="2491873" cy="400110"/>
            </a:xfrm>
            <a:prstGeom prst="rect">
              <a:avLst/>
            </a:prstGeom>
            <a:solidFill>
              <a:schemeClr val="bg1"/>
            </a:solidFill>
            <a:ln w="66675">
              <a:solidFill>
                <a:srgbClr val="C00000"/>
              </a:solidFill>
            </a:ln>
          </p:spPr>
          <p:txBody>
            <a:bodyPr wrap="square" rtlCol="0">
              <a:spAutoFit/>
            </a:bodyPr>
            <a:lstStyle/>
            <a:p>
              <a:pPr algn="ctr"/>
              <a:r>
                <a:rPr lang="sk-SK" sz="2000" b="1" dirty="0" smtClean="0">
                  <a:solidFill>
                    <a:srgbClr val="00B0F0"/>
                  </a:solidFill>
                  <a:latin typeface="Helvetica Light" panose="020B0403020202020204" pitchFamily="34" charset="0"/>
                </a:rPr>
                <a:t>Náš klimatický cieľ </a:t>
              </a:r>
              <a:r>
                <a:rPr lang="en-US" sz="2000" b="1" dirty="0" smtClean="0">
                  <a:solidFill>
                    <a:srgbClr val="00B0F0"/>
                  </a:solidFill>
                  <a:latin typeface="Helvetica Light" panose="020B0403020202020204" pitchFamily="34" charset="0"/>
                </a:rPr>
                <a:t>(2ºC</a:t>
              </a:r>
              <a:r>
                <a:rPr lang="en-US" sz="2000" b="1" dirty="0">
                  <a:solidFill>
                    <a:srgbClr val="00B0F0"/>
                  </a:solidFill>
                  <a:latin typeface="Helvetica Light" panose="020B0403020202020204" pitchFamily="34" charset="0"/>
                </a:rPr>
                <a:t>)  </a:t>
              </a:r>
            </a:p>
          </p:txBody>
        </p:sp>
      </p:grpSp>
      <p:sp>
        <p:nvSpPr>
          <p:cNvPr id="6" name="Title 5">
            <a:extLst>
              <a:ext uri="{FF2B5EF4-FFF2-40B4-BE49-F238E27FC236}">
                <a16:creationId xmlns:a16="http://schemas.microsoft.com/office/drawing/2014/main" id="{FF173C33-E639-474C-BCED-1C1E4878FEEA}"/>
              </a:ext>
            </a:extLst>
          </p:cNvPr>
          <p:cNvSpPr txBox="1">
            <a:spLocks/>
          </p:cNvSpPr>
          <p:nvPr/>
        </p:nvSpPr>
        <p:spPr>
          <a:xfrm>
            <a:off x="740127" y="656761"/>
            <a:ext cx="10787730" cy="545352"/>
          </a:xfrm>
          <a:prstGeom prst="rect">
            <a:avLst/>
          </a:prstGeom>
        </p:spPr>
        <p:txBody>
          <a:bodyPr>
            <a:noAutofit/>
          </a:bodyPr>
          <a:lstStyle>
            <a:lvl1pPr algn="l" defTabSz="685800" rtl="0" eaLnBrk="1" latinLnBrk="0" hangingPunct="1">
              <a:lnSpc>
                <a:spcPct val="90000"/>
              </a:lnSpc>
              <a:spcBef>
                <a:spcPct val="0"/>
              </a:spcBef>
              <a:buNone/>
              <a:defRPr sz="3300" b="1" i="0" kern="1200">
                <a:solidFill>
                  <a:schemeClr val="tx1"/>
                </a:solidFill>
                <a:latin typeface="Helvetica" pitchFamily="2" charset="0"/>
                <a:ea typeface="+mj-ea"/>
                <a:cs typeface="+mj-cs"/>
              </a:defRPr>
            </a:lvl1pPr>
          </a:lstStyle>
          <a:p>
            <a:r>
              <a:rPr lang="sk-SK" sz="2800" dirty="0" smtClean="0">
                <a:solidFill>
                  <a:schemeClr val="bg2">
                    <a:lumMod val="25000"/>
                  </a:schemeClr>
                </a:solidFill>
                <a:ea typeface="Century Gothic" charset="0"/>
                <a:cs typeface="Century Gothic" charset="0"/>
              </a:rPr>
              <a:t>Predpokladaný vývoj teploty, ak nič neurobíme</a:t>
            </a:r>
            <a:endParaRPr lang="en-US" sz="2800" dirty="0">
              <a:solidFill>
                <a:schemeClr val="bg2">
                  <a:lumMod val="25000"/>
                </a:schemeClr>
              </a:solidFill>
              <a:ea typeface="Century Gothic" charset="0"/>
              <a:cs typeface="Century Gothic" charset="0"/>
            </a:endParaRPr>
          </a:p>
        </p:txBody>
      </p:sp>
      <p:pic>
        <p:nvPicPr>
          <p:cNvPr id="7" name="Picture 6">
            <a:extLst>
              <a:ext uri="{FF2B5EF4-FFF2-40B4-BE49-F238E27FC236}">
                <a16:creationId xmlns:a16="http://schemas.microsoft.com/office/drawing/2014/main" id="{C16E13EF-7D0E-EC4A-B66F-F1F7F13CCE60}"/>
              </a:ext>
            </a:extLst>
          </p:cNvPr>
          <p:cNvPicPr>
            <a:picLocks noChangeAspect="1"/>
          </p:cNvPicPr>
          <p:nvPr/>
        </p:nvPicPr>
        <p:blipFill>
          <a:blip r:embed="rId4"/>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783779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5">
            <a:extLst>
              <a:ext uri="{FF2B5EF4-FFF2-40B4-BE49-F238E27FC236}">
                <a16:creationId xmlns:a16="http://schemas.microsoft.com/office/drawing/2014/main" id="{F6AACB80-34F1-41BF-A9F3-4EA3B7247334}"/>
              </a:ext>
            </a:extLst>
          </p:cNvPr>
          <p:cNvSpPr>
            <a:spLocks noGrp="1"/>
          </p:cNvSpPr>
          <p:nvPr>
            <p:ph type="ctrTitle"/>
          </p:nvPr>
        </p:nvSpPr>
        <p:spPr/>
        <p:txBody>
          <a:bodyPr/>
          <a:lstStyle/>
          <a:p>
            <a:r>
              <a:rPr lang="sk-SK" altLang="en-US" sz="2800" dirty="0" smtClean="0"/>
              <a:t>Čo presne oteplenie o 4</a:t>
            </a:r>
            <a:r>
              <a:rPr lang="en-US" altLang="en-US" sz="2800" dirty="0" smtClean="0"/>
              <a:t>°C </a:t>
            </a:r>
            <a:r>
              <a:rPr lang="sk-SK" altLang="en-US" sz="2800" dirty="0" smtClean="0"/>
              <a:t>znamená</a:t>
            </a:r>
            <a:r>
              <a:rPr lang="en-US" altLang="en-US" sz="2800" dirty="0" smtClean="0"/>
              <a:t>?</a:t>
            </a:r>
            <a:endParaRPr lang="en-US" sz="2800" dirty="0"/>
          </a:p>
        </p:txBody>
      </p:sp>
      <p:sp>
        <p:nvSpPr>
          <p:cNvPr id="2" name="Content Placeholder 1">
            <a:extLst>
              <a:ext uri="{FF2B5EF4-FFF2-40B4-BE49-F238E27FC236}">
                <a16:creationId xmlns:a16="http://schemas.microsoft.com/office/drawing/2014/main" id="{5AAE1772-7608-A042-A3E2-A295825839D4}"/>
              </a:ext>
            </a:extLst>
          </p:cNvPr>
          <p:cNvSpPr>
            <a:spLocks noGrp="1"/>
          </p:cNvSpPr>
          <p:nvPr>
            <p:ph idx="1"/>
          </p:nvPr>
        </p:nvSpPr>
        <p:spPr/>
        <p:txBody>
          <a:bodyPr>
            <a:normAutofit fontScale="85000" lnSpcReduction="10000"/>
          </a:bodyPr>
          <a:lstStyle/>
          <a:p>
            <a:pPr marL="342900" indent="-342900">
              <a:spcAft>
                <a:spcPts val="600"/>
              </a:spcAft>
              <a:defRPr/>
            </a:pPr>
            <a:r>
              <a:rPr lang="en-US" dirty="0">
                <a:latin typeface="Helvetica Light" panose="020B0403020202020204" pitchFamily="34" charset="0"/>
              </a:rPr>
              <a:t> </a:t>
            </a:r>
            <a:r>
              <a:rPr lang="sk-SK" dirty="0" smtClean="0">
                <a:latin typeface="Helvetica Light" panose="020B0403020202020204" pitchFamily="34" charset="0"/>
              </a:rPr>
              <a:t>Možný</a:t>
            </a:r>
            <a:r>
              <a:rPr lang="sk-SK" b="1" dirty="0" smtClean="0">
                <a:latin typeface="Helvetica Light" panose="020B0403020202020204" pitchFamily="34" charset="0"/>
              </a:rPr>
              <a:t> </a:t>
            </a:r>
            <a:r>
              <a:rPr lang="sk-SK" b="1" dirty="0" smtClean="0">
                <a:solidFill>
                  <a:srgbClr val="F5B943"/>
                </a:solidFill>
              </a:rPr>
              <a:t>niekoľko metrový vzostup morskej hladiny </a:t>
            </a:r>
            <a:r>
              <a:rPr lang="sk-SK" dirty="0" smtClean="0">
                <a:latin typeface="Helvetica Light" panose="020B0403020202020204" pitchFamily="34" charset="0"/>
              </a:rPr>
              <a:t>(obdobie 50-150 rokov)</a:t>
            </a:r>
            <a:r>
              <a:rPr lang="en-US" dirty="0" smtClean="0">
                <a:latin typeface="Helvetica Light" panose="020B0403020202020204" pitchFamily="34" charset="0"/>
              </a:rPr>
              <a:t> </a:t>
            </a:r>
            <a:endParaRPr lang="en-US" dirty="0">
              <a:latin typeface="Helvetica Light" panose="020B0403020202020204" pitchFamily="34" charset="0"/>
            </a:endParaRPr>
          </a:p>
          <a:p>
            <a:pPr marL="457200" indent="-457200">
              <a:spcAft>
                <a:spcPts val="600"/>
              </a:spcAft>
              <a:defRPr/>
            </a:pPr>
            <a:r>
              <a:rPr lang="sk-SK" dirty="0" smtClean="0">
                <a:latin typeface="Helvetica Light" panose="020B0403020202020204" pitchFamily="34" charset="0"/>
              </a:rPr>
              <a:t>Celosvetové</a:t>
            </a:r>
            <a:r>
              <a:rPr lang="en-US" dirty="0" smtClean="0">
                <a:latin typeface="Helvetica Light" panose="020B0403020202020204" pitchFamily="34" charset="0"/>
              </a:rPr>
              <a:t> </a:t>
            </a:r>
            <a:r>
              <a:rPr lang="sk-SK" b="1" dirty="0" smtClean="0">
                <a:solidFill>
                  <a:srgbClr val="F5B943"/>
                </a:solidFill>
              </a:rPr>
              <a:t>zvýšenie výskytu dlhotrvajúceho sucha</a:t>
            </a:r>
            <a:r>
              <a:rPr lang="en-US" dirty="0" smtClean="0">
                <a:latin typeface="Helvetica Light" panose="020B0403020202020204" pitchFamily="34" charset="0"/>
              </a:rPr>
              <a:t>  </a:t>
            </a:r>
            <a:r>
              <a:rPr lang="en-US" dirty="0">
                <a:latin typeface="Helvetica Light" panose="020B0403020202020204" pitchFamily="34" charset="0"/>
              </a:rPr>
              <a:t>(~60</a:t>
            </a:r>
            <a:r>
              <a:rPr lang="en-US" dirty="0" smtClean="0">
                <a:latin typeface="Helvetica Light" panose="020B0403020202020204" pitchFamily="34" charset="0"/>
              </a:rPr>
              <a:t>%</a:t>
            </a:r>
            <a:r>
              <a:rPr lang="sk-SK" dirty="0" smtClean="0">
                <a:latin typeface="Helvetica Light" panose="020B0403020202020204" pitchFamily="34" charset="0"/>
              </a:rPr>
              <a:t>)</a:t>
            </a:r>
            <a:r>
              <a:rPr lang="en-US" dirty="0" smtClean="0">
                <a:latin typeface="Helvetica Light" panose="020B0403020202020204" pitchFamily="34" charset="0"/>
              </a:rPr>
              <a:t>  </a:t>
            </a:r>
            <a:endParaRPr lang="en-US" dirty="0">
              <a:latin typeface="Helvetica Light" panose="020B0403020202020204" pitchFamily="34" charset="0"/>
            </a:endParaRPr>
          </a:p>
          <a:p>
            <a:pPr marL="457200" indent="-457200">
              <a:spcAft>
                <a:spcPts val="600"/>
              </a:spcAft>
              <a:defRPr/>
            </a:pPr>
            <a:r>
              <a:rPr lang="sk-SK" dirty="0" smtClean="0">
                <a:latin typeface="Helvetica Light" panose="020B0403020202020204" pitchFamily="34" charset="0"/>
              </a:rPr>
              <a:t>Zmena európskeho Stredomoria na púštnu oblasť</a:t>
            </a:r>
            <a:r>
              <a:rPr lang="en-US" dirty="0" smtClean="0">
                <a:latin typeface="Helvetica Light" panose="020B0403020202020204" pitchFamily="34" charset="0"/>
              </a:rPr>
              <a:t> </a:t>
            </a:r>
            <a:endParaRPr lang="en-US" dirty="0">
              <a:latin typeface="Helvetica Light" panose="020B0403020202020204" pitchFamily="34" charset="0"/>
            </a:endParaRPr>
          </a:p>
          <a:p>
            <a:pPr marL="457200" indent="-457200">
              <a:spcAft>
                <a:spcPts val="600"/>
              </a:spcAft>
              <a:defRPr/>
            </a:pPr>
            <a:r>
              <a:rPr lang="sk-SK" dirty="0" smtClean="0">
                <a:latin typeface="Helvetica Light" panose="020B0403020202020204" pitchFamily="34" charset="0"/>
              </a:rPr>
              <a:t>Intenzívne a časté </a:t>
            </a:r>
            <a:r>
              <a:rPr lang="sk-SK" b="1" dirty="0" smtClean="0">
                <a:solidFill>
                  <a:srgbClr val="F5B943"/>
                </a:solidFill>
              </a:rPr>
              <a:t>vlny horúčav a záplavy</a:t>
            </a:r>
            <a:r>
              <a:rPr lang="en-US" dirty="0" smtClean="0">
                <a:latin typeface="Helvetica Light" panose="020B0403020202020204" pitchFamily="34" charset="0"/>
              </a:rPr>
              <a:t> </a:t>
            </a:r>
            <a:r>
              <a:rPr lang="sk-SK" dirty="0" smtClean="0">
                <a:latin typeface="Helvetica Light" panose="020B0403020202020204" pitchFamily="34" charset="0"/>
              </a:rPr>
              <a:t>v mnohých oblastiach sveta</a:t>
            </a:r>
            <a:endParaRPr lang="en-US" dirty="0">
              <a:latin typeface="Helvetica Light" panose="020B0403020202020204" pitchFamily="34" charset="0"/>
            </a:endParaRPr>
          </a:p>
          <a:p>
            <a:pPr marL="457200" indent="-457200">
              <a:spcAft>
                <a:spcPts val="600"/>
              </a:spcAft>
              <a:defRPr/>
            </a:pPr>
            <a:r>
              <a:rPr lang="sk-SK" dirty="0" smtClean="0">
                <a:latin typeface="Helvetica Light" panose="020B0403020202020204" pitchFamily="34" charset="0"/>
              </a:rPr>
              <a:t>Nezvratné oteplenie</a:t>
            </a:r>
            <a:r>
              <a:rPr lang="en-US" dirty="0" smtClean="0">
                <a:latin typeface="Helvetica Light" panose="020B0403020202020204" pitchFamily="34" charset="0"/>
              </a:rPr>
              <a:t> </a:t>
            </a:r>
            <a:r>
              <a:rPr lang="sk-SK" dirty="0" smtClean="0">
                <a:latin typeface="Helvetica Light" panose="020B0403020202020204" pitchFamily="34" charset="0"/>
              </a:rPr>
              <a:t>v priebehu nasledujúcich storočí</a:t>
            </a:r>
            <a:r>
              <a:rPr lang="en-US" dirty="0" smtClean="0">
                <a:latin typeface="Helvetica Light" panose="020B0403020202020204" pitchFamily="34" charset="0"/>
              </a:rPr>
              <a:t>: </a:t>
            </a:r>
            <a:r>
              <a:rPr lang="en-US" b="1" dirty="0">
                <a:solidFill>
                  <a:srgbClr val="F5B943"/>
                </a:solidFill>
              </a:rPr>
              <a:t>+ &gt;6 ˚C</a:t>
            </a:r>
            <a:r>
              <a:rPr lang="en-US" dirty="0">
                <a:latin typeface="Helvetica Light" panose="020B0403020202020204" pitchFamily="34" charset="0"/>
              </a:rPr>
              <a:t> </a:t>
            </a:r>
          </a:p>
          <a:p>
            <a:pPr marL="457200" indent="-457200">
              <a:spcAft>
                <a:spcPts val="600"/>
              </a:spcAft>
              <a:defRPr/>
            </a:pPr>
            <a:r>
              <a:rPr lang="sk-SK" dirty="0" smtClean="0">
                <a:latin typeface="Helvetica Light" panose="020B0403020202020204" pitchFamily="34" charset="0"/>
              </a:rPr>
              <a:t>Nárast morskej hladiny v dlhodobom časovom horizonte</a:t>
            </a:r>
            <a:r>
              <a:rPr lang="en-US" dirty="0" smtClean="0">
                <a:latin typeface="Helvetica Light" panose="020B0403020202020204" pitchFamily="34" charset="0"/>
              </a:rPr>
              <a:t>: </a:t>
            </a:r>
            <a:r>
              <a:rPr lang="en-US" b="1" dirty="0">
                <a:solidFill>
                  <a:srgbClr val="F5B943"/>
                </a:solidFill>
              </a:rPr>
              <a:t>~13-15 m</a:t>
            </a:r>
          </a:p>
          <a:p>
            <a:pPr marL="457200" indent="-457200">
              <a:spcAft>
                <a:spcPts val="600"/>
              </a:spcAft>
              <a:defRPr/>
            </a:pPr>
            <a:r>
              <a:rPr lang="sk-SK" dirty="0" smtClean="0">
                <a:latin typeface="Helvetica Light" panose="020B0403020202020204" pitchFamily="34" charset="0"/>
              </a:rPr>
              <a:t>Roztopenie viac ako dvoch tretín</a:t>
            </a:r>
            <a:r>
              <a:rPr lang="en-US" dirty="0" smtClean="0">
                <a:latin typeface="Helvetica Light" panose="020B0403020202020204" pitchFamily="34" charset="0"/>
              </a:rPr>
              <a:t> </a:t>
            </a:r>
            <a:r>
              <a:rPr lang="sk-SK" dirty="0" smtClean="0">
                <a:latin typeface="Helvetica Light" panose="020B0403020202020204" pitchFamily="34" charset="0"/>
              </a:rPr>
              <a:t>ľadovcov v Himalájach a regióne</a:t>
            </a:r>
            <a:r>
              <a:rPr lang="en-US" dirty="0" smtClean="0">
                <a:latin typeface="Helvetica Light" panose="020B0403020202020204" pitchFamily="34" charset="0"/>
              </a:rPr>
              <a:t>  </a:t>
            </a:r>
            <a:r>
              <a:rPr lang="en-US" dirty="0">
                <a:latin typeface="Helvetica Light" panose="020B0403020202020204" pitchFamily="34" charset="0"/>
              </a:rPr>
              <a:t>Hindu Kush </a:t>
            </a:r>
            <a:endParaRPr lang="en-US" baseline="30000" dirty="0">
              <a:latin typeface="Helvetica Light" panose="020B0403020202020204" pitchFamily="34" charset="0"/>
            </a:endParaRPr>
          </a:p>
          <a:p>
            <a:pPr marL="457200" indent="-457200">
              <a:spcAft>
                <a:spcPts val="600"/>
              </a:spcAft>
              <a:defRPr/>
            </a:pPr>
            <a:r>
              <a:rPr lang="sk-SK" dirty="0" smtClean="0">
                <a:latin typeface="Helvetica Light" panose="020B0403020202020204" pitchFamily="34" charset="0"/>
              </a:rPr>
              <a:t>Zmeny nebude možné vrátiť späť do terajšieho stavu</a:t>
            </a:r>
            <a:endParaRPr lang="en-US" dirty="0">
              <a:latin typeface="Helvetica Light" panose="020B0403020202020204" pitchFamily="34" charset="0"/>
            </a:endParaRPr>
          </a:p>
          <a:p>
            <a:pPr>
              <a:spcAft>
                <a:spcPts val="600"/>
              </a:spcAft>
              <a:defRPr/>
            </a:pPr>
            <a:endParaRPr lang="en-US" dirty="0">
              <a:latin typeface="Helvetica Light" panose="020B0403020202020204" pitchFamily="34" charset="0"/>
            </a:endParaRPr>
          </a:p>
          <a:p>
            <a:pPr marL="457200" indent="-457200">
              <a:spcAft>
                <a:spcPts val="600"/>
              </a:spcAft>
              <a:defRPr/>
            </a:pPr>
            <a:endParaRPr lang="en-US" b="1" dirty="0">
              <a:solidFill>
                <a:schemeClr val="accent2"/>
              </a:solidFill>
              <a:latin typeface="Century Gothic"/>
            </a:endParaRPr>
          </a:p>
          <a:p>
            <a:endParaRPr lang="en-US" dirty="0"/>
          </a:p>
        </p:txBody>
      </p:sp>
      <p:pic>
        <p:nvPicPr>
          <p:cNvPr id="6" name="Content Placeholder 6">
            <a:extLst>
              <a:ext uri="{FF2B5EF4-FFF2-40B4-BE49-F238E27FC236}">
                <a16:creationId xmlns:a16="http://schemas.microsoft.com/office/drawing/2014/main" id="{C2C10495-380C-B442-AC11-F2585AFF5E15}"/>
              </a:ext>
            </a:extLst>
          </p:cNvPr>
          <p:cNvPicPr>
            <a:picLocks noChangeAspect="1"/>
          </p:cNvPicPr>
          <p:nvPr/>
        </p:nvPicPr>
        <p:blipFill>
          <a:blip r:embed="rId3"/>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1328497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380A6-0769-154D-AE19-D1C1DEF96EC2}"/>
              </a:ext>
            </a:extLst>
          </p:cNvPr>
          <p:cNvPicPr>
            <a:picLocks noChangeAspect="1"/>
          </p:cNvPicPr>
          <p:nvPr/>
        </p:nvPicPr>
        <p:blipFill>
          <a:blip r:embed="rId2"/>
          <a:stretch>
            <a:fillRect/>
          </a:stretch>
        </p:blipFill>
        <p:spPr>
          <a:xfrm>
            <a:off x="431624" y="1752937"/>
            <a:ext cx="12183602" cy="6178952"/>
          </a:xfrm>
          <a:prstGeom prst="rect">
            <a:avLst/>
          </a:prstGeom>
        </p:spPr>
      </p:pic>
      <p:sp>
        <p:nvSpPr>
          <p:cNvPr id="4" name="TextBox 2">
            <a:extLst>
              <a:ext uri="{FF2B5EF4-FFF2-40B4-BE49-F238E27FC236}">
                <a16:creationId xmlns:a16="http://schemas.microsoft.com/office/drawing/2014/main" id="{708C1238-4D82-1E4C-A93F-A9CB65489959}"/>
              </a:ext>
            </a:extLst>
          </p:cNvPr>
          <p:cNvSpPr txBox="1">
            <a:spLocks noChangeArrowheads="1"/>
          </p:cNvSpPr>
          <p:nvPr/>
        </p:nvSpPr>
        <p:spPr bwMode="auto">
          <a:xfrm>
            <a:off x="3146733" y="156024"/>
            <a:ext cx="6753384" cy="523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New </a:t>
            </a:r>
            <a:r>
              <a:rPr lang="en-US" sz="2800" b="1" dirty="0" smtClean="0">
                <a:solidFill>
                  <a:schemeClr val="bg1"/>
                </a:solidFill>
                <a:latin typeface="Helvetica" pitchFamily="2" charset="0"/>
                <a:cs typeface="Arial" charset="0"/>
              </a:rPr>
              <a:t>Orleans</a:t>
            </a:r>
            <a:r>
              <a:rPr lang="sk-SK" sz="2800" b="1" dirty="0" smtClean="0">
                <a:solidFill>
                  <a:schemeClr val="bg1"/>
                </a:solidFill>
                <a:latin typeface="Helvetica" pitchFamily="2" charset="0"/>
                <a:cs typeface="Arial" charset="0"/>
              </a:rPr>
              <a:t> a priľahlé pobrežie</a:t>
            </a:r>
            <a:r>
              <a:rPr lang="en-US" sz="2800" b="1" dirty="0" smtClean="0">
                <a:solidFill>
                  <a:schemeClr val="bg1"/>
                </a:solidFill>
                <a:latin typeface="Helvetica" pitchFamily="2" charset="0"/>
                <a:cs typeface="Arial" charset="0"/>
              </a:rPr>
              <a:t>: </a:t>
            </a:r>
            <a:r>
              <a:rPr lang="sk-SK" sz="2800" b="1" dirty="0" smtClean="0">
                <a:solidFill>
                  <a:schemeClr val="bg1"/>
                </a:solidFill>
                <a:latin typeface="Helvetica" pitchFamily="2" charset="0"/>
                <a:cs typeface="Arial" charset="0"/>
              </a:rPr>
              <a:t>Dnes</a:t>
            </a:r>
            <a:endParaRPr lang="en-US" sz="2800" b="1" dirty="0">
              <a:solidFill>
                <a:schemeClr val="bg1"/>
              </a:solidFill>
              <a:latin typeface="Helvetica" pitchFamily="2" charset="0"/>
              <a:cs typeface="Arial" charset="0"/>
            </a:endParaRPr>
          </a:p>
        </p:txBody>
      </p:sp>
      <p:sp>
        <p:nvSpPr>
          <p:cNvPr id="7" name="TextBox 6">
            <a:extLst>
              <a:ext uri="{FF2B5EF4-FFF2-40B4-BE49-F238E27FC236}">
                <a16:creationId xmlns:a16="http://schemas.microsoft.com/office/drawing/2014/main" id="{111F77C4-E257-49C8-934C-E555F2521520}"/>
              </a:ext>
            </a:extLst>
          </p:cNvPr>
          <p:cNvSpPr txBox="1"/>
          <p:nvPr/>
        </p:nvSpPr>
        <p:spPr>
          <a:xfrm>
            <a:off x="9710057" y="6326861"/>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Climate Central</a:t>
            </a:r>
          </a:p>
        </p:txBody>
      </p:sp>
    </p:spTree>
    <p:extLst>
      <p:ext uri="{BB962C8B-B14F-4D97-AF65-F5344CB8AC3E}">
        <p14:creationId xmlns:p14="http://schemas.microsoft.com/office/powerpoint/2010/main" val="19688628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270172-F170-524B-BCFB-E88B68FEC518}"/>
              </a:ext>
            </a:extLst>
          </p:cNvPr>
          <p:cNvPicPr>
            <a:picLocks noChangeAspect="1"/>
          </p:cNvPicPr>
          <p:nvPr/>
        </p:nvPicPr>
        <p:blipFill>
          <a:blip r:embed="rId2"/>
          <a:stretch>
            <a:fillRect/>
          </a:stretch>
        </p:blipFill>
        <p:spPr>
          <a:xfrm>
            <a:off x="0" y="808075"/>
            <a:ext cx="12192000" cy="6255470"/>
          </a:xfrm>
          <a:prstGeom prst="rect">
            <a:avLst/>
          </a:prstGeom>
        </p:spPr>
      </p:pic>
      <p:sp>
        <p:nvSpPr>
          <p:cNvPr id="4" name="TextBox 2">
            <a:extLst>
              <a:ext uri="{FF2B5EF4-FFF2-40B4-BE49-F238E27FC236}">
                <a16:creationId xmlns:a16="http://schemas.microsoft.com/office/drawing/2014/main" id="{88BEE066-7C5C-C047-A578-1E2E8C6BDC89}"/>
              </a:ext>
            </a:extLst>
          </p:cNvPr>
          <p:cNvSpPr txBox="1">
            <a:spLocks noChangeArrowheads="1"/>
          </p:cNvSpPr>
          <p:nvPr/>
        </p:nvSpPr>
        <p:spPr bwMode="auto">
          <a:xfrm>
            <a:off x="2052084" y="119054"/>
            <a:ext cx="8106069" cy="523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New Orleans</a:t>
            </a:r>
            <a:r>
              <a:rPr lang="sk-SK" sz="2800" b="1" dirty="0">
                <a:solidFill>
                  <a:schemeClr val="bg1"/>
                </a:solidFill>
                <a:latin typeface="Helvetica" pitchFamily="2" charset="0"/>
                <a:cs typeface="Arial" charset="0"/>
              </a:rPr>
              <a:t> a priľahlé pobrežie</a:t>
            </a:r>
            <a:r>
              <a:rPr lang="en-US" sz="2800" b="1" dirty="0">
                <a:solidFill>
                  <a:schemeClr val="bg1"/>
                </a:solidFill>
                <a:latin typeface="Helvetica" pitchFamily="2" charset="0"/>
                <a:cs typeface="Arial" charset="0"/>
              </a:rPr>
              <a:t>: </a:t>
            </a:r>
            <a:r>
              <a:rPr lang="sk-SK" sz="2800" b="1" dirty="0" smtClean="0">
                <a:solidFill>
                  <a:schemeClr val="bg1"/>
                </a:solidFill>
                <a:latin typeface="Helvetica" pitchFamily="2" charset="0"/>
                <a:cs typeface="Arial" charset="0"/>
              </a:rPr>
              <a:t>V budúcnosti</a:t>
            </a:r>
            <a:endParaRPr lang="en-US" sz="2800" b="1" dirty="0">
              <a:solidFill>
                <a:schemeClr val="bg1"/>
              </a:solidFill>
              <a:latin typeface="Helvetica" pitchFamily="2" charset="0"/>
              <a:cs typeface="Arial" charset="0"/>
            </a:endParaRPr>
          </a:p>
        </p:txBody>
      </p:sp>
      <p:sp>
        <p:nvSpPr>
          <p:cNvPr id="5" name="TextBox 4">
            <a:extLst>
              <a:ext uri="{FF2B5EF4-FFF2-40B4-BE49-F238E27FC236}">
                <a16:creationId xmlns:a16="http://schemas.microsoft.com/office/drawing/2014/main" id="{3AAD266F-2F46-094F-8D09-16C2872C0060}"/>
              </a:ext>
            </a:extLst>
          </p:cNvPr>
          <p:cNvSpPr txBox="1"/>
          <p:nvPr/>
        </p:nvSpPr>
        <p:spPr>
          <a:xfrm>
            <a:off x="9710058" y="6348633"/>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Climate Central</a:t>
            </a:r>
          </a:p>
        </p:txBody>
      </p:sp>
    </p:spTree>
    <p:extLst>
      <p:ext uri="{BB962C8B-B14F-4D97-AF65-F5344CB8AC3E}">
        <p14:creationId xmlns:p14="http://schemas.microsoft.com/office/powerpoint/2010/main" val="37746585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858C9C-1C72-4829-AA80-1162440812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51862" y="0"/>
            <a:ext cx="9140138" cy="6858000"/>
          </a:xfrm>
          <a:prstGeom prst="rect">
            <a:avLst/>
          </a:prstGeom>
        </p:spPr>
      </p:pic>
      <p:sp>
        <p:nvSpPr>
          <p:cNvPr id="4" name="TextBox 2">
            <a:extLst>
              <a:ext uri="{FF2B5EF4-FFF2-40B4-BE49-F238E27FC236}">
                <a16:creationId xmlns:a16="http://schemas.microsoft.com/office/drawing/2014/main" id="{88BEE066-7C5C-C047-A578-1E2E8C6BDC89}"/>
              </a:ext>
            </a:extLst>
          </p:cNvPr>
          <p:cNvSpPr txBox="1">
            <a:spLocks noChangeArrowheads="1"/>
          </p:cNvSpPr>
          <p:nvPr/>
        </p:nvSpPr>
        <p:spPr bwMode="auto">
          <a:xfrm>
            <a:off x="318153" y="506475"/>
            <a:ext cx="2883790" cy="953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New York &amp; Jersey: </a:t>
            </a:r>
            <a:r>
              <a:rPr lang="sk-SK" sz="2800" b="1" dirty="0" smtClean="0">
                <a:solidFill>
                  <a:schemeClr val="bg1"/>
                </a:solidFill>
                <a:latin typeface="Helvetica" pitchFamily="2" charset="0"/>
                <a:cs typeface="Arial" charset="0"/>
              </a:rPr>
              <a:t>Dnes</a:t>
            </a:r>
            <a:endParaRPr lang="en-US" sz="2800" b="1" dirty="0">
              <a:solidFill>
                <a:schemeClr val="bg1"/>
              </a:solidFill>
              <a:latin typeface="Helvetica" pitchFamily="2" charset="0"/>
              <a:cs typeface="Arial" charset="0"/>
            </a:endParaRPr>
          </a:p>
        </p:txBody>
      </p:sp>
      <p:sp>
        <p:nvSpPr>
          <p:cNvPr id="5" name="TextBox 4">
            <a:extLst>
              <a:ext uri="{FF2B5EF4-FFF2-40B4-BE49-F238E27FC236}">
                <a16:creationId xmlns:a16="http://schemas.microsoft.com/office/drawing/2014/main" id="{9B086C3D-1036-6A4E-A492-83DC271030FD}"/>
              </a:ext>
            </a:extLst>
          </p:cNvPr>
          <p:cNvSpPr txBox="1"/>
          <p:nvPr/>
        </p:nvSpPr>
        <p:spPr>
          <a:xfrm>
            <a:off x="195943" y="6381290"/>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Climate Central</a:t>
            </a:r>
          </a:p>
        </p:txBody>
      </p:sp>
    </p:spTree>
    <p:extLst>
      <p:ext uri="{BB962C8B-B14F-4D97-AF65-F5344CB8AC3E}">
        <p14:creationId xmlns:p14="http://schemas.microsoft.com/office/powerpoint/2010/main" val="26562561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88BEE066-7C5C-C047-A578-1E2E8C6BDC89}"/>
              </a:ext>
            </a:extLst>
          </p:cNvPr>
          <p:cNvSpPr txBox="1">
            <a:spLocks noChangeArrowheads="1"/>
          </p:cNvSpPr>
          <p:nvPr/>
        </p:nvSpPr>
        <p:spPr bwMode="auto">
          <a:xfrm>
            <a:off x="329039" y="234332"/>
            <a:ext cx="2883790" cy="1384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New York &amp; Jersey: </a:t>
            </a:r>
            <a:endParaRPr lang="sk-SK" sz="2800" b="1" dirty="0" smtClean="0">
              <a:solidFill>
                <a:schemeClr val="bg1"/>
              </a:solidFill>
              <a:latin typeface="Helvetica" pitchFamily="2" charset="0"/>
              <a:cs typeface="Arial" charset="0"/>
            </a:endParaRPr>
          </a:p>
          <a:p>
            <a:r>
              <a:rPr lang="sk-SK" sz="2800" b="1" dirty="0" smtClean="0">
                <a:solidFill>
                  <a:schemeClr val="bg1"/>
                </a:solidFill>
                <a:latin typeface="Helvetica" pitchFamily="2" charset="0"/>
                <a:cs typeface="Arial" charset="0"/>
              </a:rPr>
              <a:t>V budúcnosti</a:t>
            </a:r>
            <a:endParaRPr lang="en-US" sz="2800" b="1" dirty="0">
              <a:solidFill>
                <a:schemeClr val="bg1"/>
              </a:solidFill>
              <a:latin typeface="Helvetica" pitchFamily="2" charset="0"/>
              <a:cs typeface="Arial" charset="0"/>
            </a:endParaRPr>
          </a:p>
        </p:txBody>
      </p:sp>
      <p:sp>
        <p:nvSpPr>
          <p:cNvPr id="5" name="TextBox 4">
            <a:extLst>
              <a:ext uri="{FF2B5EF4-FFF2-40B4-BE49-F238E27FC236}">
                <a16:creationId xmlns:a16="http://schemas.microsoft.com/office/drawing/2014/main" id="{9B086C3D-1036-6A4E-A492-83DC271030FD}"/>
              </a:ext>
            </a:extLst>
          </p:cNvPr>
          <p:cNvSpPr txBox="1"/>
          <p:nvPr/>
        </p:nvSpPr>
        <p:spPr>
          <a:xfrm>
            <a:off x="206829" y="6283319"/>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Climate Central</a:t>
            </a:r>
          </a:p>
        </p:txBody>
      </p:sp>
      <p:pic>
        <p:nvPicPr>
          <p:cNvPr id="7" name="Picture 6">
            <a:extLst>
              <a:ext uri="{FF2B5EF4-FFF2-40B4-BE49-F238E27FC236}">
                <a16:creationId xmlns:a16="http://schemas.microsoft.com/office/drawing/2014/main" id="{FDB50730-A4D7-DB40-B921-37EBE52E36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2"/>
          <a:stretch/>
        </p:blipFill>
        <p:spPr>
          <a:xfrm>
            <a:off x="3047999" y="0"/>
            <a:ext cx="9144001" cy="6858000"/>
          </a:xfrm>
          <a:prstGeom prst="rect">
            <a:avLst/>
          </a:prstGeom>
        </p:spPr>
      </p:pic>
    </p:spTree>
    <p:extLst>
      <p:ext uri="{BB962C8B-B14F-4D97-AF65-F5344CB8AC3E}">
        <p14:creationId xmlns:p14="http://schemas.microsoft.com/office/powerpoint/2010/main" val="34551061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CC857B3-36C7-B245-AEE1-F45BE6E93A0E}"/>
              </a:ext>
            </a:extLst>
          </p:cNvPr>
          <p:cNvSpPr txBox="1"/>
          <p:nvPr/>
        </p:nvSpPr>
        <p:spPr>
          <a:xfrm>
            <a:off x="472869" y="6353592"/>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Climate Central</a:t>
            </a:r>
          </a:p>
        </p:txBody>
      </p:sp>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472869" y="504408"/>
            <a:ext cx="2883790" cy="953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Wall </a:t>
            </a:r>
            <a:r>
              <a:rPr lang="en-US" sz="2800" b="1" dirty="0" smtClean="0">
                <a:solidFill>
                  <a:schemeClr val="bg1"/>
                </a:solidFill>
                <a:latin typeface="Helvetica" pitchFamily="2" charset="0"/>
                <a:cs typeface="Arial" charset="0"/>
              </a:rPr>
              <a:t>Street</a:t>
            </a:r>
            <a:r>
              <a:rPr lang="sk-SK" sz="2800" b="1" dirty="0" smtClean="0">
                <a:solidFill>
                  <a:schemeClr val="bg1"/>
                </a:solidFill>
                <a:latin typeface="Helvetica" pitchFamily="2" charset="0"/>
                <a:cs typeface="Arial" charset="0"/>
              </a:rPr>
              <a:t>:</a:t>
            </a:r>
            <a:r>
              <a:rPr lang="en-US" sz="2800" b="1" dirty="0" smtClean="0">
                <a:solidFill>
                  <a:schemeClr val="bg1"/>
                </a:solidFill>
                <a:latin typeface="Helvetica" pitchFamily="2" charset="0"/>
                <a:cs typeface="Arial" charset="0"/>
              </a:rPr>
              <a:t> </a:t>
            </a:r>
            <a:r>
              <a:rPr lang="sk-SK" sz="2800" b="1" dirty="0" smtClean="0">
                <a:solidFill>
                  <a:schemeClr val="bg1"/>
                </a:solidFill>
                <a:latin typeface="Helvetica" pitchFamily="2" charset="0"/>
                <a:cs typeface="Arial" charset="0"/>
              </a:rPr>
              <a:t>Dnes</a:t>
            </a:r>
            <a:endParaRPr lang="en-US" sz="2800" b="1" dirty="0">
              <a:solidFill>
                <a:schemeClr val="bg1"/>
              </a:solidFill>
              <a:latin typeface="Helvetica" pitchFamily="2" charset="0"/>
              <a:cs typeface="Arial" charset="0"/>
            </a:endParaRPr>
          </a:p>
        </p:txBody>
      </p:sp>
      <p:pic>
        <p:nvPicPr>
          <p:cNvPr id="11" name="Picture 10">
            <a:extLst>
              <a:ext uri="{FF2B5EF4-FFF2-40B4-BE49-F238E27FC236}">
                <a16:creationId xmlns:a16="http://schemas.microsoft.com/office/drawing/2014/main" id="{B2BF9725-D8F2-BD4F-89A5-A3883222EC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86075" y="0"/>
            <a:ext cx="9305925" cy="6858000"/>
          </a:xfrm>
          <a:prstGeom prst="rect">
            <a:avLst/>
          </a:prstGeom>
        </p:spPr>
      </p:pic>
    </p:spTree>
    <p:extLst>
      <p:ext uri="{BB962C8B-B14F-4D97-AF65-F5344CB8AC3E}">
        <p14:creationId xmlns:p14="http://schemas.microsoft.com/office/powerpoint/2010/main" val="14064574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4B118D-99A4-1F44-A89E-4D0D8B3496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86075" y="0"/>
            <a:ext cx="9305925" cy="6858000"/>
          </a:xfrm>
          <a:prstGeom prst="rect">
            <a:avLst/>
          </a:prstGeom>
        </p:spPr>
      </p:pic>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223285" y="434959"/>
            <a:ext cx="2662790" cy="953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 </a:t>
            </a:r>
            <a:r>
              <a:rPr lang="sk-SK" sz="2800" b="1" dirty="0" smtClean="0">
                <a:solidFill>
                  <a:schemeClr val="bg1"/>
                </a:solidFill>
                <a:latin typeface="Helvetica" pitchFamily="2" charset="0"/>
                <a:cs typeface="Arial" charset="0"/>
              </a:rPr>
              <a:t>a pri oteplení o </a:t>
            </a:r>
            <a:r>
              <a:rPr lang="en-US" sz="2800" b="1" dirty="0" smtClean="0">
                <a:solidFill>
                  <a:schemeClr val="bg1"/>
                </a:solidFill>
                <a:latin typeface="Helvetica" pitchFamily="2" charset="0"/>
                <a:cs typeface="Arial" charset="0"/>
              </a:rPr>
              <a:t>4ºC </a:t>
            </a:r>
            <a:endParaRPr lang="en-US" sz="2800" b="1" i="1" dirty="0">
              <a:solidFill>
                <a:schemeClr val="bg1"/>
              </a:solidFill>
              <a:latin typeface="Helvetica" pitchFamily="2" charset="0"/>
              <a:cs typeface="Arial" charset="0"/>
            </a:endParaRPr>
          </a:p>
        </p:txBody>
      </p:sp>
      <p:sp>
        <p:nvSpPr>
          <p:cNvPr id="6" name="TextBox 5">
            <a:extLst>
              <a:ext uri="{FF2B5EF4-FFF2-40B4-BE49-F238E27FC236}">
                <a16:creationId xmlns:a16="http://schemas.microsoft.com/office/drawing/2014/main" id="{BE581D9C-714B-F64D-8992-03273FC309E6}"/>
              </a:ext>
            </a:extLst>
          </p:cNvPr>
          <p:cNvSpPr txBox="1"/>
          <p:nvPr/>
        </p:nvSpPr>
        <p:spPr>
          <a:xfrm>
            <a:off x="472869" y="6353592"/>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Climate Central</a:t>
            </a:r>
          </a:p>
        </p:txBody>
      </p:sp>
    </p:spTree>
    <p:extLst>
      <p:ext uri="{BB962C8B-B14F-4D97-AF65-F5344CB8AC3E}">
        <p14:creationId xmlns:p14="http://schemas.microsoft.com/office/powerpoint/2010/main" val="14969992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2" descr="Capture d’écran 2015-11-24 à 11.24.31.png">
            <a:extLst>
              <a:ext uri="{FF2B5EF4-FFF2-40B4-BE49-F238E27FC236}">
                <a16:creationId xmlns:a16="http://schemas.microsoft.com/office/drawing/2014/main" id="{C5256847-0741-3A4E-BA6F-EA16388547C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895654" y="0"/>
            <a:ext cx="10510783" cy="6858000"/>
          </a:xfrm>
          <a:prstGeom prst="rect">
            <a:avLst/>
          </a:prstGeom>
        </p:spPr>
      </p:pic>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382773" y="434959"/>
            <a:ext cx="2290980" cy="1384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err="1" smtClean="0">
                <a:solidFill>
                  <a:schemeClr val="bg1"/>
                </a:solidFill>
                <a:latin typeface="Helvetica" pitchFamily="2" charset="0"/>
                <a:cs typeface="Arial" charset="0"/>
              </a:rPr>
              <a:t>Lond</a:t>
            </a:r>
            <a:r>
              <a:rPr lang="sk-SK" sz="2800" b="1" dirty="0" err="1" smtClean="0">
                <a:solidFill>
                  <a:schemeClr val="bg1"/>
                </a:solidFill>
                <a:latin typeface="Helvetica" pitchFamily="2" charset="0"/>
                <a:cs typeface="Arial" charset="0"/>
              </a:rPr>
              <a:t>ýn</a:t>
            </a:r>
            <a:r>
              <a:rPr lang="en-US" sz="2800" b="1" dirty="0" smtClean="0">
                <a:solidFill>
                  <a:schemeClr val="bg1"/>
                </a:solidFill>
                <a:latin typeface="Helvetica" pitchFamily="2" charset="0"/>
                <a:cs typeface="Arial" charset="0"/>
              </a:rPr>
              <a:t> </a:t>
            </a:r>
            <a:r>
              <a:rPr lang="sk-SK" sz="2800" b="1" dirty="0" smtClean="0">
                <a:solidFill>
                  <a:schemeClr val="bg1"/>
                </a:solidFill>
                <a:latin typeface="Helvetica" pitchFamily="2" charset="0"/>
                <a:cs typeface="Arial" charset="0"/>
              </a:rPr>
              <a:t>pri</a:t>
            </a:r>
            <a:r>
              <a:rPr lang="en-US" sz="2800" b="1" dirty="0" smtClean="0">
                <a:solidFill>
                  <a:schemeClr val="bg1"/>
                </a:solidFill>
                <a:latin typeface="Helvetica" pitchFamily="2" charset="0"/>
                <a:cs typeface="Arial" charset="0"/>
              </a:rPr>
              <a:t> </a:t>
            </a:r>
            <a:r>
              <a:rPr lang="sk-SK" sz="2800" b="1" dirty="0" smtClean="0">
                <a:solidFill>
                  <a:schemeClr val="bg1"/>
                </a:solidFill>
                <a:latin typeface="Helvetica" pitchFamily="2" charset="0"/>
                <a:cs typeface="Arial" charset="0"/>
              </a:rPr>
              <a:t>oteplení o </a:t>
            </a:r>
            <a:r>
              <a:rPr lang="en-US" sz="2800" b="1" dirty="0" smtClean="0">
                <a:solidFill>
                  <a:schemeClr val="bg1"/>
                </a:solidFill>
                <a:latin typeface="Helvetica" pitchFamily="2" charset="0"/>
                <a:cs typeface="Arial" charset="0"/>
              </a:rPr>
              <a:t>4ºC </a:t>
            </a:r>
            <a:endParaRPr lang="en-US" sz="2800" b="1" dirty="0">
              <a:solidFill>
                <a:schemeClr val="bg1"/>
              </a:solidFill>
              <a:latin typeface="Helvetica" pitchFamily="2" charset="0"/>
              <a:cs typeface="Arial" charset="0"/>
            </a:endParaRPr>
          </a:p>
        </p:txBody>
      </p:sp>
      <p:sp>
        <p:nvSpPr>
          <p:cNvPr id="5" name="TextBox 4">
            <a:extLst>
              <a:ext uri="{FF2B5EF4-FFF2-40B4-BE49-F238E27FC236}">
                <a16:creationId xmlns:a16="http://schemas.microsoft.com/office/drawing/2014/main" id="{7D82D59F-02CB-9747-97BD-1488D7A3D3D6}"/>
              </a:ext>
            </a:extLst>
          </p:cNvPr>
          <p:cNvSpPr txBox="1"/>
          <p:nvPr/>
        </p:nvSpPr>
        <p:spPr>
          <a:xfrm>
            <a:off x="472869" y="6353592"/>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Climate Central</a:t>
            </a:r>
          </a:p>
        </p:txBody>
      </p:sp>
    </p:spTree>
    <p:extLst>
      <p:ext uri="{BB962C8B-B14F-4D97-AF65-F5344CB8AC3E}">
        <p14:creationId xmlns:p14="http://schemas.microsoft.com/office/powerpoint/2010/main" val="20723719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2" descr="Capture d’écran 2015-11-24 à 11.25.13.png">
            <a:extLst>
              <a:ext uri="{FF2B5EF4-FFF2-40B4-BE49-F238E27FC236}">
                <a16:creationId xmlns:a16="http://schemas.microsoft.com/office/drawing/2014/main" id="{50C0D06E-4D07-7F46-B9A0-E98A85A445A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917785" y="0"/>
            <a:ext cx="10417215" cy="6858000"/>
          </a:xfrm>
          <a:prstGeom prst="rect">
            <a:avLst/>
          </a:prstGeom>
        </p:spPr>
      </p:pic>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472869" y="434959"/>
            <a:ext cx="2200883" cy="1384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Shanghai </a:t>
            </a:r>
            <a:r>
              <a:rPr lang="sk-SK" sz="2800" b="1" dirty="0">
                <a:solidFill>
                  <a:schemeClr val="bg1"/>
                </a:solidFill>
                <a:latin typeface="Helvetica" pitchFamily="2" charset="0"/>
                <a:cs typeface="Arial" charset="0"/>
              </a:rPr>
              <a:t>pri</a:t>
            </a:r>
            <a:r>
              <a:rPr lang="en-US" sz="2800" b="1" dirty="0">
                <a:solidFill>
                  <a:schemeClr val="bg1"/>
                </a:solidFill>
                <a:latin typeface="Helvetica" pitchFamily="2" charset="0"/>
                <a:cs typeface="Arial" charset="0"/>
              </a:rPr>
              <a:t> </a:t>
            </a:r>
            <a:r>
              <a:rPr lang="sk-SK" sz="2800" b="1" dirty="0">
                <a:solidFill>
                  <a:schemeClr val="bg1"/>
                </a:solidFill>
                <a:latin typeface="Helvetica" pitchFamily="2" charset="0"/>
                <a:cs typeface="Arial" charset="0"/>
              </a:rPr>
              <a:t>oteplení o </a:t>
            </a:r>
            <a:r>
              <a:rPr lang="en-US" sz="2800" b="1" dirty="0">
                <a:solidFill>
                  <a:schemeClr val="bg1"/>
                </a:solidFill>
                <a:latin typeface="Helvetica" pitchFamily="2" charset="0"/>
                <a:cs typeface="Arial" charset="0"/>
              </a:rPr>
              <a:t>4ºC </a:t>
            </a:r>
          </a:p>
        </p:txBody>
      </p:sp>
      <p:sp>
        <p:nvSpPr>
          <p:cNvPr id="7" name="TextBox 6">
            <a:extLst>
              <a:ext uri="{FF2B5EF4-FFF2-40B4-BE49-F238E27FC236}">
                <a16:creationId xmlns:a16="http://schemas.microsoft.com/office/drawing/2014/main" id="{BF699C3A-A1FD-E641-8132-54F6570AC0EC}"/>
              </a:ext>
            </a:extLst>
          </p:cNvPr>
          <p:cNvSpPr txBox="1"/>
          <p:nvPr/>
        </p:nvSpPr>
        <p:spPr>
          <a:xfrm>
            <a:off x="472869" y="6353592"/>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Climate Central</a:t>
            </a:r>
          </a:p>
        </p:txBody>
      </p:sp>
    </p:spTree>
    <p:extLst>
      <p:ext uri="{BB962C8B-B14F-4D97-AF65-F5344CB8AC3E}">
        <p14:creationId xmlns:p14="http://schemas.microsoft.com/office/powerpoint/2010/main" val="18827136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1534E-869C-104A-9A46-4D5485E463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0084" y="2035135"/>
            <a:ext cx="7014970" cy="3583608"/>
          </a:xfrm>
          <a:prstGeom prst="rect">
            <a:avLst/>
          </a:prstGeom>
        </p:spPr>
      </p:pic>
      <p:sp>
        <p:nvSpPr>
          <p:cNvPr id="4" name="Content Placeholder 2">
            <a:extLst>
              <a:ext uri="{FF2B5EF4-FFF2-40B4-BE49-F238E27FC236}">
                <a16:creationId xmlns:a16="http://schemas.microsoft.com/office/drawing/2014/main" id="{480CB557-2502-7949-9A7D-FDD7F8644698}"/>
              </a:ext>
            </a:extLst>
          </p:cNvPr>
          <p:cNvSpPr txBox="1">
            <a:spLocks/>
          </p:cNvSpPr>
          <p:nvPr/>
        </p:nvSpPr>
        <p:spPr>
          <a:xfrm>
            <a:off x="584549" y="1974132"/>
            <a:ext cx="4353211" cy="385745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b="0" i="0" kern="1200">
                <a:solidFill>
                  <a:schemeClr val="tx1">
                    <a:lumMod val="75000"/>
                    <a:lumOff val="25000"/>
                  </a:schemeClr>
                </a:solidFill>
                <a:latin typeface="Helvetica" pitchFamily="2" charset="0"/>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b="0" i="0" kern="1200">
                <a:solidFill>
                  <a:schemeClr val="tx1"/>
                </a:solidFill>
                <a:latin typeface="Helvetica" pitchFamily="2" charset="0"/>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b="0" i="0" kern="1200">
                <a:solidFill>
                  <a:schemeClr val="tx1"/>
                </a:solidFill>
                <a:latin typeface="Helvetica" pitchFamily="2" charset="0"/>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Helvetica" pitchFamily="2" charset="0"/>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Helvetica" pitchFamily="2" charset="0"/>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514350" indent="-514350" algn="l">
              <a:lnSpc>
                <a:spcPct val="150000"/>
              </a:lnSpc>
              <a:buAutoNum type="arabicPeriod"/>
            </a:pPr>
            <a:r>
              <a:rPr lang="sk-SK" sz="2800" b="1" i="1" dirty="0" smtClean="0">
                <a:solidFill>
                  <a:schemeClr val="tx1">
                    <a:lumMod val="65000"/>
                    <a:lumOff val="35000"/>
                  </a:schemeClr>
                </a:solidFill>
              </a:rPr>
              <a:t>Úvod	</a:t>
            </a:r>
            <a:endParaRPr lang="en-US" sz="2800" b="1" i="1" dirty="0">
              <a:solidFill>
                <a:schemeClr val="tx1">
                  <a:lumMod val="65000"/>
                  <a:lumOff val="35000"/>
                </a:schemeClr>
              </a:solidFill>
            </a:endParaRPr>
          </a:p>
          <a:p>
            <a:pPr marL="514350" indent="-514350" algn="l">
              <a:lnSpc>
                <a:spcPct val="150000"/>
              </a:lnSpc>
              <a:buAutoNum type="arabicPeriod"/>
            </a:pPr>
            <a:r>
              <a:rPr lang="sk-SK" sz="2800" b="1" i="1" dirty="0" smtClean="0">
                <a:solidFill>
                  <a:schemeClr val="tx1">
                    <a:lumMod val="65000"/>
                    <a:lumOff val="35000"/>
                  </a:schemeClr>
                </a:solidFill>
              </a:rPr>
              <a:t>Hľadanie úspešných scenárov</a:t>
            </a:r>
            <a:endParaRPr lang="en-US" sz="2800" b="1" i="1" dirty="0">
              <a:solidFill>
                <a:schemeClr val="tx1">
                  <a:lumMod val="65000"/>
                  <a:lumOff val="35000"/>
                </a:schemeClr>
              </a:solidFill>
            </a:endParaRPr>
          </a:p>
          <a:p>
            <a:pPr marL="514350" indent="-514350" algn="l">
              <a:lnSpc>
                <a:spcPct val="150000"/>
              </a:lnSpc>
              <a:buFont typeface="+mj-lt"/>
              <a:buAutoNum type="arabicPeriod"/>
            </a:pPr>
            <a:r>
              <a:rPr lang="sk-SK" sz="2800" b="1" i="1" dirty="0" smtClean="0">
                <a:solidFill>
                  <a:schemeClr val="tx1">
                    <a:lumMod val="65000"/>
                    <a:lumOff val="35000"/>
                  </a:schemeClr>
                </a:solidFill>
              </a:rPr>
              <a:t>Zhrnutie</a:t>
            </a:r>
            <a:endParaRPr lang="en-US" sz="2800" b="1" i="1" dirty="0">
              <a:solidFill>
                <a:schemeClr val="tx1">
                  <a:lumMod val="65000"/>
                  <a:lumOff val="35000"/>
                </a:schemeClr>
              </a:solidFill>
            </a:endParaRPr>
          </a:p>
        </p:txBody>
      </p:sp>
      <p:sp>
        <p:nvSpPr>
          <p:cNvPr id="6" name="Title 8">
            <a:extLst>
              <a:ext uri="{FF2B5EF4-FFF2-40B4-BE49-F238E27FC236}">
                <a16:creationId xmlns:a16="http://schemas.microsoft.com/office/drawing/2014/main" id="{657A6956-E168-BC42-88D9-972CAB26DCC4}"/>
              </a:ext>
            </a:extLst>
          </p:cNvPr>
          <p:cNvSpPr>
            <a:spLocks noGrp="1"/>
          </p:cNvSpPr>
          <p:nvPr>
            <p:ph type="ctrTitle"/>
          </p:nvPr>
        </p:nvSpPr>
        <p:spPr/>
        <p:txBody>
          <a:bodyPr>
            <a:normAutofit fontScale="90000"/>
          </a:bodyPr>
          <a:lstStyle/>
          <a:p>
            <a:pPr algn="l"/>
            <a:r>
              <a:rPr lang="en-US" sz="3200" dirty="0">
                <a:solidFill>
                  <a:schemeClr val="tx1">
                    <a:lumMod val="65000"/>
                    <a:lumOff val="35000"/>
                  </a:schemeClr>
                </a:solidFill>
              </a:rPr>
              <a:t>Agenda:</a:t>
            </a:r>
          </a:p>
        </p:txBody>
      </p:sp>
    </p:spTree>
    <p:extLst>
      <p:ext uri="{BB962C8B-B14F-4D97-AF65-F5344CB8AC3E}">
        <p14:creationId xmlns:p14="http://schemas.microsoft.com/office/powerpoint/2010/main" val="3301466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 California Wildfire Rapidly-Spreading Wildfire In California's Butte County Prompts Evacuations 1">
            <a:extLst>
              <a:ext uri="{FF2B5EF4-FFF2-40B4-BE49-F238E27FC236}">
                <a16:creationId xmlns:a16="http://schemas.microsoft.com/office/drawing/2014/main" id="{BA8AF027-D47F-4C5C-811F-F1142141C71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06825" y="1580758"/>
            <a:ext cx="8375898" cy="4566253"/>
          </a:xfrm>
          <a:prstGeom prst="rect">
            <a:avLst/>
          </a:prstGeom>
          <a:solidFill>
            <a:srgbClr val="114C8A"/>
          </a:solidFill>
        </p:spPr>
      </p:pic>
      <p:sp>
        <p:nvSpPr>
          <p:cNvPr id="7" name="TextBox 6">
            <a:extLst>
              <a:ext uri="{FF2B5EF4-FFF2-40B4-BE49-F238E27FC236}">
                <a16:creationId xmlns:a16="http://schemas.microsoft.com/office/drawing/2014/main" id="{92090F93-074C-DD49-BE60-540C086B2069}"/>
              </a:ext>
            </a:extLst>
          </p:cNvPr>
          <p:cNvSpPr txBox="1"/>
          <p:nvPr/>
        </p:nvSpPr>
        <p:spPr>
          <a:xfrm>
            <a:off x="0" y="6519446"/>
            <a:ext cx="3730906"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Sources: Morgan Stanley, UN; 2019</a:t>
            </a:r>
          </a:p>
        </p:txBody>
      </p:sp>
      <p:sp>
        <p:nvSpPr>
          <p:cNvPr id="2" name="Title 1">
            <a:extLst>
              <a:ext uri="{FF2B5EF4-FFF2-40B4-BE49-F238E27FC236}">
                <a16:creationId xmlns:a16="http://schemas.microsoft.com/office/drawing/2014/main" id="{3005ECB6-39A1-5E4B-8BB1-346B754F991A}"/>
              </a:ext>
            </a:extLst>
          </p:cNvPr>
          <p:cNvSpPr>
            <a:spLocks noGrp="1"/>
          </p:cNvSpPr>
          <p:nvPr>
            <p:ph type="ctrTitle"/>
          </p:nvPr>
        </p:nvSpPr>
        <p:spPr>
          <a:xfrm>
            <a:off x="466722" y="944543"/>
            <a:ext cx="11261452" cy="388900"/>
          </a:xfrm>
        </p:spPr>
        <p:txBody>
          <a:bodyPr/>
          <a:lstStyle/>
          <a:p>
            <a:pPr algn="ctr"/>
            <a:r>
              <a:rPr lang="sk-SK" sz="2400" dirty="0" smtClean="0">
                <a:solidFill>
                  <a:schemeClr val="tx1">
                    <a:lumMod val="75000"/>
                    <a:lumOff val="25000"/>
                  </a:schemeClr>
                </a:solidFill>
                <a:latin typeface="Helvetica Light" panose="020B0403020202020204" pitchFamily="34" charset="0"/>
              </a:rPr>
              <a:t>Katastrofy spôsobené zmenou klímy stáli svet v období </a:t>
            </a:r>
            <a:r>
              <a:rPr lang="en-US" sz="2400" dirty="0">
                <a:solidFill>
                  <a:schemeClr val="tx1">
                    <a:lumMod val="75000"/>
                    <a:lumOff val="25000"/>
                  </a:schemeClr>
                </a:solidFill>
              </a:rPr>
              <a:t>2016-2018 </a:t>
            </a:r>
            <a:r>
              <a:rPr lang="sk-SK" sz="2400" dirty="0" smtClean="0">
                <a:solidFill>
                  <a:schemeClr val="tx1">
                    <a:lumMod val="75000"/>
                    <a:lumOff val="25000"/>
                  </a:schemeClr>
                </a:solidFill>
              </a:rPr>
              <a:t>viac ako </a:t>
            </a:r>
            <a:r>
              <a:rPr lang="en-US" sz="2400" dirty="0" smtClean="0">
                <a:solidFill>
                  <a:schemeClr val="tx1">
                    <a:lumMod val="75000"/>
                    <a:lumOff val="25000"/>
                  </a:schemeClr>
                </a:solidFill>
              </a:rPr>
              <a:t>650 </a:t>
            </a:r>
            <a:r>
              <a:rPr lang="sk-SK" sz="2400" dirty="0" smtClean="0">
                <a:solidFill>
                  <a:schemeClr val="tx1">
                    <a:lumMod val="75000"/>
                    <a:lumOff val="25000"/>
                  </a:schemeClr>
                </a:solidFill>
              </a:rPr>
              <a:t>mld.</a:t>
            </a:r>
            <a:r>
              <a:rPr lang="en-US" sz="2400" dirty="0">
                <a:solidFill>
                  <a:schemeClr val="tx1">
                    <a:lumMod val="75000"/>
                    <a:lumOff val="25000"/>
                  </a:schemeClr>
                </a:solidFill>
              </a:rPr>
              <a:t> </a:t>
            </a:r>
            <a:r>
              <a:rPr lang="en-US" sz="2400" dirty="0" smtClean="0">
                <a:solidFill>
                  <a:schemeClr val="tx1">
                    <a:lumMod val="75000"/>
                    <a:lumOff val="25000"/>
                  </a:schemeClr>
                </a:solidFill>
              </a:rPr>
              <a:t>$</a:t>
            </a:r>
            <a:r>
              <a:rPr lang="en-US" sz="2400" dirty="0" smtClean="0">
                <a:solidFill>
                  <a:schemeClr val="tx1">
                    <a:lumMod val="75000"/>
                    <a:lumOff val="25000"/>
                  </a:schemeClr>
                </a:solidFill>
                <a:latin typeface="Helvetica Light" panose="020B0403020202020204" pitchFamily="34" charset="0"/>
              </a:rPr>
              <a:t>. </a:t>
            </a:r>
            <a:r>
              <a:rPr lang="sk-SK" sz="2400" dirty="0" smtClean="0">
                <a:solidFill>
                  <a:schemeClr val="tx1">
                    <a:lumMod val="75000"/>
                    <a:lumOff val="25000"/>
                  </a:schemeClr>
                </a:solidFill>
                <a:latin typeface="Helvetica Light" panose="020B0403020202020204" pitchFamily="34" charset="0"/>
              </a:rPr>
              <a:t>Celkové takéto náklady za obdobie do roku </a:t>
            </a:r>
            <a:r>
              <a:rPr lang="en-US" sz="2400" dirty="0">
                <a:solidFill>
                  <a:schemeClr val="tx1">
                    <a:lumMod val="75000"/>
                    <a:lumOff val="25000"/>
                  </a:schemeClr>
                </a:solidFill>
              </a:rPr>
              <a:t>2040 </a:t>
            </a:r>
            <a:r>
              <a:rPr lang="sk-SK" sz="2400" b="0" dirty="0" smtClean="0">
                <a:solidFill>
                  <a:schemeClr val="tx1">
                    <a:lumMod val="75000"/>
                    <a:lumOff val="25000"/>
                  </a:schemeClr>
                </a:solidFill>
              </a:rPr>
              <a:t>môžu byť </a:t>
            </a:r>
            <a:r>
              <a:rPr lang="sk-SK" sz="2400" dirty="0" smtClean="0">
                <a:solidFill>
                  <a:schemeClr val="tx1">
                    <a:lumMod val="75000"/>
                    <a:lumOff val="25000"/>
                  </a:schemeClr>
                </a:solidFill>
                <a:latin typeface="Helvetica Light" panose="020B0403020202020204" pitchFamily="34" charset="0"/>
              </a:rPr>
              <a:t> podľa OSN až </a:t>
            </a:r>
            <a:r>
              <a:rPr lang="en-US" sz="2400" dirty="0" smtClean="0">
                <a:solidFill>
                  <a:schemeClr val="tx1">
                    <a:lumMod val="75000"/>
                    <a:lumOff val="25000"/>
                  </a:schemeClr>
                </a:solidFill>
                <a:latin typeface="Helvetica Light" panose="020B0403020202020204" pitchFamily="34" charset="0"/>
              </a:rPr>
              <a:t> </a:t>
            </a:r>
            <a:r>
              <a:rPr lang="en-US" sz="2400" dirty="0" smtClean="0">
                <a:solidFill>
                  <a:schemeClr val="tx1">
                    <a:lumMod val="75000"/>
                    <a:lumOff val="25000"/>
                  </a:schemeClr>
                </a:solidFill>
              </a:rPr>
              <a:t>54 </a:t>
            </a:r>
            <a:r>
              <a:rPr lang="sk-SK" sz="2400" dirty="0" smtClean="0">
                <a:solidFill>
                  <a:schemeClr val="tx1">
                    <a:lumMod val="75000"/>
                    <a:lumOff val="25000"/>
                  </a:schemeClr>
                </a:solidFill>
              </a:rPr>
              <a:t>biliónov</a:t>
            </a:r>
            <a:r>
              <a:rPr lang="en-US" sz="2400" dirty="0">
                <a:solidFill>
                  <a:schemeClr val="tx1">
                    <a:lumMod val="75000"/>
                    <a:lumOff val="25000"/>
                  </a:schemeClr>
                </a:solidFill>
              </a:rPr>
              <a:t> </a:t>
            </a:r>
            <a:r>
              <a:rPr lang="en-US" sz="2400" dirty="0" smtClean="0">
                <a:solidFill>
                  <a:schemeClr val="tx1">
                    <a:lumMod val="75000"/>
                    <a:lumOff val="25000"/>
                  </a:schemeClr>
                </a:solidFill>
              </a:rPr>
              <a:t>$</a:t>
            </a:r>
            <a:r>
              <a:rPr lang="en-US" sz="2400" dirty="0" smtClean="0">
                <a:solidFill>
                  <a:schemeClr val="tx1">
                    <a:lumMod val="75000"/>
                    <a:lumOff val="25000"/>
                  </a:schemeClr>
                </a:solidFill>
                <a:latin typeface="Helvetica Light" panose="020B0403020202020204" pitchFamily="34" charset="0"/>
              </a:rPr>
              <a:t>.</a:t>
            </a:r>
            <a:endParaRPr lang="en-US" sz="2400" dirty="0">
              <a:solidFill>
                <a:schemeClr val="tx1">
                  <a:lumMod val="75000"/>
                  <a:lumOff val="25000"/>
                </a:schemeClr>
              </a:solidFill>
            </a:endParaRPr>
          </a:p>
        </p:txBody>
      </p:sp>
      <p:pic>
        <p:nvPicPr>
          <p:cNvPr id="8" name="Content Placeholder 6">
            <a:extLst>
              <a:ext uri="{FF2B5EF4-FFF2-40B4-BE49-F238E27FC236}">
                <a16:creationId xmlns:a16="http://schemas.microsoft.com/office/drawing/2014/main" id="{EAC3C59C-7301-B14E-B1C3-977D4DB9F6A2}"/>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7968253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6"/>
            <a:ext cx="9144000" cy="18562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dirty="0" smtClean="0">
                <a:solidFill>
                  <a:schemeClr val="bg1"/>
                </a:solidFill>
                <a:effectLst>
                  <a:outerShdw blurRad="63500" sx="102000" sy="102000" algn="ctr" rotWithShape="0">
                    <a:prstClr val="black">
                      <a:alpha val="40000"/>
                    </a:prstClr>
                  </a:outerShdw>
                </a:effectLst>
                <a:latin typeface="Helvetica" pitchFamily="2" charset="0"/>
                <a:cs typeface="Copperplate"/>
              </a:rPr>
              <a:t>Scenáre klimatického úspechu</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pic>
        <p:nvPicPr>
          <p:cNvPr id="6" name="Content Placeholder 6">
            <a:extLst>
              <a:ext uri="{FF2B5EF4-FFF2-40B4-BE49-F238E27FC236}">
                <a16:creationId xmlns:a16="http://schemas.microsoft.com/office/drawing/2014/main" id="{4B6EDB8B-02C8-1545-91BF-73947402F7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1879552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3C6E60-AAA9-A744-88AB-C863B964F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053" y="0"/>
            <a:ext cx="8885039" cy="6858767"/>
          </a:xfrm>
          <a:prstGeom prst="rect">
            <a:avLst/>
          </a:prstGeom>
        </p:spPr>
      </p:pic>
    </p:spTree>
    <p:extLst>
      <p:ext uri="{BB962C8B-B14F-4D97-AF65-F5344CB8AC3E}">
        <p14:creationId xmlns:p14="http://schemas.microsoft.com/office/powerpoint/2010/main" val="3570706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514350" indent="-514350">
              <a:buFont typeface="+mj-lt"/>
              <a:buAutoNum type="arabicPeriod"/>
            </a:pPr>
            <a:endParaRPr lang="en-US" sz="3500" dirty="0">
              <a:solidFill>
                <a:srgbClr val="FFC000"/>
              </a:solidFill>
              <a:latin typeface="Helvetica Light" panose="020B0403020202020204" pitchFamily="34" charset="0"/>
            </a:endParaRPr>
          </a:p>
          <a:p>
            <a:pPr marL="0" indent="0" algn="ctr">
              <a:buNone/>
            </a:pPr>
            <a:endParaRPr lang="en-US" sz="3500" dirty="0">
              <a:solidFill>
                <a:srgbClr val="FFC000"/>
              </a:solidFill>
              <a:latin typeface="Helvetica Light" panose="020B0403020202020204" pitchFamily="34" charset="0"/>
            </a:endParaRPr>
          </a:p>
          <a:p>
            <a:pPr marL="0" indent="0" algn="ctr">
              <a:buNone/>
            </a:pPr>
            <a:r>
              <a:rPr lang="sk-SK" sz="3500" b="1" dirty="0" smtClean="0">
                <a:solidFill>
                  <a:srgbClr val="FFC000"/>
                </a:solidFill>
                <a:latin typeface="Helvetica Light" panose="020B0403020202020204" pitchFamily="34" charset="0"/>
              </a:rPr>
              <a:t>Čo ste vy, alebo vaša organizácia vykonali počas  uplynulých piatich rokov aby ste pomohli zmierniť klimatickú zmenu </a:t>
            </a:r>
            <a:r>
              <a:rPr lang="en-US" sz="3500" b="1" dirty="0" smtClean="0">
                <a:solidFill>
                  <a:srgbClr val="FFC000"/>
                </a:solidFill>
                <a:latin typeface="Helvetica Light" panose="020B0403020202020204" pitchFamily="34" charset="0"/>
              </a:rPr>
              <a:t>?</a:t>
            </a:r>
            <a:endParaRPr lang="en-US" sz="3500" b="1" dirty="0">
              <a:solidFill>
                <a:srgbClr val="FFC000"/>
              </a:solidFill>
              <a:latin typeface="Helvetica Light" panose="020B0403020202020204" pitchFamily="34" charset="0"/>
            </a:endParaRPr>
          </a:p>
        </p:txBody>
      </p:sp>
      <p:sp>
        <p:nvSpPr>
          <p:cNvPr id="6" name="Shape 133">
            <a:extLst>
              <a:ext uri="{FF2B5EF4-FFF2-40B4-BE49-F238E27FC236}">
                <a16:creationId xmlns:a16="http://schemas.microsoft.com/office/drawing/2014/main" id="{FC7FCB4E-08A1-4ABC-840A-90EA4E6E7CA6}"/>
              </a:ext>
            </a:extLst>
          </p:cNvPr>
          <p:cNvSpPr txBox="1"/>
          <p:nvPr/>
        </p:nvSpPr>
        <p:spPr>
          <a:xfrm>
            <a:off x="1574800" y="1316981"/>
            <a:ext cx="9144000" cy="962755"/>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6000" b="1" dirty="0" smtClean="0">
                <a:solidFill>
                  <a:srgbClr val="FFFFFF"/>
                </a:solidFill>
                <a:latin typeface="Helvetica" pitchFamily="2" charset="0"/>
                <a:ea typeface="Calibri"/>
                <a:cs typeface="Calibri"/>
                <a:sym typeface="Calibri"/>
              </a:rPr>
              <a:t>Tvoja akcia</a:t>
            </a:r>
            <a:endParaRPr lang="en-US" sz="6000" b="1" dirty="0">
              <a:solidFill>
                <a:srgbClr val="FFFFFF"/>
              </a:solidFill>
              <a:latin typeface="Helvetica" pitchFamily="2" charset="0"/>
              <a:ea typeface="Calibri"/>
              <a:cs typeface="Calibri"/>
              <a:sym typeface="Calibri"/>
            </a:endParaRPr>
          </a:p>
        </p:txBody>
      </p:sp>
      <p:pic>
        <p:nvPicPr>
          <p:cNvPr id="7" name="Content Placeholder 6">
            <a:extLst>
              <a:ext uri="{FF2B5EF4-FFF2-40B4-BE49-F238E27FC236}">
                <a16:creationId xmlns:a16="http://schemas.microsoft.com/office/drawing/2014/main" id="{D47C69E6-B3BA-D64A-B588-DF15A48125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1163225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51EFB-03DB-324B-A5F0-4AF95BBAEDB3}"/>
              </a:ext>
            </a:extLst>
          </p:cNvPr>
          <p:cNvSpPr>
            <a:spLocks noGrp="1"/>
          </p:cNvSpPr>
          <p:nvPr>
            <p:ph type="ctrTitle"/>
          </p:nvPr>
        </p:nvSpPr>
        <p:spPr/>
        <p:txBody>
          <a:bodyPr/>
          <a:lstStyle/>
          <a:p>
            <a:r>
              <a:rPr lang="sk-SK" dirty="0" smtClean="0">
                <a:ea typeface="Calibri"/>
                <a:cs typeface="Calibri"/>
                <a:sym typeface="Calibri"/>
              </a:rPr>
              <a:t>Čo to bude vyžadovať </a:t>
            </a:r>
            <a:r>
              <a:rPr lang="en-US" dirty="0" smtClean="0">
                <a:ea typeface="Calibri"/>
                <a:cs typeface="Calibri"/>
                <a:sym typeface="Calibri"/>
              </a:rPr>
              <a:t>?</a:t>
            </a:r>
            <a:endParaRPr lang="en-US" dirty="0">
              <a:ea typeface="Calibri"/>
              <a:cs typeface="Calibri"/>
              <a:sym typeface="Calibri"/>
            </a:endParaRPr>
          </a:p>
        </p:txBody>
      </p:sp>
      <p:sp>
        <p:nvSpPr>
          <p:cNvPr id="3" name="Content Placeholder 2"/>
          <p:cNvSpPr>
            <a:spLocks noGrp="1"/>
          </p:cNvSpPr>
          <p:nvPr>
            <p:ph idx="1"/>
          </p:nvPr>
        </p:nvSpPr>
        <p:spPr/>
        <p:txBody>
          <a:bodyPr>
            <a:noAutofit/>
          </a:bodyPr>
          <a:lstStyle/>
          <a:p>
            <a:pPr marL="0" indent="0">
              <a:buNone/>
            </a:pPr>
            <a:r>
              <a:rPr lang="sk-SK" sz="3000" b="1" dirty="0" smtClean="0">
                <a:latin typeface="Helvetica Light" panose="020B0403020202020204" pitchFamily="34" charset="0"/>
              </a:rPr>
              <a:t>Čo viac je potrebné urobiť, aby sme znížili otepľovanie na </a:t>
            </a:r>
            <a:r>
              <a:rPr lang="en-US" sz="3000" b="1" dirty="0" smtClean="0">
                <a:latin typeface="Helvetica Light" panose="020B0403020202020204" pitchFamily="34" charset="0"/>
              </a:rPr>
              <a:t>2 </a:t>
            </a:r>
            <a:r>
              <a:rPr lang="en-US" sz="3000" b="1" dirty="0">
                <a:latin typeface="Helvetica Light" panose="020B0403020202020204" pitchFamily="34" charset="0"/>
              </a:rPr>
              <a:t>°</a:t>
            </a:r>
            <a:r>
              <a:rPr lang="en-US" sz="3000" b="1" dirty="0" smtClean="0">
                <a:latin typeface="Helvetica Light" panose="020B0403020202020204" pitchFamily="34" charset="0"/>
              </a:rPr>
              <a:t>C</a:t>
            </a:r>
            <a:r>
              <a:rPr lang="sk-SK" sz="3000" b="1" dirty="0" smtClean="0">
                <a:latin typeface="Helvetica Light" panose="020B0403020202020204" pitchFamily="34" charset="0"/>
              </a:rPr>
              <a:t>, alebo dokonca na </a:t>
            </a:r>
            <a:r>
              <a:rPr lang="en-US" sz="3000" b="1" dirty="0" smtClean="0">
                <a:latin typeface="Helvetica Light" panose="020B0403020202020204" pitchFamily="34" charset="0"/>
              </a:rPr>
              <a:t>1.5 </a:t>
            </a:r>
            <a:r>
              <a:rPr lang="en-US" sz="3000" b="1" dirty="0">
                <a:latin typeface="Helvetica Light" panose="020B0403020202020204" pitchFamily="34" charset="0"/>
              </a:rPr>
              <a:t>°C?</a:t>
            </a:r>
          </a:p>
        </p:txBody>
      </p:sp>
      <p:pic>
        <p:nvPicPr>
          <p:cNvPr id="5" name="Picture 2" descr="Image result for 1.5 degrees goal">
            <a:extLst>
              <a:ext uri="{FF2B5EF4-FFF2-40B4-BE49-F238E27FC236}">
                <a16:creationId xmlns:a16="http://schemas.microsoft.com/office/drawing/2014/main" id="{3D654E48-650C-4DF7-9D93-D9D403E3EB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48326"/>
            <a:ext cx="6594976" cy="37096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40019CE-0B7F-4B9C-8672-0C0074D653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00175" y="3148326"/>
            <a:ext cx="6091825" cy="3709674"/>
          </a:xfrm>
          <a:prstGeom prst="rect">
            <a:avLst/>
          </a:prstGeom>
        </p:spPr>
      </p:pic>
    </p:spTree>
    <p:extLst>
      <p:ext uri="{BB962C8B-B14F-4D97-AF65-F5344CB8AC3E}">
        <p14:creationId xmlns:p14="http://schemas.microsoft.com/office/powerpoint/2010/main" val="2584247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B8A31-1D00-DD42-9896-CDED51DB609D}"/>
              </a:ext>
            </a:extLst>
          </p:cNvPr>
          <p:cNvSpPr>
            <a:spLocks noGrp="1"/>
          </p:cNvSpPr>
          <p:nvPr>
            <p:ph type="ctrTitle"/>
          </p:nvPr>
        </p:nvSpPr>
        <p:spPr/>
        <p:txBody>
          <a:bodyPr/>
          <a:lstStyle/>
          <a:p>
            <a:r>
              <a:rPr lang="sk-SK" dirty="0" smtClean="0">
                <a:ea typeface="Calibri"/>
                <a:cs typeface="Calibri"/>
                <a:sym typeface="Calibri"/>
              </a:rPr>
              <a:t>Ako vyriešiť viac problémov súčasne?</a:t>
            </a:r>
            <a:endParaRPr lang="en-US" dirty="0"/>
          </a:p>
        </p:txBody>
      </p:sp>
      <p:sp>
        <p:nvSpPr>
          <p:cNvPr id="3" name="Content Placeholder 2"/>
          <p:cNvSpPr>
            <a:spLocks noGrp="1"/>
          </p:cNvSpPr>
          <p:nvPr>
            <p:ph idx="1"/>
          </p:nvPr>
        </p:nvSpPr>
        <p:spPr>
          <a:xfrm>
            <a:off x="450096" y="1643270"/>
            <a:ext cx="11261452" cy="4380500"/>
          </a:xfrm>
        </p:spPr>
        <p:txBody>
          <a:bodyPr>
            <a:noAutofit/>
          </a:bodyPr>
          <a:lstStyle/>
          <a:p>
            <a:pPr marL="0" indent="0">
              <a:buNone/>
            </a:pPr>
            <a:r>
              <a:rPr lang="sk-SK" sz="3200" b="1" dirty="0" smtClean="0">
                <a:solidFill>
                  <a:srgbClr val="FFC000"/>
                </a:solidFill>
              </a:rPr>
              <a:t>Zvážte</a:t>
            </a:r>
            <a:r>
              <a:rPr lang="en-US" sz="3200" dirty="0" smtClean="0">
                <a:latin typeface="Helvetica Light" panose="020B0403020202020204" pitchFamily="34" charset="0"/>
              </a:rPr>
              <a:t>:</a:t>
            </a:r>
            <a:endParaRPr lang="en-US" sz="3200" dirty="0">
              <a:latin typeface="Helvetica Light" panose="020B0403020202020204" pitchFamily="34" charset="0"/>
            </a:endParaRPr>
          </a:p>
          <a:p>
            <a:r>
              <a:rPr lang="sk-SK" sz="3200" dirty="0" smtClean="0">
                <a:latin typeface="Helvetica Light" panose="020B0403020202020204" pitchFamily="34" charset="0"/>
              </a:rPr>
              <a:t>Okamžité prínosy, ktoré prinesie </a:t>
            </a:r>
            <a:r>
              <a:rPr lang="sk-SK" sz="3200" dirty="0">
                <a:latin typeface="Helvetica Light" panose="020B0403020202020204" pitchFamily="34" charset="0"/>
              </a:rPr>
              <a:t>v</a:t>
            </a:r>
            <a:r>
              <a:rPr lang="sk-SK" sz="3200" dirty="0" smtClean="0">
                <a:latin typeface="Helvetica Light" panose="020B0403020202020204" pitchFamily="34" charset="0"/>
              </a:rPr>
              <a:t>áš návrh</a:t>
            </a:r>
            <a:r>
              <a:rPr lang="en-US" sz="3200" dirty="0" smtClean="0">
                <a:latin typeface="Helvetica Light" panose="020B0403020202020204" pitchFamily="34" charset="0"/>
              </a:rPr>
              <a:t>.</a:t>
            </a:r>
            <a:r>
              <a:rPr lang="sk-SK" sz="3200" dirty="0" smtClean="0">
                <a:latin typeface="Helvetica Light" panose="020B0403020202020204" pitchFamily="34" charset="0"/>
              </a:rPr>
              <a:t> Ako jedným návrhom vyriešite viac problémových oblastí</a:t>
            </a:r>
            <a:r>
              <a:rPr lang="en-US" sz="3200" dirty="0" smtClean="0">
                <a:latin typeface="Helvetica Light" panose="020B0403020202020204" pitchFamily="34" charset="0"/>
              </a:rPr>
              <a:t>?</a:t>
            </a:r>
            <a:endParaRPr lang="en-US" sz="3200" dirty="0">
              <a:latin typeface="Helvetica Light" panose="020B0403020202020204" pitchFamily="34" charset="0"/>
            </a:endParaRPr>
          </a:p>
          <a:p>
            <a:r>
              <a:rPr lang="sk-SK" sz="3200" dirty="0" smtClean="0">
                <a:latin typeface="Helvetica Light" panose="020B0403020202020204" pitchFamily="34" charset="0"/>
              </a:rPr>
              <a:t>Ako zabezpečíte, že zraniteľné skupiny nebudú vaším návrhom neprimerane zasiahnuté? </a:t>
            </a:r>
            <a:endParaRPr lang="en-US" sz="3200" dirty="0">
              <a:latin typeface="Helvetica Light" panose="020B0403020202020204" pitchFamily="34" charset="0"/>
            </a:endParaRPr>
          </a:p>
          <a:p>
            <a:pPr marL="0" indent="0">
              <a:buNone/>
            </a:pPr>
            <a:r>
              <a:rPr lang="en-US" sz="3200" dirty="0">
                <a:latin typeface="Helvetica Light" panose="020B0403020202020204" pitchFamily="34" charset="0"/>
              </a:rPr>
              <a:t> </a:t>
            </a:r>
          </a:p>
          <a:p>
            <a:pPr marL="0" indent="0">
              <a:buNone/>
            </a:pPr>
            <a:endParaRPr lang="en-US" sz="3200" dirty="0">
              <a:latin typeface="Helvetica Light" panose="020B0403020202020204" pitchFamily="34" charset="0"/>
            </a:endParaRPr>
          </a:p>
        </p:txBody>
      </p:sp>
      <p:pic>
        <p:nvPicPr>
          <p:cNvPr id="5" name="Content Placeholder 6">
            <a:extLst>
              <a:ext uri="{FF2B5EF4-FFF2-40B4-BE49-F238E27FC236}">
                <a16:creationId xmlns:a16="http://schemas.microsoft.com/office/drawing/2014/main" id="{6E27BF03-5458-7F44-9A6D-4761BE372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929085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6"/>
            <a:ext cx="9144000" cy="185624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dirty="0" smtClean="0">
                <a:solidFill>
                  <a:schemeClr val="bg1"/>
                </a:solidFill>
                <a:effectLst>
                  <a:outerShdw blurRad="63500" sx="102000" sy="102000" algn="ctr" rotWithShape="0">
                    <a:prstClr val="black">
                      <a:alpha val="40000"/>
                    </a:prstClr>
                  </a:outerShdw>
                </a:effectLst>
                <a:latin typeface="Helvetica" pitchFamily="2" charset="0"/>
                <a:cs typeface="Copperplate"/>
              </a:rPr>
              <a:t>Záverečné zhrnutie</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pic>
        <p:nvPicPr>
          <p:cNvPr id="6" name="Content Placeholder 6">
            <a:extLst>
              <a:ext uri="{FF2B5EF4-FFF2-40B4-BE49-F238E27FC236}">
                <a16:creationId xmlns:a16="http://schemas.microsoft.com/office/drawing/2014/main" id="{4733B548-CA0D-8642-BBD1-5A35B8A30F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2770124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4A85-657F-9443-B7B3-85D5C30EFB3B}"/>
              </a:ext>
            </a:extLst>
          </p:cNvPr>
          <p:cNvSpPr>
            <a:spLocks noGrp="1"/>
          </p:cNvSpPr>
          <p:nvPr>
            <p:ph type="ctrTitle"/>
          </p:nvPr>
        </p:nvSpPr>
        <p:spPr/>
        <p:txBody>
          <a:bodyPr/>
          <a:lstStyle/>
          <a:p>
            <a:r>
              <a:rPr lang="en-US" dirty="0">
                <a:ea typeface="Calibri"/>
                <a:cs typeface="Calibri"/>
                <a:sym typeface="Calibri"/>
              </a:rPr>
              <a:t>Reflection</a:t>
            </a:r>
            <a:endParaRPr lang="en-US" dirty="0"/>
          </a:p>
        </p:txBody>
      </p:sp>
      <p:sp>
        <p:nvSpPr>
          <p:cNvPr id="3" name="Content Placeholder 2"/>
          <p:cNvSpPr>
            <a:spLocks noGrp="1"/>
          </p:cNvSpPr>
          <p:nvPr>
            <p:ph idx="1"/>
          </p:nvPr>
        </p:nvSpPr>
        <p:spPr/>
        <p:txBody>
          <a:bodyPr>
            <a:noAutofit/>
          </a:bodyPr>
          <a:lstStyle/>
          <a:p>
            <a:pPr marL="0" indent="0">
              <a:lnSpc>
                <a:spcPct val="100000"/>
              </a:lnSpc>
              <a:buNone/>
            </a:pPr>
            <a:r>
              <a:rPr lang="en-US" sz="2800" dirty="0">
                <a:solidFill>
                  <a:srgbClr val="FFFFFF"/>
                </a:solidFill>
                <a:latin typeface="Helvetica Light" panose="020B0403020202020204" pitchFamily="34" charset="0"/>
              </a:rPr>
              <a:t>Think of something you would love about being part of this sort of future. </a:t>
            </a:r>
          </a:p>
          <a:p>
            <a:pPr marL="0" indent="0">
              <a:lnSpc>
                <a:spcPct val="100000"/>
              </a:lnSpc>
              <a:buNone/>
            </a:pPr>
            <a:endParaRPr lang="en-US" sz="2800" dirty="0">
              <a:solidFill>
                <a:srgbClr val="FFFFFF"/>
              </a:solidFill>
              <a:latin typeface="Helvetica Light" panose="020B0403020202020204" pitchFamily="34" charset="0"/>
            </a:endParaRPr>
          </a:p>
        </p:txBody>
      </p:sp>
      <p:sp>
        <p:nvSpPr>
          <p:cNvPr id="8" name="Content Placeholder 2">
            <a:extLst>
              <a:ext uri="{FF2B5EF4-FFF2-40B4-BE49-F238E27FC236}">
                <a16:creationId xmlns:a16="http://schemas.microsoft.com/office/drawing/2014/main" id="{8DF5F6CF-95C6-4753-9A24-DB22E9A21DFD}"/>
              </a:ext>
            </a:extLst>
          </p:cNvPr>
          <p:cNvSpPr txBox="1">
            <a:spLocks/>
          </p:cNvSpPr>
          <p:nvPr/>
        </p:nvSpPr>
        <p:spPr>
          <a:xfrm>
            <a:off x="838200" y="2631449"/>
            <a:ext cx="8229600" cy="11187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accent5">
                    <a:lumMod val="75000"/>
                  </a:schemeClr>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accent5">
                    <a:lumMod val="75000"/>
                  </a:schemeClr>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accent5">
                    <a:lumMod val="75000"/>
                  </a:schemeClr>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pPr>
            <a:r>
              <a:rPr lang="en-US" dirty="0">
                <a:solidFill>
                  <a:srgbClr val="FFFFFF"/>
                </a:solidFill>
                <a:latin typeface="Helvetica Light" panose="020B0403020202020204" pitchFamily="34" charset="0"/>
              </a:rPr>
              <a:t>Take </a:t>
            </a:r>
            <a:r>
              <a:rPr lang="en-US" b="1" dirty="0">
                <a:solidFill>
                  <a:srgbClr val="FFC84B"/>
                </a:solidFill>
                <a:latin typeface="Helvetica" pitchFamily="2" charset="0"/>
              </a:rPr>
              <a:t>one minute of silence</a:t>
            </a:r>
            <a:r>
              <a:rPr lang="en-US" dirty="0">
                <a:solidFill>
                  <a:srgbClr val="FFFFFF"/>
                </a:solidFill>
                <a:latin typeface="Helvetica Light" panose="020B0403020202020204" pitchFamily="34" charset="0"/>
              </a:rPr>
              <a:t> to reflect on your experience.</a:t>
            </a:r>
            <a:endParaRPr lang="en-US" sz="2100" dirty="0">
              <a:solidFill>
                <a:srgbClr val="FFFFFF"/>
              </a:solidFill>
              <a:latin typeface="Helvetica Light" panose="020B0403020202020204" pitchFamily="34" charset="0"/>
            </a:endParaRPr>
          </a:p>
        </p:txBody>
      </p:sp>
      <p:pic>
        <p:nvPicPr>
          <p:cNvPr id="7" name="Content Placeholder 6">
            <a:extLst>
              <a:ext uri="{FF2B5EF4-FFF2-40B4-BE49-F238E27FC236}">
                <a16:creationId xmlns:a16="http://schemas.microsoft.com/office/drawing/2014/main" id="{2F8D9BC3-D9F1-9D47-B626-01656AFB01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4226451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lgn="ctr">
              <a:lnSpc>
                <a:spcPct val="100000"/>
              </a:lnSpc>
              <a:buNone/>
            </a:pPr>
            <a:r>
              <a:rPr lang="sk-SK" sz="3200" b="1" dirty="0" smtClean="0">
                <a:solidFill>
                  <a:srgbClr val="FFFFFF"/>
                </a:solidFill>
                <a:latin typeface="Helvetica Light" panose="020B0403020202020204" pitchFamily="34" charset="0"/>
              </a:rPr>
              <a:t>Premýšľajte nad tým, čo by Vám , urobilo najväčšiu radosť ak  by ste boli súčasťou budúcnosti, ktorú ste práve pomohli vytvoriť </a:t>
            </a:r>
            <a:r>
              <a:rPr lang="en-US" sz="3200" b="1" dirty="0" smtClean="0">
                <a:solidFill>
                  <a:srgbClr val="FFFFFF"/>
                </a:solidFill>
                <a:latin typeface="Helvetica Light" panose="020B0403020202020204" pitchFamily="34" charset="0"/>
              </a:rPr>
              <a:t>. </a:t>
            </a:r>
            <a:endParaRPr lang="en-US" sz="3200" b="1" dirty="0">
              <a:solidFill>
                <a:srgbClr val="FFFFFF"/>
              </a:solidFill>
              <a:latin typeface="Helvetica Light" panose="020B0403020202020204" pitchFamily="34" charset="0"/>
            </a:endParaRPr>
          </a:p>
          <a:p>
            <a:pPr marL="0" indent="0">
              <a:lnSpc>
                <a:spcPct val="100000"/>
              </a:lnSpc>
              <a:buNone/>
            </a:pPr>
            <a:endParaRPr lang="en-US" sz="2800" dirty="0">
              <a:solidFill>
                <a:srgbClr val="FFFFFF"/>
              </a:solidFill>
              <a:latin typeface="Helvetica Light" panose="020B0403020202020204" pitchFamily="34" charset="0"/>
            </a:endParaRPr>
          </a:p>
        </p:txBody>
      </p:sp>
      <p:sp>
        <p:nvSpPr>
          <p:cNvPr id="6" name="Shape 133">
            <a:extLst>
              <a:ext uri="{FF2B5EF4-FFF2-40B4-BE49-F238E27FC236}">
                <a16:creationId xmlns:a16="http://schemas.microsoft.com/office/drawing/2014/main" id="{FC7FCB4E-08A1-4ABC-840A-90EA4E6E7CA6}"/>
              </a:ext>
            </a:extLst>
          </p:cNvPr>
          <p:cNvSpPr txBox="1"/>
          <p:nvPr/>
        </p:nvSpPr>
        <p:spPr>
          <a:xfrm>
            <a:off x="1524000" y="534664"/>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5200" b="1" dirty="0" smtClean="0">
                <a:solidFill>
                  <a:schemeClr val="tx1">
                    <a:lumMod val="65000"/>
                    <a:lumOff val="35000"/>
                  </a:schemeClr>
                </a:solidFill>
                <a:latin typeface="Helvetica" pitchFamily="2" charset="0"/>
                <a:ea typeface="Calibri"/>
                <a:cs typeface="Calibri"/>
                <a:sym typeface="Calibri"/>
              </a:rPr>
              <a:t>Reflexia</a:t>
            </a:r>
            <a:endParaRPr lang="en-US" sz="5200" b="1" dirty="0">
              <a:solidFill>
                <a:schemeClr val="tx1">
                  <a:lumMod val="65000"/>
                  <a:lumOff val="35000"/>
                </a:schemeClr>
              </a:solidFill>
              <a:latin typeface="Helvetica" pitchFamily="2" charset="0"/>
              <a:ea typeface="Calibri"/>
              <a:cs typeface="Calibri"/>
              <a:sym typeface="Calibri"/>
            </a:endParaRPr>
          </a:p>
        </p:txBody>
      </p:sp>
      <p:sp>
        <p:nvSpPr>
          <p:cNvPr id="8" name="Content Placeholder 2">
            <a:extLst>
              <a:ext uri="{FF2B5EF4-FFF2-40B4-BE49-F238E27FC236}">
                <a16:creationId xmlns:a16="http://schemas.microsoft.com/office/drawing/2014/main" id="{8DF5F6CF-95C6-4753-9A24-DB22E9A21DFD}"/>
              </a:ext>
            </a:extLst>
          </p:cNvPr>
          <p:cNvSpPr txBox="1">
            <a:spLocks/>
          </p:cNvSpPr>
          <p:nvPr/>
        </p:nvSpPr>
        <p:spPr>
          <a:xfrm>
            <a:off x="2250040" y="3247897"/>
            <a:ext cx="7450913" cy="111874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accent5">
                    <a:lumMod val="75000"/>
                  </a:schemeClr>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accent5">
                    <a:lumMod val="75000"/>
                  </a:schemeClr>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accent5">
                    <a:lumMod val="75000"/>
                  </a:schemeClr>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b="1" dirty="0" smtClean="0">
                <a:solidFill>
                  <a:srgbClr val="FFC84B"/>
                </a:solidFill>
                <a:latin typeface="Helvetica" pitchFamily="2" charset="0"/>
              </a:rPr>
              <a:t>Ponorte sa na jednu </a:t>
            </a:r>
            <a:r>
              <a:rPr lang="en-US" b="1" dirty="0" smtClean="0">
                <a:solidFill>
                  <a:srgbClr val="FFC84B"/>
                </a:solidFill>
                <a:latin typeface="Helvetica" pitchFamily="2" charset="0"/>
              </a:rPr>
              <a:t>min</a:t>
            </a:r>
            <a:r>
              <a:rPr lang="sk-SK" b="1" dirty="0" smtClean="0">
                <a:solidFill>
                  <a:srgbClr val="FFC84B"/>
                </a:solidFill>
                <a:latin typeface="Helvetica" pitchFamily="2" charset="0"/>
              </a:rPr>
              <a:t>ú</a:t>
            </a:r>
            <a:r>
              <a:rPr lang="en-US" b="1" dirty="0" smtClean="0">
                <a:solidFill>
                  <a:srgbClr val="FFC84B"/>
                </a:solidFill>
                <a:latin typeface="Helvetica" pitchFamily="2" charset="0"/>
              </a:rPr>
              <a:t>t</a:t>
            </a:r>
            <a:r>
              <a:rPr lang="sk-SK" b="1" dirty="0" smtClean="0">
                <a:solidFill>
                  <a:srgbClr val="FFC84B"/>
                </a:solidFill>
                <a:latin typeface="Helvetica" pitchFamily="2" charset="0"/>
              </a:rPr>
              <a:t>u</a:t>
            </a:r>
            <a:r>
              <a:rPr lang="en-US" b="1" dirty="0" smtClean="0">
                <a:solidFill>
                  <a:srgbClr val="FFC84B"/>
                </a:solidFill>
                <a:latin typeface="Helvetica" pitchFamily="2" charset="0"/>
              </a:rPr>
              <a:t> </a:t>
            </a:r>
            <a:r>
              <a:rPr lang="sk-SK" b="1" dirty="0" smtClean="0">
                <a:solidFill>
                  <a:srgbClr val="FFC84B"/>
                </a:solidFill>
                <a:latin typeface="Helvetica" pitchFamily="2" charset="0"/>
              </a:rPr>
              <a:t>do vlastných myšlienok </a:t>
            </a:r>
            <a:r>
              <a:rPr lang="sk-SK" sz="3200" b="1" dirty="0">
                <a:solidFill>
                  <a:srgbClr val="FFFFFF"/>
                </a:solidFill>
                <a:latin typeface="Helvetica Light" panose="020B0403020202020204" pitchFamily="34" charset="0"/>
              </a:rPr>
              <a:t>a </a:t>
            </a:r>
            <a:r>
              <a:rPr lang="sk-SK" sz="3200" b="1" dirty="0" smtClean="0">
                <a:solidFill>
                  <a:srgbClr val="FFFFFF"/>
                </a:solidFill>
                <a:latin typeface="Helvetica Light" panose="020B0403020202020204" pitchFamily="34" charset="0"/>
              </a:rPr>
              <a:t>prehrajte </a:t>
            </a:r>
            <a:r>
              <a:rPr lang="sk-SK" sz="3200" b="1" dirty="0">
                <a:solidFill>
                  <a:srgbClr val="FFFFFF"/>
                </a:solidFill>
                <a:latin typeface="Helvetica Light" panose="020B0403020202020204" pitchFamily="34" charset="0"/>
              </a:rPr>
              <a:t>si v hlave, čo </a:t>
            </a:r>
            <a:r>
              <a:rPr lang="sk-SK" sz="3200" b="1" dirty="0" smtClean="0">
                <a:solidFill>
                  <a:srgbClr val="FFFFFF"/>
                </a:solidFill>
                <a:latin typeface="Helvetica Light" panose="020B0403020202020204" pitchFamily="34" charset="0"/>
              </a:rPr>
              <a:t>ste </a:t>
            </a:r>
            <a:r>
              <a:rPr lang="sk-SK" sz="3200" b="1" dirty="0">
                <a:solidFill>
                  <a:srgbClr val="FFFFFF"/>
                </a:solidFill>
                <a:latin typeface="Helvetica Light" panose="020B0403020202020204" pitchFamily="34" charset="0"/>
              </a:rPr>
              <a:t>práve </a:t>
            </a:r>
            <a:r>
              <a:rPr lang="sk-SK" sz="3200" b="1" dirty="0" smtClean="0">
                <a:solidFill>
                  <a:srgbClr val="FFFFFF"/>
                </a:solidFill>
                <a:latin typeface="Helvetica Light" panose="020B0403020202020204" pitchFamily="34" charset="0"/>
              </a:rPr>
              <a:t>zažili</a:t>
            </a:r>
            <a:r>
              <a:rPr lang="en-US" sz="3200" b="1" dirty="0" smtClean="0">
                <a:solidFill>
                  <a:srgbClr val="FFFFFF"/>
                </a:solidFill>
                <a:latin typeface="Helvetica Light" panose="020B0403020202020204" pitchFamily="34" charset="0"/>
              </a:rPr>
              <a:t>.</a:t>
            </a:r>
            <a:endParaRPr lang="en-US" sz="3200" b="1" dirty="0">
              <a:solidFill>
                <a:srgbClr val="FFFFFF"/>
              </a:solidFill>
              <a:latin typeface="Helvetica Light" panose="020B0403020202020204" pitchFamily="34" charset="0"/>
            </a:endParaRPr>
          </a:p>
        </p:txBody>
      </p:sp>
      <p:pic>
        <p:nvPicPr>
          <p:cNvPr id="7" name="Content Placeholder 6">
            <a:extLst>
              <a:ext uri="{FF2B5EF4-FFF2-40B4-BE49-F238E27FC236}">
                <a16:creationId xmlns:a16="http://schemas.microsoft.com/office/drawing/2014/main" id="{673A18FC-DD75-5C4D-AE4E-5A358BA96324}"/>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737447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28323C-4E68-264C-B6A5-FFC947C55EA5}"/>
              </a:ext>
            </a:extLst>
          </p:cNvPr>
          <p:cNvSpPr txBox="1">
            <a:spLocks noGrp="1"/>
          </p:cNvSpPr>
          <p:nvPr>
            <p:ph idx="1"/>
          </p:nvPr>
        </p:nvSpPr>
        <p:spPr>
          <a:xfrm>
            <a:off x="466722" y="1078787"/>
            <a:ext cx="11261452" cy="494498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accent5">
                    <a:lumMod val="75000"/>
                  </a:schemeClr>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accent5">
                    <a:lumMod val="75000"/>
                  </a:schemeClr>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accent5">
                    <a:lumMod val="75000"/>
                  </a:schemeClr>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5400" dirty="0" smtClean="0">
                <a:solidFill>
                  <a:srgbClr val="FFFFFF"/>
                </a:solidFill>
                <a:latin typeface="Helvetica Light" panose="020B0403020202020204" pitchFamily="34" charset="0"/>
              </a:rPr>
              <a:t>Aké sú Vaše </a:t>
            </a:r>
            <a:r>
              <a:rPr lang="sk-SK" sz="5400" b="1" dirty="0">
                <a:solidFill>
                  <a:srgbClr val="FFC84B"/>
                </a:solidFill>
                <a:latin typeface="Helvetica Bold Oblique" pitchFamily="2" charset="0"/>
              </a:rPr>
              <a:t>pocity</a:t>
            </a:r>
            <a:r>
              <a:rPr lang="en-US" sz="5400" b="1" dirty="0" smtClean="0">
                <a:solidFill>
                  <a:srgbClr val="FFC84B"/>
                </a:solidFill>
                <a:latin typeface="Helvetica Bold Oblique" pitchFamily="2" charset="0"/>
              </a:rPr>
              <a:t>?</a:t>
            </a:r>
            <a:endParaRPr lang="en-US" sz="5400" b="1" dirty="0">
              <a:solidFill>
                <a:srgbClr val="FFC84B"/>
              </a:solidFill>
              <a:latin typeface="Helvetica Bold Oblique" pitchFamily="2" charset="0"/>
            </a:endParaRPr>
          </a:p>
        </p:txBody>
      </p:sp>
      <p:pic>
        <p:nvPicPr>
          <p:cNvPr id="7" name="Content Placeholder 6">
            <a:extLst>
              <a:ext uri="{FF2B5EF4-FFF2-40B4-BE49-F238E27FC236}">
                <a16:creationId xmlns:a16="http://schemas.microsoft.com/office/drawing/2014/main" id="{D2769E95-7BD2-6043-A9C7-D2B823F27488}"/>
              </a:ext>
            </a:extLst>
          </p:cNvPr>
          <p:cNvPicPr>
            <a:picLocks noChangeAspect="1"/>
          </p:cNvPicPr>
          <p:nvPr/>
        </p:nvPicPr>
        <p:blipFill>
          <a:blip r:embed="rId2"/>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298334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6"/>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dirty="0" smtClean="0">
                <a:solidFill>
                  <a:schemeClr val="bg1"/>
                </a:solidFill>
                <a:effectLst>
                  <a:outerShdw blurRad="63500" sx="102000" sy="102000" algn="ctr" rotWithShape="0">
                    <a:prstClr val="black">
                      <a:alpha val="40000"/>
                    </a:prstClr>
                  </a:outerShdw>
                </a:effectLst>
                <a:latin typeface="Helvetica" pitchFamily="2" charset="0"/>
                <a:cs typeface="Copperplate"/>
              </a:rPr>
              <a:t>Úvod</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pic>
        <p:nvPicPr>
          <p:cNvPr id="6" name="Content Placeholder 6">
            <a:extLst>
              <a:ext uri="{FF2B5EF4-FFF2-40B4-BE49-F238E27FC236}">
                <a16:creationId xmlns:a16="http://schemas.microsoft.com/office/drawing/2014/main" id="{44C66708-B911-1345-BB20-B273E4E769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223154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D25B197-55AB-BE4E-9DB9-DB9129A80CA0}"/>
              </a:ext>
            </a:extLst>
          </p:cNvPr>
          <p:cNvSpPr>
            <a:spLocks noGrp="1"/>
          </p:cNvSpPr>
          <p:nvPr>
            <p:ph idx="1"/>
          </p:nvPr>
        </p:nvSpPr>
        <p:spPr>
          <a:xfrm>
            <a:off x="466722" y="2043568"/>
            <a:ext cx="11261452" cy="4606924"/>
          </a:xfrm>
        </p:spPr>
        <p:txBody>
          <a:bodyPr/>
          <a:lstStyle/>
          <a:p>
            <a:pPr marL="488950" indent="-457200">
              <a:spcBef>
                <a:spcPts val="500"/>
              </a:spcBef>
              <a:spcAft>
                <a:spcPts val="600"/>
              </a:spcAft>
              <a:buSzPts val="3100"/>
            </a:pPr>
            <a:r>
              <a:rPr lang="sk-SK" b="1" dirty="0" smtClean="0">
                <a:latin typeface="Helvetica Light" panose="020B0403020202020204" pitchFamily="34" charset="0"/>
                <a:ea typeface="Times New Roman"/>
                <a:cs typeface="Times New Roman"/>
                <a:sym typeface="Times New Roman"/>
              </a:rPr>
              <a:t>Čo </a:t>
            </a:r>
            <a:r>
              <a:rPr lang="sk-SK" b="1" dirty="0">
                <a:latin typeface="Helvetica Light" panose="020B0403020202020204" pitchFamily="34" charset="0"/>
                <a:ea typeface="Times New Roman"/>
                <a:cs typeface="Times New Roman"/>
                <a:sym typeface="Times New Roman"/>
              </a:rPr>
              <a:t>v</a:t>
            </a:r>
            <a:r>
              <a:rPr lang="sk-SK" b="1" dirty="0" smtClean="0">
                <a:latin typeface="Helvetica Light" panose="020B0403020202020204" pitchFamily="34" charset="0"/>
                <a:ea typeface="Times New Roman"/>
                <a:cs typeface="Times New Roman"/>
                <a:sym typeface="Times New Roman"/>
              </a:rPr>
              <a:t>ás prekvapilo</a:t>
            </a:r>
            <a:r>
              <a:rPr lang="en-US" b="1" dirty="0" smtClean="0">
                <a:latin typeface="Helvetica Light" panose="020B0403020202020204" pitchFamily="34" charset="0"/>
                <a:ea typeface="Times New Roman"/>
                <a:cs typeface="Times New Roman"/>
                <a:sym typeface="Times New Roman"/>
              </a:rPr>
              <a:t>? </a:t>
            </a:r>
            <a:endParaRPr lang="sk-SK" b="1" dirty="0" smtClean="0">
              <a:latin typeface="Helvetica Light" panose="020B0403020202020204" pitchFamily="34" charset="0"/>
              <a:ea typeface="Times New Roman"/>
              <a:cs typeface="Times New Roman"/>
              <a:sym typeface="Times New Roman"/>
            </a:endParaRPr>
          </a:p>
          <a:p>
            <a:pPr marL="31750" indent="0">
              <a:spcBef>
                <a:spcPts val="500"/>
              </a:spcBef>
              <a:spcAft>
                <a:spcPts val="600"/>
              </a:spcAft>
              <a:buSzPts val="3100"/>
              <a:buNone/>
            </a:pPr>
            <a:endParaRPr lang="en-US" b="1" dirty="0">
              <a:latin typeface="Helvetica Light" panose="020B0403020202020204" pitchFamily="34" charset="0"/>
              <a:ea typeface="Times New Roman"/>
              <a:cs typeface="Times New Roman"/>
              <a:sym typeface="Times New Roman"/>
            </a:endParaRPr>
          </a:p>
          <a:p>
            <a:pPr marL="488950" indent="-457200">
              <a:spcBef>
                <a:spcPts val="500"/>
              </a:spcBef>
              <a:spcAft>
                <a:spcPts val="600"/>
              </a:spcAft>
              <a:buSzPts val="3100"/>
            </a:pPr>
            <a:r>
              <a:rPr lang="sk-SK" b="1" dirty="0" smtClean="0">
                <a:latin typeface="Helvetica Light" panose="020B0403020202020204" pitchFamily="34" charset="0"/>
                <a:ea typeface="Times New Roman"/>
                <a:cs typeface="Times New Roman"/>
                <a:sym typeface="Times New Roman"/>
              </a:rPr>
              <a:t>Čo sú vaše kľúčové zistenia</a:t>
            </a:r>
            <a:r>
              <a:rPr lang="en-US" b="1" dirty="0" smtClean="0">
                <a:latin typeface="Helvetica Light" panose="020B0403020202020204" pitchFamily="34" charset="0"/>
                <a:ea typeface="Times New Roman"/>
                <a:cs typeface="Times New Roman"/>
                <a:sym typeface="Times New Roman"/>
              </a:rPr>
              <a:t>?</a:t>
            </a:r>
            <a:endParaRPr lang="sk-SK" b="1" dirty="0" smtClean="0">
              <a:latin typeface="Helvetica Light" panose="020B0403020202020204" pitchFamily="34" charset="0"/>
              <a:ea typeface="Times New Roman"/>
              <a:cs typeface="Times New Roman"/>
              <a:sym typeface="Times New Roman"/>
            </a:endParaRPr>
          </a:p>
          <a:p>
            <a:pPr marL="31750" indent="0">
              <a:spcBef>
                <a:spcPts val="500"/>
              </a:spcBef>
              <a:spcAft>
                <a:spcPts val="600"/>
              </a:spcAft>
              <a:buSzPts val="3100"/>
              <a:buNone/>
            </a:pPr>
            <a:endParaRPr lang="en-US" b="1" dirty="0">
              <a:latin typeface="Helvetica Light" panose="020B0403020202020204" pitchFamily="34" charset="0"/>
              <a:ea typeface="Times New Roman"/>
              <a:cs typeface="Times New Roman"/>
              <a:sym typeface="Times New Roman"/>
            </a:endParaRPr>
          </a:p>
          <a:p>
            <a:pPr marL="488950" indent="-457200">
              <a:spcBef>
                <a:spcPts val="500"/>
              </a:spcBef>
              <a:spcAft>
                <a:spcPts val="600"/>
              </a:spcAft>
              <a:buSzPts val="3100"/>
            </a:pPr>
            <a:r>
              <a:rPr lang="sk-SK" b="1" dirty="0" smtClean="0">
                <a:latin typeface="Helvetica Light" panose="020B0403020202020204" pitchFamily="34" charset="0"/>
                <a:ea typeface="Times New Roman"/>
                <a:cs typeface="Times New Roman"/>
                <a:sym typeface="Times New Roman"/>
              </a:rPr>
              <a:t>Čo si z dnešného podujatia odnesiete?</a:t>
            </a:r>
          </a:p>
          <a:p>
            <a:pPr marL="488950" indent="-457200">
              <a:spcBef>
                <a:spcPts val="500"/>
              </a:spcBef>
              <a:spcAft>
                <a:spcPts val="600"/>
              </a:spcAft>
              <a:buSzPts val="3100"/>
            </a:pPr>
            <a:endParaRPr lang="sk-SK" b="1" dirty="0" smtClean="0">
              <a:latin typeface="Helvetica Light" panose="020B0403020202020204" pitchFamily="34" charset="0"/>
              <a:ea typeface="Times New Roman"/>
              <a:cs typeface="Times New Roman"/>
              <a:sym typeface="Times New Roman"/>
            </a:endParaRPr>
          </a:p>
          <a:p>
            <a:pPr marL="488950" indent="-457200">
              <a:spcBef>
                <a:spcPts val="500"/>
              </a:spcBef>
              <a:spcAft>
                <a:spcPts val="600"/>
              </a:spcAft>
              <a:buSzPts val="3100"/>
            </a:pPr>
            <a:r>
              <a:rPr lang="sk-SK" b="1" dirty="0" smtClean="0">
                <a:latin typeface="Helvetica Light" panose="020B0403020202020204" pitchFamily="34" charset="0"/>
                <a:ea typeface="Times New Roman"/>
                <a:cs typeface="Times New Roman"/>
                <a:sym typeface="Times New Roman"/>
              </a:rPr>
              <a:t>Čo z toho, čo ste sa dnes naučili, môžete použiť v reálnom živote?</a:t>
            </a:r>
          </a:p>
          <a:p>
            <a:endParaRPr lang="en-US" dirty="0"/>
          </a:p>
        </p:txBody>
      </p:sp>
      <p:sp>
        <p:nvSpPr>
          <p:cNvPr id="4" name="Shape 133">
            <a:extLst>
              <a:ext uri="{FF2B5EF4-FFF2-40B4-BE49-F238E27FC236}">
                <a16:creationId xmlns:a16="http://schemas.microsoft.com/office/drawing/2014/main" id="{7D050E3A-AF21-41D5-9E0F-CBE51A9D4E41}"/>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4400" b="1" dirty="0" smtClean="0">
                <a:solidFill>
                  <a:srgbClr val="FFC000"/>
                </a:solidFill>
                <a:latin typeface="Helvetica" pitchFamily="2" charset="0"/>
                <a:ea typeface="Calibri"/>
                <a:cs typeface="Calibri"/>
                <a:sym typeface="Calibri"/>
              </a:rPr>
              <a:t>Záverečná diskusia</a:t>
            </a:r>
            <a:endParaRPr sz="4400" b="1" dirty="0">
              <a:solidFill>
                <a:srgbClr val="FFC000"/>
              </a:solidFill>
              <a:latin typeface="Helvetica" pitchFamily="2" charset="0"/>
              <a:ea typeface="Calibri"/>
              <a:cs typeface="Calibri"/>
              <a:sym typeface="Calibri"/>
            </a:endParaRPr>
          </a:p>
        </p:txBody>
      </p:sp>
      <p:pic>
        <p:nvPicPr>
          <p:cNvPr id="10" name="Content Placeholder 6">
            <a:extLst>
              <a:ext uri="{FF2B5EF4-FFF2-40B4-BE49-F238E27FC236}">
                <a16:creationId xmlns:a16="http://schemas.microsoft.com/office/drawing/2014/main" id="{6ED06D1B-F32A-744D-BD2B-B81D4D801D2C}"/>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8050008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idx="1"/>
          </p:nvPr>
        </p:nvSpPr>
        <p:spPr>
          <a:xfrm>
            <a:off x="466722" y="1694244"/>
            <a:ext cx="11261452" cy="4727104"/>
          </a:xfrm>
        </p:spPr>
        <p:txBody>
          <a:bodyPr>
            <a:noAutofit/>
          </a:bodyPr>
          <a:lstStyle/>
          <a:p>
            <a:pPr>
              <a:lnSpc>
                <a:spcPct val="80000"/>
              </a:lnSpc>
            </a:pPr>
            <a:r>
              <a:rPr lang="sk-SK" b="1" dirty="0" smtClean="0">
                <a:latin typeface="Helvetica Light" panose="020B0403020202020204" pitchFamily="34" charset="0"/>
              </a:rPr>
              <a:t>Máme všetky nástroje</a:t>
            </a:r>
          </a:p>
          <a:p>
            <a:pPr marL="0" indent="0">
              <a:lnSpc>
                <a:spcPct val="80000"/>
              </a:lnSpc>
              <a:buNone/>
            </a:pPr>
            <a:endParaRPr lang="sk-SK" b="1" dirty="0" smtClean="0">
              <a:latin typeface="Helvetica Light" panose="020B0403020202020204" pitchFamily="34" charset="0"/>
            </a:endParaRPr>
          </a:p>
          <a:p>
            <a:pPr>
              <a:lnSpc>
                <a:spcPct val="80000"/>
              </a:lnSpc>
            </a:pPr>
            <a:r>
              <a:rPr lang="sk-SK" sz="2800" b="1" dirty="0" smtClean="0">
                <a:latin typeface="Helvetica Light" panose="020B0403020202020204" pitchFamily="34" charset="0"/>
              </a:rPr>
              <a:t>Solárna a veterná energia rastie a je stále lacnejšia</a:t>
            </a:r>
          </a:p>
          <a:p>
            <a:pPr marL="0" indent="0">
              <a:lnSpc>
                <a:spcPct val="80000"/>
              </a:lnSpc>
              <a:buNone/>
            </a:pPr>
            <a:endParaRPr lang="en-US" sz="2800" b="1" dirty="0">
              <a:latin typeface="Helvetica Light" panose="020B0403020202020204" pitchFamily="34" charset="0"/>
            </a:endParaRPr>
          </a:p>
          <a:p>
            <a:pPr>
              <a:lnSpc>
                <a:spcPct val="80000"/>
              </a:lnSpc>
            </a:pPr>
            <a:r>
              <a:rPr lang="sk-SK" sz="2800" b="1" dirty="0" smtClean="0">
                <a:latin typeface="Helvetica Light" panose="020B0403020202020204" pitchFamily="34" charset="0"/>
              </a:rPr>
              <a:t>Veľké korporácie investujú do nových, čistých technológií</a:t>
            </a:r>
          </a:p>
          <a:p>
            <a:pPr>
              <a:lnSpc>
                <a:spcPct val="80000"/>
              </a:lnSpc>
            </a:pPr>
            <a:r>
              <a:rPr lang="sk-SK" b="1" dirty="0" smtClean="0">
                <a:latin typeface="Helvetica Light" panose="020B0403020202020204" pitchFamily="34" charset="0"/>
              </a:rPr>
              <a:t>´´</a:t>
            </a:r>
            <a:endParaRPr lang="en-US" sz="2800" b="1" dirty="0">
              <a:latin typeface="Helvetica Light" panose="020B0403020202020204" pitchFamily="34" charset="0"/>
            </a:endParaRPr>
          </a:p>
          <a:p>
            <a:pPr>
              <a:lnSpc>
                <a:spcPct val="80000"/>
              </a:lnSpc>
            </a:pPr>
            <a:r>
              <a:rPr lang="sk-SK" b="1" dirty="0">
                <a:latin typeface="Helvetica Light" panose="020B0403020202020204" pitchFamily="34" charset="0"/>
              </a:rPr>
              <a:t>K</a:t>
            </a:r>
            <a:r>
              <a:rPr lang="sk-SK" sz="2800" b="1" dirty="0" smtClean="0">
                <a:latin typeface="Helvetica Light" panose="020B0403020202020204" pitchFamily="34" charset="0"/>
              </a:rPr>
              <a:t>rajiny a vlády konajú a robia pokrok</a:t>
            </a:r>
          </a:p>
          <a:p>
            <a:pPr marL="0" indent="0">
              <a:lnSpc>
                <a:spcPct val="80000"/>
              </a:lnSpc>
              <a:buNone/>
            </a:pPr>
            <a:endParaRPr lang="en-US" sz="2800" b="1" dirty="0">
              <a:latin typeface="Helvetica Light" panose="020B0403020202020204" pitchFamily="34" charset="0"/>
            </a:endParaRPr>
          </a:p>
          <a:p>
            <a:pPr>
              <a:lnSpc>
                <a:spcPct val="80000"/>
              </a:lnSpc>
            </a:pPr>
            <a:r>
              <a:rPr lang="sk-SK" sz="2800" b="1" dirty="0" smtClean="0">
                <a:latin typeface="Helvetica Light" panose="020B0403020202020204" pitchFamily="34" charset="0"/>
              </a:rPr>
              <a:t>Široká verejnosť začína byť viac informovaná a získava vedomosti z tejto oblasti</a:t>
            </a:r>
            <a:endParaRPr lang="en-US" sz="2800" b="1" dirty="0">
              <a:latin typeface="Helvetica Light" panose="020B0403020202020204" pitchFamily="34" charset="0"/>
            </a:endParaRPr>
          </a:p>
        </p:txBody>
      </p:sp>
      <p:sp>
        <p:nvSpPr>
          <p:cNvPr id="3" name="Shape 133">
            <a:extLst>
              <a:ext uri="{FF2B5EF4-FFF2-40B4-BE49-F238E27FC236}">
                <a16:creationId xmlns:a16="http://schemas.microsoft.com/office/drawing/2014/main" id="{BABDE1C3-FA4F-2B43-A0B6-11F98B9BD184}"/>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4400" b="1" dirty="0" smtClean="0">
                <a:solidFill>
                  <a:srgbClr val="FFC000"/>
                </a:solidFill>
                <a:latin typeface="Helvetica" pitchFamily="2" charset="0"/>
                <a:ea typeface="Calibri"/>
                <a:cs typeface="Calibri"/>
                <a:sym typeface="Calibri"/>
              </a:rPr>
              <a:t>Obzretie späť</a:t>
            </a:r>
            <a:endParaRPr sz="4400" b="1" dirty="0">
              <a:solidFill>
                <a:srgbClr val="FFC000"/>
              </a:solidFill>
              <a:latin typeface="Helvetica" pitchFamily="2" charset="0"/>
              <a:ea typeface="Calibri"/>
              <a:cs typeface="Calibri"/>
              <a:sym typeface="Calibri"/>
            </a:endParaRPr>
          </a:p>
        </p:txBody>
      </p:sp>
      <p:pic>
        <p:nvPicPr>
          <p:cNvPr id="6" name="Content Placeholder 6">
            <a:extLst>
              <a:ext uri="{FF2B5EF4-FFF2-40B4-BE49-F238E27FC236}">
                <a16:creationId xmlns:a16="http://schemas.microsoft.com/office/drawing/2014/main" id="{585922BE-B9FB-8D48-BADC-0A64CB7ED5CE}"/>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1602113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0E4A5E2-BD9A-45AD-893D-AFC1338FF1B9}"/>
              </a:ext>
            </a:extLst>
          </p:cNvPr>
          <p:cNvSpPr/>
          <p:nvPr/>
        </p:nvSpPr>
        <p:spPr>
          <a:xfrm>
            <a:off x="1524000" y="-2596"/>
            <a:ext cx="9144000" cy="86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normAutofit/>
          </a:bodyPr>
          <a:lstStyle/>
          <a:p>
            <a:pPr algn="ctr"/>
            <a:r>
              <a:rPr lang="sk-SK" sz="2800" dirty="0" smtClean="0">
                <a:solidFill>
                  <a:srgbClr val="FFC000"/>
                </a:solidFill>
              </a:rPr>
              <a:t>Spoločnost</a:t>
            </a:r>
            <a:r>
              <a:rPr lang="sk-SK" sz="2800" dirty="0" smtClean="0"/>
              <a:t>i a korporácie sú aktívne a </a:t>
            </a:r>
            <a:r>
              <a:rPr lang="en-US" sz="2800" dirty="0" err="1" smtClean="0"/>
              <a:t>konaj</a:t>
            </a:r>
            <a:r>
              <a:rPr lang="sk-SK" sz="2800" dirty="0" smtClean="0"/>
              <a:t>ú</a:t>
            </a:r>
            <a:endParaRPr lang="en-US" sz="2800" dirty="0">
              <a:solidFill>
                <a:srgbClr val="FFC000"/>
              </a:solidFill>
            </a:endParaRPr>
          </a:p>
        </p:txBody>
      </p:sp>
      <p:sp>
        <p:nvSpPr>
          <p:cNvPr id="5" name="Content Placeholder 4">
            <a:extLst>
              <a:ext uri="{FF2B5EF4-FFF2-40B4-BE49-F238E27FC236}">
                <a16:creationId xmlns:a16="http://schemas.microsoft.com/office/drawing/2014/main" id="{8C1A767A-1EE3-1540-ADA3-933AFB2034C4}"/>
              </a:ext>
            </a:extLst>
          </p:cNvPr>
          <p:cNvSpPr>
            <a:spLocks noGrp="1"/>
          </p:cNvSpPr>
          <p:nvPr>
            <p:ph idx="1"/>
          </p:nvPr>
        </p:nvSpPr>
        <p:spPr/>
        <p:txBody>
          <a:bodyPr>
            <a:normAutofit/>
          </a:bodyPr>
          <a:lstStyle/>
          <a:p>
            <a:pPr marL="0" indent="0">
              <a:buNone/>
            </a:pPr>
            <a:r>
              <a:rPr lang="en-US" sz="2000" dirty="0">
                <a:latin typeface="Helvetica Light" panose="020B0403020202020204" pitchFamily="34" charset="0"/>
              </a:rPr>
              <a:t>“63% </a:t>
            </a:r>
            <a:r>
              <a:rPr lang="sk-SK" sz="2000" dirty="0" smtClean="0">
                <a:latin typeface="Helvetica Light" panose="020B0403020202020204" pitchFamily="34" charset="0"/>
              </a:rPr>
              <a:t>spoločností patriacich do </a:t>
            </a:r>
            <a:r>
              <a:rPr lang="en-US" sz="2000" dirty="0" smtClean="0">
                <a:latin typeface="Helvetica Light" panose="020B0403020202020204" pitchFamily="34" charset="0"/>
              </a:rPr>
              <a:t> </a:t>
            </a:r>
            <a:r>
              <a:rPr lang="sk-SK" sz="2000" dirty="0" smtClean="0">
                <a:latin typeface="Helvetica Light" panose="020B0403020202020204" pitchFamily="34" charset="0"/>
              </a:rPr>
              <a:t>„</a:t>
            </a:r>
            <a:r>
              <a:rPr lang="en-US" sz="2000" dirty="0" smtClean="0">
                <a:latin typeface="Helvetica Light" panose="020B0403020202020204" pitchFamily="34" charset="0"/>
              </a:rPr>
              <a:t>Fortune 100</a:t>
            </a:r>
            <a:r>
              <a:rPr lang="sk-SK" sz="2000" dirty="0" smtClean="0">
                <a:latin typeface="Helvetica Light" panose="020B0403020202020204" pitchFamily="34" charset="0"/>
              </a:rPr>
              <a:t>“</a:t>
            </a:r>
            <a:r>
              <a:rPr lang="en-US" sz="2000" dirty="0" smtClean="0">
                <a:latin typeface="Helvetica Light" panose="020B0403020202020204" pitchFamily="34" charset="0"/>
              </a:rPr>
              <a:t> </a:t>
            </a:r>
            <a:r>
              <a:rPr lang="sk-SK" sz="2000" dirty="0" smtClean="0">
                <a:latin typeface="Helvetica Light" panose="020B0403020202020204" pitchFamily="34" charset="0"/>
              </a:rPr>
              <a:t> si nastavilo najmenej jeden</a:t>
            </a:r>
            <a:r>
              <a:rPr lang="en-US" sz="2000" dirty="0" smtClean="0">
                <a:latin typeface="Helvetica Light" panose="020B0403020202020204" pitchFamily="34" charset="0"/>
              </a:rPr>
              <a:t> </a:t>
            </a:r>
            <a:r>
              <a:rPr lang="sk-SK" sz="2000" dirty="0" smtClean="0">
                <a:latin typeface="Helvetica Light" panose="020B0403020202020204" pitchFamily="34" charset="0"/>
              </a:rPr>
              <a:t>cieľ v oblasti čistej energie</a:t>
            </a:r>
            <a:r>
              <a:rPr lang="en-US" sz="2000" dirty="0" smtClean="0">
                <a:latin typeface="Helvetica Light" panose="020B0403020202020204" pitchFamily="34" charset="0"/>
              </a:rPr>
              <a:t>… </a:t>
            </a:r>
            <a:r>
              <a:rPr lang="sk-SK" sz="2000" dirty="0">
                <a:latin typeface="Helvetica Light" panose="020B0403020202020204" pitchFamily="34" charset="0"/>
              </a:rPr>
              <a:t>V</a:t>
            </a:r>
            <a:r>
              <a:rPr lang="sk-SK" sz="2000" dirty="0" smtClean="0">
                <a:latin typeface="Helvetica Light" panose="020B0403020202020204" pitchFamily="34" charset="0"/>
              </a:rPr>
              <a:t>ýznamný počet z nich si dal za cieľ  používať pre svoje podnikanie</a:t>
            </a:r>
            <a:r>
              <a:rPr lang="en-US" sz="2000" dirty="0" smtClean="0">
                <a:latin typeface="Helvetica Light" panose="020B0403020202020204" pitchFamily="34" charset="0"/>
              </a:rPr>
              <a:t> 100%  </a:t>
            </a:r>
            <a:r>
              <a:rPr lang="sk-SK" sz="2000" dirty="0" smtClean="0">
                <a:latin typeface="Helvetica Light" panose="020B0403020202020204" pitchFamily="34" charset="0"/>
              </a:rPr>
              <a:t>energie z obnoviteľných zdrojov</a:t>
            </a:r>
            <a:r>
              <a:rPr lang="en-US" sz="2000" dirty="0" smtClean="0">
                <a:latin typeface="Helvetica Light" panose="020B0403020202020204" pitchFamily="34" charset="0"/>
              </a:rPr>
              <a:t> </a:t>
            </a:r>
            <a:r>
              <a:rPr lang="sk-SK" sz="2000" dirty="0" smtClean="0">
                <a:latin typeface="Helvetica Light" panose="020B0403020202020204" pitchFamily="34" charset="0"/>
              </a:rPr>
              <a:t>a znížiť svoje emisie skleníkových plynov v súlade s aktuálnymi vedeckými poznatkami</a:t>
            </a:r>
            <a:r>
              <a:rPr lang="en-US" sz="2000" dirty="0" smtClean="0">
                <a:latin typeface="Helvetica Light" panose="020B0403020202020204" pitchFamily="34" charset="0"/>
              </a:rPr>
              <a:t>” </a:t>
            </a:r>
            <a:r>
              <a:rPr lang="en-US" sz="2000" dirty="0">
                <a:latin typeface="Helvetica Light" panose="020B0403020202020204" pitchFamily="34" charset="0"/>
              </a:rPr>
              <a:t>– WWF Report, 2017</a:t>
            </a:r>
          </a:p>
          <a:p>
            <a:endParaRPr lang="en-US" sz="2000" dirty="0"/>
          </a:p>
        </p:txBody>
      </p:sp>
      <p:sp>
        <p:nvSpPr>
          <p:cNvPr id="66568" name="AutoShape 8"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0" name="AutoShape 10"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2" name="AutoShape 12"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4" name="AutoShape 14"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8" name="AutoShape 18"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0" name="AutoShape 20"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6" name="AutoShape 26" descr="data:image/jpeg;base64,/9j/4AAQSkZJRgABAQAAAQABAAD/2wCEAAkGBhIPDw8PDxMQEBAQDRgQERAPDhEQEBEQGBAVFRUQFBcYHSoeGhkkHhQVHy8gJScpLC8sFR4yNjAtQScrMCkBCQoKDgwOGA4PGjUkHyQtNCwtNS80NSwwMS4sLSwvKSw1Ly8sKS0tLiovLC4sLCwsMCktMCwsLCwsLCksLDQsKf/AABEIALABAAMBIgACEQEDEQH/xAAbAAEAAgMBAQAAAAAAAAAAAAAAAQcFBggEA//EAEQQAAICAgADBAYECgcJAAAAAAABAgMEEQUSIQYHEzEUIkFRYbM0cXSRIzI1U1RzgZOj0hYXJUJSobIVM0NicoOUscL/xAAaAQEAAwEBAQAAAAAAAAAAAAAAAgMEAQUG/8QALxEAAgIBAgQEAwkBAAAAAAAAAAECAxEEEhMhMVEyQXHwYcHRBRQVIjORobHhgf/aAAwDAQACEQMRAD8AvEAAAAAAAAAAAAAAAAAAAAAAAAAAAAAAAAAAAAAAAAAAAAAAAAAAAAAAAAAAAAAAAAAAAAAAAAAAAAAAAAAAAAAAAAAAAAAAAAAAAAAAAAAAAAAAAAAAAAAAAAAAAAAAAAAAAAAAAAAAAAAAAAAAAAAAAAAAAAAAAAAAAAAAAAAAAAAAAAAAAAA1LvI7XW8Lxqr6Y1zlPJVTVvNyqLrnLa5WuvqonXB2SUY9WclJRWWbaCjv69cz8zifxf5gu/TM/MYn8X+Y2/h1/Yo+8wLxBR39emZ+Yxf438xP9emZ+Yxf4v8AMPw6/t/I+81l4ApCvvxzJSivAxeskv8Ai+1pf4viXbBma7Tzpxv8yyFkZ+Exed2qxMebqvyaKrIpNwstjGSTW09MyVNynGM4tSjKKlGS6pxa2mjn3vh/K+R+oq+UXp2b+hYn2Sr5US2/TquuE0/ERhY5SlHsfXiXGaMVRlkW10xk+WLtmopvW9LfwJ4dxanJi549ld0FLlcq5KSUkk2tr29V95XPfx9GwvtUvks9fccv7Ot+3T+XWHp0tPxs88jiPibCw77lCMpzajGMXKUm9JRS22/gY/h/abEyJ+HRkUWz5ebkrtjKXKvN6Xs6k9p/oOZ9kt+VI5gwMqymcLqZShZW1KM4dHF9Ev2dde57J6XSK+MnnDRG27htHWOzE5favDpslVbk0V2RaUoTtipJtJpNftRg+77vBr4lVyWahl1x3ZWvKa/O1+9e9exlT95P5byf11Xy4HKNJvtdc+WEdstxFSidFRZ8M/OrorlbdONdcdc05vlitvS2/raPtA1LvY/I+Z/2/nQMlcd81Huy2TwmzO8N7RY2VJxx76bpRjzSVVim1HetvXxMhKWuvuKV7ifpmX9lj84ui2vmi170196LdTSqbHBMjVPfHcYb+nHD/wBMxf30R/Tjh/6Zi/v4FfvuEX6a/wDxY/zla8E4R6VmU4nNyeLf4XPy711fra38PI3V6TT2JuM3y68iiVtkcZXU6Oo7Y4Nk41wysaU5y5YxjdFylJ+SSMwVhwbuU9GyaMj0vn8G6NvJ6Mo83K963zvRZ6RgujVFrhyyaIOT8SMTmdq8OiyVV2TRXZHXNCdsYyW0mtp/Bo+X9OMD9Mxf30Sju9b8sZn1V/JgbVi9ylM64T9Oa5oRlrwanrcU9b5ja9JTCEZzk1ldijizcmoroWTT2ywZyjCGVjSnOSjGMbotyk3pJL3mZ2VbwnuZqpyKLo5jm6b4XcngV+tyTUtPUunl5/EtFeRiujVFrhyyXwcmvzIx/Ee0ONjSjHIvpplJc0VbNQbSem1s8i7b4H6Xi/volY9+30rC+zT+aj4dlO6FZ+HTlvJdTtTfJ6OpqOpuPm5L3GuGlq4MbbJNZKXbPe4xRceDxzHyP9xdTa/dXbCb+5PZ7tnPXbDu3yOExjkxsjbVzqPi1xlVZXN/iuS29b96fmWH3S9srM6q2jIlz346TVj/ABrKpbScv+ZNa38UV3aRRr4tcsolC1uW2SwywzXe29cJUV88FZq9OKai5J8kusOZNKWtrbXt9hsRrHb3ndNEao8055KivWgtbrn6+pRcZa8+Xo37HvW81PjRbPws118zamoSlXtTUljS5VGUUoz1FRXKtt8spS9vX3+DP7OVW79JxrVqt+tDhvhztbbXMnTNuPL6vlvaknrzMdRk1ZFqqr9F8SElGePn8O9Fy6oR5VzeMpcrfRdZf4l5nonxCrGsl6bjZXCJJcruxcqdsJOyfqyqT2tbg29LyXkemoyi8Lr/AD9f2TMvqajxzsVybnh2ePFUq6VEk4ZVdfk5Ot9Zcr6PXVGql2VW3Tqdlc6uKYiylz5D5asiEX4XNOOlyvS2pL1ZbX3aF244RU36dib8KyyULq3Dw51XRscG5QfWO30a1rmfxN2n1Db2S9/1/SKLakllGqY348P1kf8AWjrOBybjr14frI/60dZRMf2r1h/35Fuj6M5+746WuLWtrpPGrlH4rlcf/aaLn7G8Rhfw/EnVJSj6NCL0/KcYKMov3NNeRje3fYKvilcHzeFfVtV265lyvzhNe2Pt+DKy/qp4tRJqhx0/OVGW6lL609P7yvdVqKYwctrj3J4lXNySymbD37Z8HDDoUk7VbO1wT6xhycqb922+n1My3cjU1wycn5TzLJR+KUYR396ZqPC+5fNus5syyFMW/XfiO+6X1ezf1suTg/Ca8SirHpXLXVDlivN/Ft+1t7bfvZDUWVwoVEHklXGTm5tYPj2n+g5n2O35Uike6DChfnW02xU67OH2RnCS3GUeavo0XpxvFldjZFUNc9mPOuO3pc0oOK2/2lcd2vd3mcPzXfkqrw3jSr/B2875m4NdNfBkdPZGNFib5vodsi3ZF4NR7YdkMjgmVDJxpT8HxN0Xp+tXP81Z7+m1t9JLZr/GuNSzs15U4qE7Z180Yva5oqEW17k2tnTHEOH15FU6boqyuyPLOEltNMpvincvlQyX6LKuzH8RSg7bOWxR5tuMlrq17/aa9LrYS/V5SSxnuim2lrw9C7YeRqXex+R8z6ofOgbbAwHb3gtmbw7IxqOXxLOXl55cselkZPb+pHkUNKyLfdGufOLK07ifpmX9lj81F2Fad1/YTK4bkZFmSqlGyhQj4dvO+bxObr09xZSL9dOM7nKLyiFEXGCTDOauxP5Yw/t3/wBSOlZFM9m+63Ox+IY+TYqPDryvEly3bly7k+i18UW6KyEIWKTxlfUhfFtxx3LmRJCJPONJzl3rP+2Mz6q/kQM/jdxdtkIWek0+vBS08ee1tJ68/ie3t13ZZubxDIyaFT4dnJy893LL1a4xe1r3oxa7rOMLytX7M6xH0Eb06oKFii0ufn5Hn7Hvk3HJufd/3aT4Vk23zurtVlHhcsKpQafOpbbb+H+ZYKKX4R3bcWryceyyxOuvJrnNem2S3CNiclr29Ey6F5HlavnPc57m+xrq6Yxgpbv3+lYX2afzUb53V/kfC/6Z/NmYPvR7CZXEr8aeMquWumUJeJZyPmc01rp1NQr7o+LRWozrjFeSjmTil9SS0bFw7dNCtzSa/wBKPzRtcksm898XG6a+H2YzlF3XyioVppySjNSlNr2JJffo1fuJxJPJzLtepGiNe/Zzynza+6P+Z8eHdyOVOe8q6quLfrOHNdY18G9Lf1lsdnezlPD6I4+PHUV1lJ9Zzk/Ocn7yFllVNDphLc2SjGU5qcljBljS+9OqE8Sqq6EpVWZOp2QaUsfVVko5HVqLinFbUnppv26N0NL71eD+l4MaY78Xx1Olf3ZTjCTlGXw5Od+T6pdDFp/1Y5L5+Fle5F8FZHhfFo3289Narzq5c9j1uVbgkvwtCcuje30bfsS9HpOXwr0fHspjxDCyoRh+Fasjc2/VqrntqvlT0ova/GaftXh4DxCjKp/2bZfKNsKJRws2aUIRb9aePFNcyhJLSbe9bSS8iOz3G1w6UeHcQVltM5NW46ctYvPHlTiktyk1LbS0kn06s9mUXzjjPw7/ABXb07mRS8/foZWHCYNUZXCshzhCM6sjAp5m2oeJc6op/jxb6esuu9xfXR6sfJq4vVOyahRmZFEo21Jtp4+l6+teTtp2m+sX572Yi/hORwbIx7cHpVkWymr7tOPgQ21RdryioKU2+jfT2x0ZP8Hf4PFMHxFuVdGRzrllKcbZ2Sior3tV8yXTUvgyuS6ST9H+/J+/I78GVdTFqyKfRq2Ka90lNJr79nWMDlniUdZty89Z01tfaGdTQIfajyq36/IaXluJ0NEg8Y2kaJAAI0NEgAEaJAADQABGiQAARokAAAAEaJAAI0ToAAEaJABGiQAAal3i8JyL6cSWHvxcbOjkJxjzSXLXYui2t7cktbXRs20E65uElJHGsrBSHH+wedG3xcHFcfSI+NOUZVxuosk25URTlqtJ9dxbb/xGc4p2SzsvF9ItrhHimPTGqMlGP4aGtylGfNrxddFLok9689q0tDRqetm8clyKuCip+zvZfLrps4bl4tt9NmPKEbpXQVVFs5KTUFzb5FpPm6vmj0WmTwnsnnYdtsY0ynUouuvknFx8Kt/gnFOS1ZZJynJvyW17S19DRx6ybzyXP3k7wkc6R7t+KOxTliWdbFOX4Sn2z2/7xfOLO93WKcYqn+615+fTrvqZLRJy/VSvxuS5CFSh0AAMh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098" name="Picture 2" descr="https://www.underconsideration.com/brandnew/archives/google_2015_logo_detail.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25308" y="3641700"/>
            <a:ext cx="2486744" cy="8280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23999" y="6352582"/>
            <a:ext cx="9144001" cy="369332"/>
          </a:xfrm>
          <a:prstGeom prst="rect">
            <a:avLst/>
          </a:prstGeom>
        </p:spPr>
        <p:txBody>
          <a:bodyPr wrap="square">
            <a:spAutoFit/>
          </a:bodyPr>
          <a:lstStyle/>
          <a:p>
            <a:pPr algn="ctr"/>
            <a:r>
              <a:rPr lang="en-US" dirty="0">
                <a:solidFill>
                  <a:schemeClr val="bg1"/>
                </a:solidFill>
                <a:latin typeface="Helvetica Light" panose="020B0403020202020204" pitchFamily="34" charset="0"/>
              </a:rPr>
              <a:t>  </a:t>
            </a:r>
            <a:r>
              <a:rPr lang="en-US" dirty="0">
                <a:solidFill>
                  <a:schemeClr val="bg1"/>
                </a:solidFill>
                <a:latin typeface="Helvetica Light" panose="020B0403020202020204" pitchFamily="34" charset="0"/>
                <a:hlinkClick r:id="rId4">
                  <a:extLst>
                    <a:ext uri="{A12FA001-AC4F-418D-AE19-62706E023703}">
                      <ahyp:hlinkClr xmlns="" xmlns:ahyp="http://schemas.microsoft.com/office/drawing/2018/hyperlinkcolor" val="tx"/>
                    </a:ext>
                  </a:extLst>
                </a:hlinkClick>
              </a:rPr>
              <a:t>http://there100.org/companies</a:t>
            </a:r>
            <a:endParaRPr lang="en-US" dirty="0">
              <a:solidFill>
                <a:schemeClr val="bg1"/>
              </a:solidFill>
              <a:latin typeface="Helvetica Light" panose="020B0403020202020204" pitchFamily="34" charset="0"/>
            </a:endParaRPr>
          </a:p>
        </p:txBody>
      </p:sp>
      <p:pic>
        <p:nvPicPr>
          <p:cNvPr id="4100" name="Picture 4" descr="http://media.virbcdn.com/cdn_images/resize_1024x1365/71/87aded9e69e34239-ikea.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1981" y="3728083"/>
            <a:ext cx="1638301" cy="6553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media.virbcdn.com/cdn_images/resize_1024x1365/a7/2cb8c8a91975f3c2-Facebook-160x64.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07078" y="3710549"/>
            <a:ext cx="1954330" cy="6903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2D7C20-C8E5-4736-8D6C-7249855BFABF}"/>
              </a:ext>
            </a:extLst>
          </p:cNvPr>
          <p:cNvSpPr/>
          <p:nvPr/>
        </p:nvSpPr>
        <p:spPr>
          <a:xfrm>
            <a:off x="1828800" y="2495532"/>
            <a:ext cx="7941924" cy="769441"/>
          </a:xfrm>
          <a:prstGeom prst="rect">
            <a:avLst/>
          </a:prstGeom>
        </p:spPr>
        <p:txBody>
          <a:bodyPr wrap="square">
            <a:spAutoFit/>
          </a:bodyPr>
          <a:lstStyle/>
          <a:p>
            <a:pPr algn="ctr"/>
            <a:r>
              <a:rPr lang="sk-SK" sz="2200" b="1" i="1" dirty="0" smtClean="0">
                <a:solidFill>
                  <a:srgbClr val="FFC000"/>
                </a:solidFill>
                <a:latin typeface="Helvetica" pitchFamily="2" charset="0"/>
              </a:rPr>
              <a:t>Viac ako </a:t>
            </a:r>
            <a:r>
              <a:rPr lang="en-US" sz="2200" b="1" i="1" dirty="0" smtClean="0">
                <a:solidFill>
                  <a:srgbClr val="FFC000"/>
                </a:solidFill>
                <a:latin typeface="Helvetica" pitchFamily="2" charset="0"/>
              </a:rPr>
              <a:t> </a:t>
            </a:r>
            <a:r>
              <a:rPr lang="en-US" sz="2200" b="1" i="1" dirty="0">
                <a:solidFill>
                  <a:srgbClr val="FFC000"/>
                </a:solidFill>
                <a:latin typeface="Helvetica" pitchFamily="2" charset="0"/>
              </a:rPr>
              <a:t>191 </a:t>
            </a:r>
            <a:r>
              <a:rPr lang="sk-SK" sz="2200" b="1" i="1" dirty="0" smtClean="0">
                <a:solidFill>
                  <a:srgbClr val="FFC000"/>
                </a:solidFill>
                <a:latin typeface="Helvetica" pitchFamily="2" charset="0"/>
              </a:rPr>
              <a:t>globálnych spoločností si dalo za cieľ dosiahnuť</a:t>
            </a:r>
            <a:r>
              <a:rPr lang="en-US" sz="2200" b="1" i="1" dirty="0" smtClean="0">
                <a:solidFill>
                  <a:srgbClr val="FFC000"/>
                </a:solidFill>
                <a:latin typeface="Helvetica" pitchFamily="2" charset="0"/>
              </a:rPr>
              <a:t> </a:t>
            </a:r>
            <a:r>
              <a:rPr lang="en-US" sz="2200" b="1" i="1" dirty="0">
                <a:solidFill>
                  <a:srgbClr val="FFC000"/>
                </a:solidFill>
                <a:latin typeface="Helvetica" pitchFamily="2" charset="0"/>
              </a:rPr>
              <a:t>100% </a:t>
            </a:r>
            <a:r>
              <a:rPr lang="sk-SK" sz="2200" b="1" i="1" dirty="0" smtClean="0">
                <a:solidFill>
                  <a:srgbClr val="FFC000"/>
                </a:solidFill>
                <a:latin typeface="Helvetica" pitchFamily="2" charset="0"/>
              </a:rPr>
              <a:t>svojej energie z obnoviteľných zdrojov</a:t>
            </a:r>
            <a:r>
              <a:rPr lang="en-US" sz="2200" b="1" i="1" dirty="0" smtClean="0">
                <a:solidFill>
                  <a:srgbClr val="FFC000"/>
                </a:solidFill>
                <a:latin typeface="Helvetica" pitchFamily="2" charset="0"/>
              </a:rPr>
              <a:t> </a:t>
            </a:r>
            <a:endParaRPr lang="en-US" sz="2200" b="1" i="1" dirty="0">
              <a:solidFill>
                <a:srgbClr val="FFC000"/>
              </a:solidFill>
              <a:latin typeface="Helvetica" pitchFamily="2" charset="0"/>
            </a:endParaRPr>
          </a:p>
        </p:txBody>
      </p:sp>
      <p:pic>
        <p:nvPicPr>
          <p:cNvPr id="38914" name="Picture 2" descr="Image result for apple logo">
            <a:extLst>
              <a:ext uri="{FF2B5EF4-FFF2-40B4-BE49-F238E27FC236}">
                <a16:creationId xmlns:a16="http://schemas.microsoft.com/office/drawing/2014/main" id="{0772E6A3-22F6-45D2-967D-2E7FEDB4D25A}"/>
              </a:ext>
            </a:extLst>
          </p:cNvPr>
          <p:cNvPicPr>
            <a:picLocks noChangeAspect="1" noChangeArrowheads="1"/>
          </p:cNvPicPr>
          <p:nvPr/>
        </p:nvPicPr>
        <p:blipFill>
          <a:blip r:embed="rId7" cstate="screen">
            <a:lum bright="70000" contrast="-70000"/>
            <a:extLst>
              <a:ext uri="{28A0092B-C50C-407E-A947-70E740481C1C}">
                <a14:useLocalDpi xmlns:a14="http://schemas.microsoft.com/office/drawing/2010/main"/>
              </a:ext>
            </a:extLst>
          </a:blip>
          <a:srcRect/>
          <a:stretch>
            <a:fillRect/>
          </a:stretch>
        </p:blipFill>
        <p:spPr bwMode="auto">
          <a:xfrm>
            <a:off x="10271804" y="3501724"/>
            <a:ext cx="1108039" cy="1108039"/>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media.virbcdn.com/cdn_images/resize_1024x1365/84/c16c4238ccfa963c-160X64-Microsoft.jpg">
            <a:extLst>
              <a:ext uri="{FF2B5EF4-FFF2-40B4-BE49-F238E27FC236}">
                <a16:creationId xmlns:a16="http://schemas.microsoft.com/office/drawing/2014/main" id="{664CE747-14E8-4465-8B48-63AE9EEAEAD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66210" y="5024812"/>
            <a:ext cx="1650131" cy="660052"/>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http://media.virbcdn.com/cdn_images/resize_1024x1365/15/30c742030a20dcf7-GM_Brandmark_Blue_2Dedited64.jpg">
            <a:extLst>
              <a:ext uri="{FF2B5EF4-FFF2-40B4-BE49-F238E27FC236}">
                <a16:creationId xmlns:a16="http://schemas.microsoft.com/office/drawing/2014/main" id="{EB136E9F-E2EA-4D63-B712-1963C3C478C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22113" y="4877396"/>
            <a:ext cx="954884" cy="954884"/>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http://media.virbcdn.com/cdn_images/resize_1024x1365/7a/b69ce4799d90931e-rsz_gssignature_blue_print_160.jpg">
            <a:extLst>
              <a:ext uri="{FF2B5EF4-FFF2-40B4-BE49-F238E27FC236}">
                <a16:creationId xmlns:a16="http://schemas.microsoft.com/office/drawing/2014/main" id="{7F322EE8-33FE-4D8B-A34F-6548DC6209D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474988" y="5089761"/>
            <a:ext cx="1325387" cy="530155"/>
          </a:xfrm>
          <a:prstGeom prst="rect">
            <a:avLst/>
          </a:prstGeom>
          <a:noFill/>
          <a:extLst>
            <a:ext uri="{909E8E84-426E-40DD-AFC4-6F175D3DCCD1}">
              <a14:hiddenFill xmlns:a14="http://schemas.microsoft.com/office/drawing/2010/main">
                <a:solidFill>
                  <a:srgbClr val="FFFFFF"/>
                </a:solidFill>
              </a14:hiddenFill>
            </a:ext>
          </a:extLst>
        </p:spPr>
      </p:pic>
      <p:pic>
        <p:nvPicPr>
          <p:cNvPr id="38922" name="Picture 10" descr="http://media.virbcdn.com/cdn_images/resize_1024x1365/2e/24f42b3aa1ac2d3e-_jnj_160.jpg">
            <a:extLst>
              <a:ext uri="{FF2B5EF4-FFF2-40B4-BE49-F238E27FC236}">
                <a16:creationId xmlns:a16="http://schemas.microsoft.com/office/drawing/2014/main" id="{963D6F5F-4815-45EA-9E48-AC821FD03EF5}"/>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359022" y="4980968"/>
            <a:ext cx="2083866" cy="747740"/>
          </a:xfrm>
          <a:prstGeom prst="rect">
            <a:avLst/>
          </a:prstGeom>
          <a:noFill/>
          <a:extLst>
            <a:ext uri="{909E8E84-426E-40DD-AFC4-6F175D3DCCD1}">
              <a14:hiddenFill xmlns:a14="http://schemas.microsoft.com/office/drawing/2010/main">
                <a:solidFill>
                  <a:srgbClr val="FFFFFF"/>
                </a:solidFill>
              </a14:hiddenFill>
            </a:ext>
          </a:extLst>
        </p:spPr>
      </p:pic>
      <p:pic>
        <p:nvPicPr>
          <p:cNvPr id="38926" name="Picture 14" descr="http://media.virbcdn.com/cdn_images/resize_1024x1365/b5/0472be20f8afdcb9-nestle.jpg">
            <a:extLst>
              <a:ext uri="{FF2B5EF4-FFF2-40B4-BE49-F238E27FC236}">
                <a16:creationId xmlns:a16="http://schemas.microsoft.com/office/drawing/2014/main" id="{3569E062-9B94-4988-A23B-7C48CEA2F31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956434" y="3743129"/>
            <a:ext cx="1920344" cy="6252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6B8D29-F88B-7046-BC7D-B1EC12008F3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535644" y="4962265"/>
            <a:ext cx="2171919" cy="785147"/>
          </a:xfrm>
          <a:prstGeom prst="rect">
            <a:avLst/>
          </a:prstGeom>
        </p:spPr>
      </p:pic>
      <p:pic>
        <p:nvPicPr>
          <p:cNvPr id="26" name="Content Placeholder 6">
            <a:extLst>
              <a:ext uri="{FF2B5EF4-FFF2-40B4-BE49-F238E27FC236}">
                <a16:creationId xmlns:a16="http://schemas.microsoft.com/office/drawing/2014/main" id="{67772325-27A2-DC4C-8B03-F0DEE46652B7}"/>
              </a:ext>
            </a:extLst>
          </p:cNvPr>
          <p:cNvPicPr>
            <a:picLocks noChangeAspect="1"/>
          </p:cNvPicPr>
          <p:nvPr/>
        </p:nvPicPr>
        <p:blipFill>
          <a:blip r:embed="rId14"/>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024965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3681" y="937261"/>
            <a:ext cx="7996034" cy="769441"/>
          </a:xfrm>
          <a:prstGeom prst="rect">
            <a:avLst/>
          </a:prstGeom>
          <a:noFill/>
        </p:spPr>
        <p:txBody>
          <a:bodyPr wrap="square" rtlCol="0">
            <a:spAutoFit/>
          </a:bodyPr>
          <a:lstStyle/>
          <a:p>
            <a:pPr algn="ctr"/>
            <a:r>
              <a:rPr lang="sk-SK" sz="2200" dirty="0" smtClean="0">
                <a:solidFill>
                  <a:srgbClr val="FFFFFF"/>
                </a:solidFill>
                <a:latin typeface="Helvetica Light" panose="020B0403020202020204" pitchFamily="34" charset="0"/>
              </a:rPr>
              <a:t>Bolo/bude  prijatých viac ako 80 zákonov</a:t>
            </a:r>
            <a:r>
              <a:rPr lang="en-US" sz="2200" dirty="0" smtClean="0">
                <a:solidFill>
                  <a:srgbClr val="FFFFFF"/>
                </a:solidFill>
                <a:latin typeface="Helvetica Light" panose="020B0403020202020204" pitchFamily="34" charset="0"/>
              </a:rPr>
              <a:t> (</a:t>
            </a:r>
            <a:r>
              <a:rPr lang="sk-SK" sz="2200" dirty="0" smtClean="0">
                <a:solidFill>
                  <a:srgbClr val="FFFFFF"/>
                </a:solidFill>
                <a:latin typeface="Helvetica Light" panose="020B0403020202020204" pitchFamily="34" charset="0"/>
              </a:rPr>
              <a:t>na národnej, alebo regionálnej úrovni</a:t>
            </a:r>
            <a:r>
              <a:rPr lang="en-US" sz="2200" dirty="0" smtClean="0">
                <a:solidFill>
                  <a:srgbClr val="FFFFFF"/>
                </a:solidFill>
                <a:latin typeface="Helvetica Light" panose="020B0403020202020204" pitchFamily="34" charset="0"/>
              </a:rPr>
              <a:t>), </a:t>
            </a:r>
            <a:r>
              <a:rPr lang="sk-SK" sz="2200" dirty="0" smtClean="0">
                <a:solidFill>
                  <a:srgbClr val="FFFFFF"/>
                </a:solidFill>
                <a:latin typeface="Helvetica Light" panose="020B0403020202020204" pitchFamily="34" charset="0"/>
              </a:rPr>
              <a:t> s cieľom zaviesť poplatky za emisie CO2</a:t>
            </a:r>
            <a:endParaRPr lang="en-US" sz="2200" dirty="0">
              <a:solidFill>
                <a:srgbClr val="FFFFFF"/>
              </a:solidFill>
              <a:latin typeface="Helvetica Light" panose="020B0403020202020204" pitchFamily="34" charset="0"/>
            </a:endParaRPr>
          </a:p>
        </p:txBody>
      </p:sp>
      <p:sp>
        <p:nvSpPr>
          <p:cNvPr id="7" name="Title 2"/>
          <p:cNvSpPr txBox="1">
            <a:spLocks/>
          </p:cNvSpPr>
          <p:nvPr/>
        </p:nvSpPr>
        <p:spPr>
          <a:xfrm>
            <a:off x="2135386" y="246098"/>
            <a:ext cx="7552624" cy="4251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k-SK" sz="2400" b="1" dirty="0" smtClean="0">
                <a:solidFill>
                  <a:srgbClr val="FFC000"/>
                </a:solidFill>
                <a:latin typeface="Helvetica" pitchFamily="2" charset="0"/>
              </a:rPr>
              <a:t>Krajiny na celom svete zdaňujú uhlík</a:t>
            </a:r>
            <a:endParaRPr lang="en-US" sz="2400" b="1" dirty="0">
              <a:solidFill>
                <a:srgbClr val="FFC000"/>
              </a:solidFill>
              <a:latin typeface="Helvetica" pitchFamily="2" charset="0"/>
            </a:endParaRPr>
          </a:p>
        </p:txBody>
      </p:sp>
      <p:sp>
        <p:nvSpPr>
          <p:cNvPr id="8" name="TextBox 7">
            <a:extLst>
              <a:ext uri="{FF2B5EF4-FFF2-40B4-BE49-F238E27FC236}">
                <a16:creationId xmlns:a16="http://schemas.microsoft.com/office/drawing/2014/main" id="{37A0AC4C-AA14-459B-B22F-9F08B2597F45}"/>
              </a:ext>
            </a:extLst>
          </p:cNvPr>
          <p:cNvSpPr txBox="1"/>
          <p:nvPr/>
        </p:nvSpPr>
        <p:spPr>
          <a:xfrm>
            <a:off x="-88739" y="6500003"/>
            <a:ext cx="3048000" cy="338554"/>
          </a:xfrm>
          <a:prstGeom prst="rect">
            <a:avLst/>
          </a:prstGeom>
          <a:noFill/>
        </p:spPr>
        <p:txBody>
          <a:bodyPr wrap="square" rtlCol="0">
            <a:spAutoFit/>
          </a:bodyPr>
          <a:lstStyle/>
          <a:p>
            <a:pPr algn="r"/>
            <a:r>
              <a:rPr lang="en-US" sz="1600" dirty="0">
                <a:solidFill>
                  <a:schemeClr val="bg1"/>
                </a:solidFill>
                <a:latin typeface="Helvetica Light" panose="020B0403020202020204" pitchFamily="34" charset="0"/>
                <a:ea typeface="Arial" charset="0"/>
                <a:cs typeface="Arial" charset="0"/>
              </a:rPr>
              <a:t>Source: World Bank, 2019</a:t>
            </a:r>
          </a:p>
        </p:txBody>
      </p:sp>
      <p:pic>
        <p:nvPicPr>
          <p:cNvPr id="10" name="Picture 9">
            <a:extLst>
              <a:ext uri="{FF2B5EF4-FFF2-40B4-BE49-F238E27FC236}">
                <a16:creationId xmlns:a16="http://schemas.microsoft.com/office/drawing/2014/main" id="{C4328C97-A356-4FDA-9776-E1CCA5260C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846" y="1867845"/>
            <a:ext cx="11557327" cy="3456509"/>
          </a:xfrm>
          <a:prstGeom prst="rect">
            <a:avLst/>
          </a:prstGeom>
        </p:spPr>
      </p:pic>
      <p:sp>
        <p:nvSpPr>
          <p:cNvPr id="12" name="Rectangle 11">
            <a:extLst>
              <a:ext uri="{FF2B5EF4-FFF2-40B4-BE49-F238E27FC236}">
                <a16:creationId xmlns:a16="http://schemas.microsoft.com/office/drawing/2014/main" id="{ED279D4A-6CF1-4F96-9087-A99396B148B4}"/>
              </a:ext>
            </a:extLst>
          </p:cNvPr>
          <p:cNvSpPr/>
          <p:nvPr/>
        </p:nvSpPr>
        <p:spPr>
          <a:xfrm>
            <a:off x="3179384" y="5485497"/>
            <a:ext cx="5464629" cy="769441"/>
          </a:xfrm>
          <a:prstGeom prst="rect">
            <a:avLst/>
          </a:prstGeom>
          <a:noFill/>
        </p:spPr>
        <p:txBody>
          <a:bodyPr wrap="square">
            <a:spAutoFit/>
          </a:bodyPr>
          <a:lstStyle/>
          <a:p>
            <a:pPr algn="ctr"/>
            <a:r>
              <a:rPr lang="sk-SK" sz="2200" b="1" dirty="0" smtClean="0">
                <a:solidFill>
                  <a:srgbClr val="FFFFFF"/>
                </a:solidFill>
                <a:latin typeface="Helvetica Light" panose="020B0403020202020204" pitchFamily="34" charset="0"/>
              </a:rPr>
              <a:t>Aktuálna, alebo plánovaná legislatíva pokrýva</a:t>
            </a:r>
            <a:r>
              <a:rPr lang="en-US" sz="2200" b="1" dirty="0" smtClean="0">
                <a:solidFill>
                  <a:srgbClr val="FFFFFF"/>
                </a:solidFill>
                <a:latin typeface="Helvetica Light" panose="020B0403020202020204" pitchFamily="34" charset="0"/>
              </a:rPr>
              <a:t> 20</a:t>
            </a:r>
            <a:r>
              <a:rPr lang="en-US" sz="2200" b="1" dirty="0">
                <a:solidFill>
                  <a:srgbClr val="FFFFFF"/>
                </a:solidFill>
                <a:latin typeface="Helvetica Light" panose="020B0403020202020204" pitchFamily="34" charset="0"/>
              </a:rPr>
              <a:t>% </a:t>
            </a:r>
            <a:r>
              <a:rPr lang="sk-SK" sz="2200" b="1" dirty="0" smtClean="0">
                <a:solidFill>
                  <a:srgbClr val="FFFFFF"/>
                </a:solidFill>
                <a:latin typeface="Helvetica Light" panose="020B0403020202020204" pitchFamily="34" charset="0"/>
              </a:rPr>
              <a:t>celosvetových emisií</a:t>
            </a:r>
            <a:endParaRPr lang="en-US" sz="2200" b="1" dirty="0">
              <a:solidFill>
                <a:srgbClr val="FFFFFF"/>
              </a:solidFill>
              <a:latin typeface="Helvetica Light" panose="020B0403020202020204" pitchFamily="34" charset="0"/>
            </a:endParaRPr>
          </a:p>
        </p:txBody>
      </p:sp>
      <p:pic>
        <p:nvPicPr>
          <p:cNvPr id="9" name="Content Placeholder 6">
            <a:extLst>
              <a:ext uri="{FF2B5EF4-FFF2-40B4-BE49-F238E27FC236}">
                <a16:creationId xmlns:a16="http://schemas.microsoft.com/office/drawing/2014/main" id="{BE5C17C5-B256-484F-9C3B-69AF9172FF1A}"/>
              </a:ext>
            </a:extLst>
          </p:cNvPr>
          <p:cNvPicPr>
            <a:picLocks noChangeAspect="1"/>
          </p:cNvPicPr>
          <p:nvPr/>
        </p:nvPicPr>
        <p:blipFill>
          <a:blip r:embed="rId4"/>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0642759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343"/>
          <a:stretch>
            <a:fillRect/>
          </a:stretch>
        </p:blipFill>
        <p:spPr bwMode="auto">
          <a:xfrm>
            <a:off x="1" y="2424113"/>
            <a:ext cx="5895975" cy="442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016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t="5933" r="8415"/>
          <a:stretch>
            <a:fillRect/>
          </a:stretch>
        </p:blipFill>
        <p:spPr bwMode="auto">
          <a:xfrm>
            <a:off x="1943896" y="14288"/>
            <a:ext cx="3560763"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0165"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l="5464"/>
          <a:stretch>
            <a:fillRect/>
          </a:stretch>
        </p:blipFill>
        <p:spPr bwMode="auto">
          <a:xfrm>
            <a:off x="5933281" y="2498725"/>
            <a:ext cx="3276600" cy="435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0166" name="Picture 8"/>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14287"/>
            <a:ext cx="2514600" cy="292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9297159" y="475321"/>
            <a:ext cx="2703923" cy="1877437"/>
          </a:xfrm>
          <a:prstGeom prst="rect">
            <a:avLst/>
          </a:prstGeom>
          <a:noFill/>
        </p:spPr>
        <p:txBody>
          <a:bodyPr wrap="square">
            <a:spAutoFit/>
          </a:bodyPr>
          <a:lstStyle/>
          <a:p>
            <a:pPr fontAlgn="base"/>
            <a:r>
              <a:rPr lang="sk-SK" sz="2000" i="1" dirty="0" smtClean="0">
                <a:solidFill>
                  <a:srgbClr val="113A75"/>
                </a:solidFill>
                <a:latin typeface="Helvetica Light Oblique" panose="020B0403020202020204" pitchFamily="34" charset="0"/>
              </a:rPr>
              <a:t>“Svet, ako sme ho vytvorili, je procesom nášho myslenia. Nemôžeme ho zmeniť bez toho, aby sme zmenili naše myslenie.“</a:t>
            </a:r>
          </a:p>
          <a:p>
            <a:pPr fontAlgn="base"/>
            <a:r>
              <a:rPr lang="en-US" sz="1600" b="1" dirty="0">
                <a:solidFill>
                  <a:srgbClr val="113A75"/>
                </a:solidFill>
                <a:latin typeface="Helvetica" pitchFamily="2" charset="0"/>
              </a:rPr>
              <a:t>	- Albert Einstein</a:t>
            </a:r>
          </a:p>
        </p:txBody>
      </p:sp>
      <p:sp>
        <p:nvSpPr>
          <p:cNvPr id="10" name="Rectangle 9">
            <a:extLst>
              <a:ext uri="{FF2B5EF4-FFF2-40B4-BE49-F238E27FC236}">
                <a16:creationId xmlns:a16="http://schemas.microsoft.com/office/drawing/2014/main" id="{A9405449-3139-4CE4-A425-AFB07C9804CC}"/>
              </a:ext>
            </a:extLst>
          </p:cNvPr>
          <p:cNvSpPr/>
          <p:nvPr/>
        </p:nvSpPr>
        <p:spPr>
          <a:xfrm>
            <a:off x="9297158" y="3507238"/>
            <a:ext cx="2703923" cy="2893100"/>
          </a:xfrm>
          <a:prstGeom prst="rect">
            <a:avLst/>
          </a:prstGeom>
          <a:noFill/>
        </p:spPr>
        <p:txBody>
          <a:bodyPr wrap="square">
            <a:spAutoFit/>
          </a:bodyPr>
          <a:lstStyle/>
          <a:p>
            <a:pPr fontAlgn="base"/>
            <a:r>
              <a:rPr lang="en-US" sz="2000" i="1" dirty="0" smtClean="0">
                <a:solidFill>
                  <a:srgbClr val="113A75"/>
                </a:solidFill>
                <a:latin typeface="Helvetica Light" panose="020B0403020202020204" pitchFamily="34" charset="0"/>
              </a:rPr>
              <a:t>“</a:t>
            </a:r>
            <a:r>
              <a:rPr lang="sk-SK" sz="2000" b="1" i="1" dirty="0" smtClean="0">
                <a:solidFill>
                  <a:srgbClr val="113A75"/>
                </a:solidFill>
                <a:latin typeface="Helvetica Light" panose="020B0403020202020204" pitchFamily="34" charset="0"/>
              </a:rPr>
              <a:t>Nikdy nepochybuj o tom, že malá skupina premýšľavých, angažovaných občanov môže zmeniť svet. </a:t>
            </a:r>
          </a:p>
          <a:p>
            <a:pPr fontAlgn="base"/>
            <a:r>
              <a:rPr lang="sk-SK" sz="2000" b="1" i="1" dirty="0" smtClean="0">
                <a:solidFill>
                  <a:srgbClr val="113A75"/>
                </a:solidFill>
                <a:latin typeface="Helvetica Light" panose="020B0403020202020204" pitchFamily="34" charset="0"/>
              </a:rPr>
              <a:t>V skutočnosti, je to jediný  účinný nástroj, ktorý má  naozaj k dispozícii.</a:t>
            </a:r>
            <a:r>
              <a:rPr lang="sk-SK" sz="2000" i="1" dirty="0" smtClean="0">
                <a:solidFill>
                  <a:srgbClr val="113A75"/>
                </a:solidFill>
                <a:latin typeface="Helvetica Light" panose="020B0403020202020204" pitchFamily="34" charset="0"/>
              </a:rPr>
              <a:t>"</a:t>
            </a:r>
            <a:r>
              <a:rPr lang="en-US" sz="2000" i="1" dirty="0">
                <a:solidFill>
                  <a:srgbClr val="113A75"/>
                </a:solidFill>
                <a:latin typeface="Helvetica Light" panose="020B0403020202020204" pitchFamily="34" charset="0"/>
              </a:rPr>
              <a:t> </a:t>
            </a:r>
            <a:r>
              <a:rPr lang="en-US" sz="2200" i="1" dirty="0">
                <a:solidFill>
                  <a:srgbClr val="113A75"/>
                </a:solidFill>
                <a:latin typeface="Helvetica Light" panose="020B0403020202020204" pitchFamily="34" charset="0"/>
              </a:rPr>
              <a:t/>
            </a:r>
            <a:br>
              <a:rPr lang="en-US" sz="2200" i="1" dirty="0">
                <a:solidFill>
                  <a:srgbClr val="113A75"/>
                </a:solidFill>
                <a:latin typeface="Helvetica Light" panose="020B0403020202020204" pitchFamily="34" charset="0"/>
              </a:rPr>
            </a:br>
            <a:r>
              <a:rPr lang="en-US" sz="2200" i="1" dirty="0">
                <a:solidFill>
                  <a:srgbClr val="113A75"/>
                </a:solidFill>
                <a:latin typeface="Helvetica Light" panose="020B0403020202020204" pitchFamily="34" charset="0"/>
              </a:rPr>
              <a:t>	</a:t>
            </a:r>
            <a:r>
              <a:rPr lang="en-US" sz="1600" b="1" dirty="0">
                <a:solidFill>
                  <a:srgbClr val="113A75"/>
                </a:solidFill>
                <a:latin typeface="Helvetica" pitchFamily="2" charset="0"/>
              </a:rPr>
              <a:t>- Margaret Mead</a:t>
            </a:r>
          </a:p>
        </p:txBody>
      </p:sp>
      <p:pic>
        <p:nvPicPr>
          <p:cNvPr id="220162"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362577" y="1"/>
            <a:ext cx="3810000" cy="290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549583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tudents protest climate change by wearing breathing masks and holding signs reading, âWhat I stand for is what I stand on.â">
            <a:extLst>
              <a:ext uri="{FF2B5EF4-FFF2-40B4-BE49-F238E27FC236}">
                <a16:creationId xmlns:a16="http://schemas.microsoft.com/office/drawing/2014/main" id="{A6745441-C7F1-6544-AA3B-17ACBAE104E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664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831679" y="326013"/>
            <a:ext cx="2238702" cy="1815882"/>
          </a:xfrm>
          <a:prstGeom prst="rect">
            <a:avLst/>
          </a:prstGeom>
          <a:noFill/>
        </p:spPr>
        <p:txBody>
          <a:bodyPr wrap="square" rtlCol="0">
            <a:spAutoFit/>
          </a:bodyPr>
          <a:lstStyle/>
          <a:p>
            <a:r>
              <a:rPr lang="sk-SK" sz="2800" b="1" dirty="0" smtClean="0">
                <a:solidFill>
                  <a:srgbClr val="113A75"/>
                </a:solidFill>
                <a:latin typeface="Helvetica" pitchFamily="2" charset="0"/>
                <a:cs typeface="Arial"/>
              </a:rPr>
              <a:t>Klimatický štrajk </a:t>
            </a:r>
            <a:r>
              <a:rPr lang="en-US" sz="2800" b="1" dirty="0" smtClean="0">
                <a:solidFill>
                  <a:srgbClr val="113A75"/>
                </a:solidFill>
                <a:latin typeface="Helvetica" pitchFamily="2" charset="0"/>
                <a:cs typeface="Arial"/>
              </a:rPr>
              <a:t>#</a:t>
            </a:r>
            <a:r>
              <a:rPr lang="en-US" sz="2800" b="1" dirty="0" err="1" smtClean="0">
                <a:solidFill>
                  <a:srgbClr val="113A75"/>
                </a:solidFill>
                <a:latin typeface="Helvetica" pitchFamily="2" charset="0"/>
                <a:cs typeface="Arial"/>
              </a:rPr>
              <a:t>FridaysForFuture</a:t>
            </a:r>
            <a:endParaRPr lang="en-US" sz="4600" b="1" dirty="0">
              <a:solidFill>
                <a:srgbClr val="113A75"/>
              </a:solidFill>
              <a:latin typeface="Helvetica" pitchFamily="2" charset="0"/>
              <a:cs typeface="Arial"/>
            </a:endParaRPr>
          </a:p>
        </p:txBody>
      </p:sp>
      <p:sp>
        <p:nvSpPr>
          <p:cNvPr id="9" name="Pentagon 8"/>
          <p:cNvSpPr/>
          <p:nvPr/>
        </p:nvSpPr>
        <p:spPr>
          <a:xfrm>
            <a:off x="-1" y="5486400"/>
            <a:ext cx="3626070" cy="1020344"/>
          </a:xfrm>
          <a:prstGeom prst="homePlat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Helvetica Light" panose="020B0403020202020204" pitchFamily="34" charset="0"/>
                <a:cs typeface="Calibri (Body)"/>
              </a:rPr>
              <a:t>1.4 </a:t>
            </a:r>
            <a:r>
              <a:rPr lang="en-US" sz="2400" dirty="0" err="1" smtClean="0">
                <a:solidFill>
                  <a:schemeClr val="tx1"/>
                </a:solidFill>
                <a:latin typeface="Helvetica Light" panose="020B0403020202020204" pitchFamily="34" charset="0"/>
                <a:cs typeface="Calibri (Body)"/>
              </a:rPr>
              <a:t>milli</a:t>
            </a:r>
            <a:r>
              <a:rPr lang="sk-SK" sz="2400" dirty="0" smtClean="0">
                <a:solidFill>
                  <a:schemeClr val="tx1"/>
                </a:solidFill>
                <a:latin typeface="Helvetica Light" panose="020B0403020202020204" pitchFamily="34" charset="0"/>
                <a:cs typeface="Calibri (Body)"/>
              </a:rPr>
              <a:t>ó</a:t>
            </a:r>
            <a:r>
              <a:rPr lang="en-US" sz="2400" dirty="0" smtClean="0">
                <a:solidFill>
                  <a:schemeClr val="tx1"/>
                </a:solidFill>
                <a:latin typeface="Helvetica Light" panose="020B0403020202020204" pitchFamily="34" charset="0"/>
                <a:cs typeface="Calibri (Body)"/>
              </a:rPr>
              <a:t>n</a:t>
            </a:r>
            <a:r>
              <a:rPr lang="sk-SK" sz="2400" dirty="0" smtClean="0">
                <a:solidFill>
                  <a:schemeClr val="tx1"/>
                </a:solidFill>
                <a:latin typeface="Helvetica Light" panose="020B0403020202020204" pitchFamily="34" charset="0"/>
                <a:cs typeface="Calibri (Body)"/>
              </a:rPr>
              <a:t>a</a:t>
            </a:r>
            <a:r>
              <a:rPr lang="en-US" sz="2400" dirty="0" smtClean="0">
                <a:solidFill>
                  <a:schemeClr val="tx1"/>
                </a:solidFill>
                <a:latin typeface="Helvetica Light" panose="020B0403020202020204" pitchFamily="34" charset="0"/>
                <a:cs typeface="Calibri (Body)"/>
              </a:rPr>
              <a:t> </a:t>
            </a:r>
            <a:r>
              <a:rPr lang="sk-SK" sz="2400" dirty="0" smtClean="0">
                <a:solidFill>
                  <a:schemeClr val="tx1"/>
                </a:solidFill>
                <a:latin typeface="Helvetica Light" panose="020B0403020202020204" pitchFamily="34" charset="0"/>
                <a:cs typeface="Calibri (Body)"/>
              </a:rPr>
              <a:t>mladých ľudí</a:t>
            </a:r>
            <a:r>
              <a:rPr lang="en-US" sz="2400" dirty="0" smtClean="0">
                <a:solidFill>
                  <a:schemeClr val="tx1"/>
                </a:solidFill>
                <a:latin typeface="Helvetica Light" panose="020B0403020202020204" pitchFamily="34" charset="0"/>
                <a:cs typeface="Calibri (Body)"/>
              </a:rPr>
              <a:t> </a:t>
            </a:r>
            <a:r>
              <a:rPr lang="en-US" sz="2400" dirty="0">
                <a:solidFill>
                  <a:schemeClr val="tx1"/>
                </a:solidFill>
                <a:latin typeface="Helvetica Light" panose="020B0403020202020204" pitchFamily="34" charset="0"/>
                <a:cs typeface="Calibri (Body)"/>
              </a:rPr>
              <a:t/>
            </a:r>
            <a:br>
              <a:rPr lang="en-US" sz="2400" dirty="0">
                <a:solidFill>
                  <a:schemeClr val="tx1"/>
                </a:solidFill>
                <a:latin typeface="Helvetica Light" panose="020B0403020202020204" pitchFamily="34" charset="0"/>
                <a:cs typeface="Calibri (Body)"/>
              </a:rPr>
            </a:br>
            <a:r>
              <a:rPr lang="sk-SK" sz="2400" dirty="0" smtClean="0">
                <a:solidFill>
                  <a:schemeClr val="tx1"/>
                </a:solidFill>
                <a:latin typeface="Helvetica Light" panose="020B0403020202020204" pitchFamily="34" charset="0"/>
                <a:cs typeface="Calibri (Body)"/>
              </a:rPr>
              <a:t>v</a:t>
            </a:r>
            <a:r>
              <a:rPr lang="en-US" sz="2400" dirty="0" smtClean="0">
                <a:solidFill>
                  <a:schemeClr val="tx1"/>
                </a:solidFill>
                <a:latin typeface="Helvetica Light" panose="020B0403020202020204" pitchFamily="34" charset="0"/>
                <a:cs typeface="Calibri (Body)"/>
              </a:rPr>
              <a:t> </a:t>
            </a:r>
            <a:r>
              <a:rPr lang="en-US" sz="2400" dirty="0">
                <a:solidFill>
                  <a:schemeClr val="tx1"/>
                </a:solidFill>
                <a:latin typeface="Helvetica Light" panose="020B0403020202020204" pitchFamily="34" charset="0"/>
                <a:cs typeface="Calibri (Body)"/>
              </a:rPr>
              <a:t>123 </a:t>
            </a:r>
            <a:r>
              <a:rPr lang="sk-SK" sz="2400" dirty="0" smtClean="0">
                <a:solidFill>
                  <a:schemeClr val="tx1"/>
                </a:solidFill>
                <a:latin typeface="Helvetica Light" panose="020B0403020202020204" pitchFamily="34" charset="0"/>
                <a:cs typeface="Calibri (Body)"/>
              </a:rPr>
              <a:t>krajinách</a:t>
            </a:r>
            <a:r>
              <a:rPr lang="en-US" sz="2400" dirty="0" smtClean="0">
                <a:solidFill>
                  <a:schemeClr val="tx1"/>
                </a:solidFill>
                <a:latin typeface="Helvetica Light" panose="020B0403020202020204" pitchFamily="34" charset="0"/>
                <a:cs typeface="Calibri (Body)"/>
              </a:rPr>
              <a:t>! </a:t>
            </a:r>
            <a:endParaRPr lang="en-US" sz="2400" dirty="0">
              <a:solidFill>
                <a:schemeClr val="tx1"/>
              </a:solidFill>
              <a:latin typeface="Helvetica Light" panose="020B0403020202020204" pitchFamily="34" charset="0"/>
              <a:cs typeface="Calibri (Body)"/>
            </a:endParaRPr>
          </a:p>
        </p:txBody>
      </p:sp>
      <p:sp>
        <p:nvSpPr>
          <p:cNvPr id="10" name="TextBox 9">
            <a:extLst>
              <a:ext uri="{FF2B5EF4-FFF2-40B4-BE49-F238E27FC236}">
                <a16:creationId xmlns:a16="http://schemas.microsoft.com/office/drawing/2014/main" id="{F58A74C5-D94D-4058-B703-FBCA16A4C404}"/>
              </a:ext>
            </a:extLst>
          </p:cNvPr>
          <p:cNvSpPr txBox="1"/>
          <p:nvPr/>
        </p:nvSpPr>
        <p:spPr>
          <a:xfrm>
            <a:off x="9831679" y="5798858"/>
            <a:ext cx="2238702" cy="400110"/>
          </a:xfrm>
          <a:prstGeom prst="rect">
            <a:avLst/>
          </a:prstGeom>
          <a:noFill/>
        </p:spPr>
        <p:txBody>
          <a:bodyPr wrap="square" rtlCol="0">
            <a:spAutoFit/>
          </a:bodyPr>
          <a:lstStyle/>
          <a:p>
            <a:r>
              <a:rPr lang="sk-SK" sz="2000" i="1" dirty="0" smtClean="0">
                <a:solidFill>
                  <a:srgbClr val="113A75"/>
                </a:solidFill>
                <a:latin typeface="Helvetica Light Oblique" panose="020B0403020202020204" pitchFamily="34" charset="0"/>
                <a:cs typeface="Arial"/>
              </a:rPr>
              <a:t>19.03.2019</a:t>
            </a:r>
            <a:endParaRPr lang="en-US" sz="2000" i="1" dirty="0">
              <a:solidFill>
                <a:srgbClr val="113A75"/>
              </a:solidFill>
              <a:latin typeface="Helvetica Light Oblique" panose="020B0403020202020204" pitchFamily="34" charset="0"/>
              <a:cs typeface="Arial"/>
            </a:endParaRPr>
          </a:p>
        </p:txBody>
      </p:sp>
    </p:spTree>
    <p:extLst>
      <p:ext uri="{BB962C8B-B14F-4D97-AF65-F5344CB8AC3E}">
        <p14:creationId xmlns:p14="http://schemas.microsoft.com/office/powerpoint/2010/main" val="2992213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5372284" cy="6872494"/>
          </a:xfrm>
          <a:prstGeom prst="rect">
            <a:avLst/>
          </a:prstGeom>
        </p:spPr>
      </p:pic>
      <p:sp>
        <p:nvSpPr>
          <p:cNvPr id="5" name="TextBox 4"/>
          <p:cNvSpPr txBox="1"/>
          <p:nvPr/>
        </p:nvSpPr>
        <p:spPr>
          <a:xfrm>
            <a:off x="5785945" y="6375552"/>
            <a:ext cx="2406870" cy="338554"/>
          </a:xfrm>
          <a:prstGeom prst="rect">
            <a:avLst/>
          </a:prstGeom>
          <a:noFill/>
        </p:spPr>
        <p:txBody>
          <a:bodyPr wrap="square" rtlCol="0">
            <a:spAutoFit/>
          </a:bodyPr>
          <a:lstStyle/>
          <a:p>
            <a:pPr algn="r"/>
            <a:r>
              <a:rPr lang="en-US" sz="1600" dirty="0">
                <a:solidFill>
                  <a:schemeClr val="bg1"/>
                </a:solidFill>
                <a:latin typeface="Helvetica Light" panose="020B0403020202020204" pitchFamily="34" charset="0"/>
                <a:ea typeface="Futura Medium" charset="0"/>
                <a:cs typeface="Futura Medium" charset="0"/>
              </a:rPr>
              <a:t>Illustration by Elise </a:t>
            </a:r>
            <a:r>
              <a:rPr lang="en-US" sz="1600" dirty="0" err="1">
                <a:solidFill>
                  <a:schemeClr val="bg1"/>
                </a:solidFill>
                <a:latin typeface="Helvetica Light" panose="020B0403020202020204" pitchFamily="34" charset="0"/>
                <a:ea typeface="Futura Medium" charset="0"/>
                <a:cs typeface="Futura Medium" charset="0"/>
              </a:rPr>
              <a:t>Amel</a:t>
            </a:r>
            <a:endParaRPr lang="en-US" sz="1600" dirty="0">
              <a:solidFill>
                <a:schemeClr val="bg1"/>
              </a:solidFill>
              <a:latin typeface="Helvetica Light" panose="020B0403020202020204" pitchFamily="34" charset="0"/>
              <a:ea typeface="Futura Medium" charset="0"/>
              <a:cs typeface="Futura Medium" charset="0"/>
            </a:endParaRPr>
          </a:p>
        </p:txBody>
      </p:sp>
      <p:sp>
        <p:nvSpPr>
          <p:cNvPr id="7" name="Shape 133">
            <a:extLst>
              <a:ext uri="{FF2B5EF4-FFF2-40B4-BE49-F238E27FC236}">
                <a16:creationId xmlns:a16="http://schemas.microsoft.com/office/drawing/2014/main" id="{9AC2DB10-CECB-4164-9B18-84C3DAD13E80}"/>
              </a:ext>
            </a:extLst>
          </p:cNvPr>
          <p:cNvSpPr txBox="1"/>
          <p:nvPr/>
        </p:nvSpPr>
        <p:spPr>
          <a:xfrm>
            <a:off x="6835049" y="956204"/>
            <a:ext cx="4043158" cy="857400"/>
          </a:xfrm>
          <a:prstGeom prst="rect">
            <a:avLst/>
          </a:prstGeom>
          <a:noFill/>
          <a:ln>
            <a:noFill/>
          </a:ln>
        </p:spPr>
        <p:txBody>
          <a:bodyPr spcFirstLastPara="1" wrap="square" lIns="91425" tIns="45700" rIns="91425" bIns="45700" anchor="t" anchorCtr="0">
            <a:noAutofit/>
          </a:bodyPr>
          <a:lstStyle/>
          <a:p>
            <a:pPr>
              <a:lnSpc>
                <a:spcPct val="90000"/>
              </a:lnSpc>
              <a:buClr>
                <a:srgbClr val="1E4E79"/>
              </a:buClr>
              <a:buSzPts val="4400"/>
            </a:pPr>
            <a:r>
              <a:rPr lang="en-US" sz="6000" b="1" i="1" dirty="0">
                <a:solidFill>
                  <a:schemeClr val="bg1"/>
                </a:solidFill>
                <a:latin typeface="Helvetica Bold Oblique" pitchFamily="2" charset="0"/>
                <a:ea typeface="Calibri"/>
                <a:cs typeface="Calibri"/>
                <a:sym typeface="Calibri"/>
              </a:rPr>
              <a:t>What can you do?</a:t>
            </a:r>
          </a:p>
        </p:txBody>
      </p:sp>
      <p:pic>
        <p:nvPicPr>
          <p:cNvPr id="8" name="Content Placeholder 6">
            <a:extLst>
              <a:ext uri="{FF2B5EF4-FFF2-40B4-BE49-F238E27FC236}">
                <a16:creationId xmlns:a16="http://schemas.microsoft.com/office/drawing/2014/main" id="{6636A2F7-7F49-1D48-8F42-D7BFBD1118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496377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072" y="78830"/>
            <a:ext cx="4997669" cy="6635276"/>
          </a:xfrm>
          <a:prstGeom prst="rect">
            <a:avLst/>
          </a:prstGeom>
        </p:spPr>
      </p:pic>
      <p:sp>
        <p:nvSpPr>
          <p:cNvPr id="5" name="TextBox 4"/>
          <p:cNvSpPr txBox="1"/>
          <p:nvPr/>
        </p:nvSpPr>
        <p:spPr>
          <a:xfrm>
            <a:off x="5785945" y="6375552"/>
            <a:ext cx="2406870" cy="338554"/>
          </a:xfrm>
          <a:prstGeom prst="rect">
            <a:avLst/>
          </a:prstGeom>
          <a:noFill/>
        </p:spPr>
        <p:txBody>
          <a:bodyPr wrap="square" rtlCol="0">
            <a:spAutoFit/>
          </a:bodyPr>
          <a:lstStyle/>
          <a:p>
            <a:pPr algn="r"/>
            <a:r>
              <a:rPr lang="en-US" sz="1600" dirty="0">
                <a:solidFill>
                  <a:schemeClr val="bg1"/>
                </a:solidFill>
                <a:latin typeface="Helvetica Light" panose="020B0403020202020204" pitchFamily="34" charset="0"/>
                <a:ea typeface="Futura Medium" charset="0"/>
                <a:cs typeface="Futura Medium" charset="0"/>
              </a:rPr>
              <a:t>Illustration by Elise </a:t>
            </a:r>
            <a:r>
              <a:rPr lang="en-US" sz="1600" dirty="0" err="1">
                <a:solidFill>
                  <a:schemeClr val="bg1"/>
                </a:solidFill>
                <a:latin typeface="Helvetica Light" panose="020B0403020202020204" pitchFamily="34" charset="0"/>
                <a:ea typeface="Futura Medium" charset="0"/>
                <a:cs typeface="Futura Medium" charset="0"/>
              </a:rPr>
              <a:t>Amel</a:t>
            </a:r>
            <a:endParaRPr lang="en-US" sz="1600" dirty="0">
              <a:solidFill>
                <a:schemeClr val="bg1"/>
              </a:solidFill>
              <a:latin typeface="Helvetica Light" panose="020B0403020202020204" pitchFamily="34" charset="0"/>
              <a:ea typeface="Futura Medium" charset="0"/>
              <a:cs typeface="Futura Medium" charset="0"/>
            </a:endParaRPr>
          </a:p>
        </p:txBody>
      </p:sp>
      <p:sp>
        <p:nvSpPr>
          <p:cNvPr id="7" name="Shape 133">
            <a:extLst>
              <a:ext uri="{FF2B5EF4-FFF2-40B4-BE49-F238E27FC236}">
                <a16:creationId xmlns:a16="http://schemas.microsoft.com/office/drawing/2014/main" id="{9AC2DB10-CECB-4164-9B18-84C3DAD13E80}"/>
              </a:ext>
            </a:extLst>
          </p:cNvPr>
          <p:cNvSpPr txBox="1"/>
          <p:nvPr/>
        </p:nvSpPr>
        <p:spPr>
          <a:xfrm>
            <a:off x="6835049" y="956204"/>
            <a:ext cx="4043158" cy="1817818"/>
          </a:xfrm>
          <a:prstGeom prst="rect">
            <a:avLst/>
          </a:prstGeom>
          <a:noFill/>
          <a:ln>
            <a:noFill/>
          </a:ln>
        </p:spPr>
        <p:txBody>
          <a:bodyPr spcFirstLastPara="1" wrap="square" lIns="91425" tIns="45700" rIns="91425" bIns="45700" anchor="t" anchorCtr="0">
            <a:noAutofit/>
          </a:bodyPr>
          <a:lstStyle/>
          <a:p>
            <a:pPr>
              <a:lnSpc>
                <a:spcPct val="90000"/>
              </a:lnSpc>
              <a:buClr>
                <a:srgbClr val="1E4E79"/>
              </a:buClr>
              <a:buSzPts val="4400"/>
            </a:pPr>
            <a:r>
              <a:rPr lang="sk-SK" sz="6000" b="1" i="1" dirty="0" smtClean="0">
                <a:solidFill>
                  <a:schemeClr val="bg1"/>
                </a:solidFill>
                <a:latin typeface="Helvetica Bold Oblique" pitchFamily="2" charset="0"/>
                <a:ea typeface="Calibri"/>
                <a:cs typeface="Calibri"/>
                <a:sym typeface="Calibri"/>
              </a:rPr>
              <a:t>Čo môžete urobiť Vy</a:t>
            </a:r>
            <a:r>
              <a:rPr lang="en-US" sz="6000" b="1" i="1" dirty="0" smtClean="0">
                <a:solidFill>
                  <a:schemeClr val="bg1"/>
                </a:solidFill>
                <a:latin typeface="Helvetica Bold Oblique" pitchFamily="2" charset="0"/>
                <a:ea typeface="Calibri"/>
                <a:cs typeface="Calibri"/>
                <a:sym typeface="Calibri"/>
              </a:rPr>
              <a:t>?</a:t>
            </a:r>
            <a:endParaRPr lang="en-US" sz="6000" b="1" i="1" dirty="0">
              <a:solidFill>
                <a:schemeClr val="bg1"/>
              </a:solidFill>
              <a:latin typeface="Helvetica Bold Oblique" pitchFamily="2" charset="0"/>
              <a:ea typeface="Calibri"/>
              <a:cs typeface="Calibri"/>
              <a:sym typeface="Calibri"/>
            </a:endParaRPr>
          </a:p>
        </p:txBody>
      </p:sp>
      <p:pic>
        <p:nvPicPr>
          <p:cNvPr id="8" name="Content Placeholder 6">
            <a:extLst>
              <a:ext uri="{FF2B5EF4-FFF2-40B4-BE49-F238E27FC236}">
                <a16:creationId xmlns:a16="http://schemas.microsoft.com/office/drawing/2014/main" id="{38122CEA-53CC-D94D-B310-4FF9E954F9C7}"/>
              </a:ext>
            </a:extLst>
          </p:cNvPr>
          <p:cNvPicPr>
            <a:picLocks noChangeAspect="1"/>
          </p:cNvPicPr>
          <p:nvPr/>
        </p:nvPicPr>
        <p:blipFill>
          <a:blip r:embed="rId4"/>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736553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33">
            <a:extLst>
              <a:ext uri="{FF2B5EF4-FFF2-40B4-BE49-F238E27FC236}">
                <a16:creationId xmlns:a16="http://schemas.microsoft.com/office/drawing/2014/main" id="{10572E70-D443-4B59-8D19-3ED81AC2A287}"/>
              </a:ext>
            </a:extLst>
          </p:cNvPr>
          <p:cNvSpPr txBox="1"/>
          <p:nvPr/>
        </p:nvSpPr>
        <p:spPr>
          <a:xfrm>
            <a:off x="7347856" y="761912"/>
            <a:ext cx="4494643" cy="3189602"/>
          </a:xfrm>
          <a:prstGeom prst="rect">
            <a:avLst/>
          </a:prstGeom>
        </p:spPr>
        <p:txBody>
          <a:bodyPr spcFirstLastPara="1" vert="horz" lIns="91440" tIns="45720" rIns="91440" bIns="45720" rtlCol="0" anchor="b" anchorCtr="0">
            <a:noAutofit/>
          </a:bodyPr>
          <a:lstStyle/>
          <a:p>
            <a:pPr defTabSz="914400">
              <a:lnSpc>
                <a:spcPct val="90000"/>
              </a:lnSpc>
              <a:spcBef>
                <a:spcPct val="0"/>
              </a:spcBef>
              <a:spcAft>
                <a:spcPts val="600"/>
              </a:spcAft>
              <a:buClr>
                <a:srgbClr val="1E4E79"/>
              </a:buClr>
              <a:buSzPts val="4400"/>
            </a:pPr>
            <a:r>
              <a:rPr lang="sk-SK" sz="6000" b="1" dirty="0" smtClean="0">
                <a:solidFill>
                  <a:srgbClr val="FFC84B"/>
                </a:solidFill>
                <a:latin typeface="Helvetica" pitchFamily="2" charset="0"/>
                <a:ea typeface="+mj-ea"/>
                <a:cs typeface="+mj-cs"/>
                <a:sym typeface="Calibri"/>
              </a:rPr>
              <a:t>Ďakujeme</a:t>
            </a:r>
            <a:r>
              <a:rPr lang="en-US" sz="6000" b="1" dirty="0" smtClean="0">
                <a:solidFill>
                  <a:srgbClr val="FFC84B"/>
                </a:solidFill>
                <a:latin typeface="Helvetica" pitchFamily="2" charset="0"/>
                <a:ea typeface="+mj-ea"/>
                <a:cs typeface="+mj-cs"/>
                <a:sym typeface="Calibri"/>
              </a:rPr>
              <a:t>!</a:t>
            </a:r>
            <a:endParaRPr lang="en-US" sz="6000" b="1" dirty="0">
              <a:solidFill>
                <a:srgbClr val="FFC84B"/>
              </a:solidFill>
              <a:latin typeface="Helvetica" pitchFamily="2" charset="0"/>
              <a:ea typeface="+mj-ea"/>
              <a:cs typeface="+mj-cs"/>
              <a:sym typeface="Calibri"/>
            </a:endParaRPr>
          </a:p>
          <a:p>
            <a:pPr defTabSz="914400">
              <a:lnSpc>
                <a:spcPct val="90000"/>
              </a:lnSpc>
              <a:spcBef>
                <a:spcPct val="0"/>
              </a:spcBef>
              <a:spcAft>
                <a:spcPts val="600"/>
              </a:spcAft>
              <a:buClr>
                <a:srgbClr val="1E4E79"/>
              </a:buClr>
              <a:buSzPts val="4400"/>
            </a:pPr>
            <a:endParaRPr lang="en-US" sz="4000" b="1" dirty="0">
              <a:latin typeface="Helvetica" pitchFamily="2" charset="0"/>
              <a:ea typeface="+mj-ea"/>
              <a:cs typeface="+mj-cs"/>
              <a:sym typeface="Calibri"/>
            </a:endParaRPr>
          </a:p>
          <a:p>
            <a:pPr defTabSz="914400">
              <a:lnSpc>
                <a:spcPct val="90000"/>
              </a:lnSpc>
              <a:spcBef>
                <a:spcPct val="0"/>
              </a:spcBef>
              <a:spcAft>
                <a:spcPts val="600"/>
              </a:spcAft>
              <a:buClr>
                <a:srgbClr val="1E4E79"/>
              </a:buClr>
              <a:buSzPts val="4400"/>
            </a:pPr>
            <a:r>
              <a:rPr lang="sk-SK" sz="3000" dirty="0" smtClean="0">
                <a:solidFill>
                  <a:srgbClr val="FFFFFF"/>
                </a:solidFill>
                <a:latin typeface="Helvetica Light" panose="020B0403020202020204" pitchFamily="34" charset="0"/>
                <a:ea typeface="+mj-ea"/>
                <a:cs typeface="+mj-cs"/>
                <a:sym typeface="Calibri"/>
              </a:rPr>
              <a:t>Navštívte</a:t>
            </a:r>
            <a:r>
              <a:rPr lang="en-US" sz="3000" dirty="0" smtClean="0">
                <a:solidFill>
                  <a:srgbClr val="FFFFFF"/>
                </a:solidFill>
                <a:latin typeface="Helvetica Light" panose="020B0403020202020204" pitchFamily="34" charset="0"/>
                <a:ea typeface="+mj-ea"/>
                <a:cs typeface="+mj-cs"/>
                <a:sym typeface="Calibri"/>
              </a:rPr>
              <a:t>: </a:t>
            </a:r>
            <a:endParaRPr lang="en-US" sz="3000" dirty="0">
              <a:solidFill>
                <a:srgbClr val="FFFFFF"/>
              </a:solidFill>
              <a:latin typeface="Helvetica Light" panose="020B0403020202020204" pitchFamily="34" charset="0"/>
              <a:ea typeface="+mj-ea"/>
              <a:cs typeface="+mj-cs"/>
              <a:sym typeface="Calibri"/>
            </a:endParaRPr>
          </a:p>
          <a:p>
            <a:pPr defTabSz="914400">
              <a:lnSpc>
                <a:spcPct val="90000"/>
              </a:lnSpc>
              <a:spcBef>
                <a:spcPct val="0"/>
              </a:spcBef>
              <a:spcAft>
                <a:spcPts val="600"/>
              </a:spcAft>
              <a:buClr>
                <a:srgbClr val="1E4E79"/>
              </a:buClr>
              <a:buSzPts val="4400"/>
            </a:pPr>
            <a:r>
              <a:rPr lang="en-US" sz="3000" u="sng" dirty="0" err="1">
                <a:solidFill>
                  <a:srgbClr val="FFC84B"/>
                </a:solidFill>
                <a:latin typeface="Helvetica Light" panose="020B0403020202020204" pitchFamily="34" charset="0"/>
                <a:ea typeface="+mj-ea"/>
                <a:cs typeface="+mj-cs"/>
                <a:sym typeface="Calibri"/>
              </a:rPr>
              <a:t>climateinteractive.org</a:t>
            </a:r>
            <a:endParaRPr lang="en-US" sz="3000" u="sng" dirty="0">
              <a:solidFill>
                <a:srgbClr val="FFC84B"/>
              </a:solidFill>
              <a:latin typeface="Helvetica Light" panose="020B0403020202020204" pitchFamily="34" charset="0"/>
              <a:ea typeface="+mj-ea"/>
              <a:cs typeface="+mj-cs"/>
              <a:sym typeface="Calibri"/>
            </a:endParaRPr>
          </a:p>
        </p:txBody>
      </p:sp>
      <p:sp>
        <p:nvSpPr>
          <p:cNvPr id="5" name="Rectangle 4">
            <a:extLst>
              <a:ext uri="{FF2B5EF4-FFF2-40B4-BE49-F238E27FC236}">
                <a16:creationId xmlns:a16="http://schemas.microsoft.com/office/drawing/2014/main" id="{CAE8AA78-817A-4554-B295-AE784C164BC4}"/>
              </a:ext>
            </a:extLst>
          </p:cNvPr>
          <p:cNvSpPr/>
          <p:nvPr/>
        </p:nvSpPr>
        <p:spPr>
          <a:xfrm>
            <a:off x="7645101" y="1"/>
            <a:ext cx="3022899" cy="591671"/>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F405E4D-A768-AD49-A16C-3137EAFF7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957" y="1209519"/>
            <a:ext cx="6446157" cy="4293938"/>
          </a:xfrm>
          <a:prstGeom prst="rect">
            <a:avLst/>
          </a:prstGeom>
        </p:spPr>
      </p:pic>
      <p:pic>
        <p:nvPicPr>
          <p:cNvPr id="9" name="Content Placeholder 6">
            <a:extLst>
              <a:ext uri="{FF2B5EF4-FFF2-40B4-BE49-F238E27FC236}">
                <a16:creationId xmlns:a16="http://schemas.microsoft.com/office/drawing/2014/main" id="{720AC694-4297-804A-A3D7-34B9443655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639250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4538133" y="766235"/>
            <a:ext cx="2986881" cy="1333499"/>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ct val="90000"/>
              </a:lnSpc>
              <a:spcBef>
                <a:spcPct val="0"/>
              </a:spcBef>
              <a:spcAft>
                <a:spcPts val="600"/>
              </a:spcAft>
              <a:buNone/>
            </a:pPr>
            <a:r>
              <a:rPr lang="sk-SK" sz="4400" b="1" dirty="0" smtClean="0">
                <a:solidFill>
                  <a:schemeClr val="bg1"/>
                </a:solidFill>
                <a:effectLst>
                  <a:outerShdw blurRad="63500" sx="102000" sy="102000" algn="ctr" rotWithShape="0">
                    <a:prstClr val="black">
                      <a:alpha val="40000"/>
                    </a:prstClr>
                  </a:outerShdw>
                </a:effectLst>
                <a:latin typeface="Helvetica" pitchFamily="2" charset="0"/>
                <a:ea typeface="+mj-ea"/>
                <a:cs typeface="+mj-cs"/>
              </a:rPr>
              <a:t>Dodatok</a:t>
            </a:r>
            <a:endParaRPr lang="en-US" sz="4400" b="1" dirty="0">
              <a:solidFill>
                <a:schemeClr val="bg1"/>
              </a:solidFill>
              <a:effectLst>
                <a:outerShdw blurRad="63500" sx="102000" sy="102000" algn="ctr" rotWithShape="0">
                  <a:prstClr val="black">
                    <a:alpha val="40000"/>
                  </a:prstClr>
                </a:outerShdw>
              </a:effectLst>
              <a:latin typeface="Helvetica" pitchFamily="2" charset="0"/>
              <a:ea typeface="+mj-ea"/>
              <a:cs typeface="+mj-cs"/>
            </a:endParaRPr>
          </a:p>
        </p:txBody>
      </p:sp>
    </p:spTree>
    <p:extLst>
      <p:ext uri="{BB962C8B-B14F-4D97-AF65-F5344CB8AC3E}">
        <p14:creationId xmlns:p14="http://schemas.microsoft.com/office/powerpoint/2010/main" val="2585490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7BB85CE-F67B-7649-8E98-0105B9BDEA2C}"/>
              </a:ext>
            </a:extLst>
          </p:cNvPr>
          <p:cNvGrpSpPr/>
          <p:nvPr/>
        </p:nvGrpSpPr>
        <p:grpSpPr>
          <a:xfrm>
            <a:off x="1439508" y="1222913"/>
            <a:ext cx="9315880" cy="5399623"/>
            <a:chOff x="1528526" y="1324863"/>
            <a:chExt cx="9144000" cy="5348441"/>
          </a:xfrm>
        </p:grpSpPr>
        <p:pic>
          <p:nvPicPr>
            <p:cNvPr id="6" name="Picture 5">
              <a:extLst>
                <a:ext uri="{FF2B5EF4-FFF2-40B4-BE49-F238E27FC236}">
                  <a16:creationId xmlns:a16="http://schemas.microsoft.com/office/drawing/2014/main" id="{C9773EFD-1CA0-4CCF-A0A1-5ECB379E3C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8526" y="1324863"/>
              <a:ext cx="9144000" cy="5348441"/>
            </a:xfrm>
            <a:prstGeom prst="rect">
              <a:avLst/>
            </a:prstGeom>
          </p:spPr>
        </p:pic>
        <p:grpSp>
          <p:nvGrpSpPr>
            <p:cNvPr id="15" name="Group 14">
              <a:extLst>
                <a:ext uri="{FF2B5EF4-FFF2-40B4-BE49-F238E27FC236}">
                  <a16:creationId xmlns:a16="http://schemas.microsoft.com/office/drawing/2014/main" id="{671D79B5-BDBB-4A1C-9D56-867935DE4A90}"/>
                </a:ext>
              </a:extLst>
            </p:cNvPr>
            <p:cNvGrpSpPr/>
            <p:nvPr/>
          </p:nvGrpSpPr>
          <p:grpSpPr>
            <a:xfrm>
              <a:off x="7940669" y="1324863"/>
              <a:ext cx="2549080" cy="5348441"/>
              <a:chOff x="6554254" y="1509559"/>
              <a:chExt cx="2549080" cy="5348441"/>
            </a:xfrm>
          </p:grpSpPr>
          <p:sp>
            <p:nvSpPr>
              <p:cNvPr id="11" name="Rectangle 10">
                <a:extLst>
                  <a:ext uri="{FF2B5EF4-FFF2-40B4-BE49-F238E27FC236}">
                    <a16:creationId xmlns:a16="http://schemas.microsoft.com/office/drawing/2014/main" id="{354EF161-CB8B-45F4-8046-6017A2C1D1AD}"/>
                  </a:ext>
                </a:extLst>
              </p:cNvPr>
              <p:cNvSpPr/>
              <p:nvPr/>
            </p:nvSpPr>
            <p:spPr>
              <a:xfrm>
                <a:off x="8170620" y="1509559"/>
                <a:ext cx="932714" cy="462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100069-69FC-4EBD-A309-9B70DCABFDA5}"/>
                  </a:ext>
                </a:extLst>
              </p:cNvPr>
              <p:cNvSpPr/>
              <p:nvPr/>
            </p:nvSpPr>
            <p:spPr>
              <a:xfrm>
                <a:off x="6554254" y="6488602"/>
                <a:ext cx="2242452" cy="36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61FB6138-1EBD-B74E-82D2-FD7608E85B83}"/>
              </a:ext>
            </a:extLst>
          </p:cNvPr>
          <p:cNvSpPr>
            <a:spLocks noGrp="1"/>
          </p:cNvSpPr>
          <p:nvPr>
            <p:ph type="ctrTitle"/>
          </p:nvPr>
        </p:nvSpPr>
        <p:spPr>
          <a:xfrm>
            <a:off x="466722" y="382385"/>
            <a:ext cx="11261452" cy="840528"/>
          </a:xfrm>
        </p:spPr>
        <p:txBody>
          <a:bodyPr/>
          <a:lstStyle/>
          <a:p>
            <a:pPr marL="0" indent="0"/>
            <a:r>
              <a:rPr lang="en-US" sz="2400" dirty="0" err="1">
                <a:solidFill>
                  <a:srgbClr val="F1B643"/>
                </a:solidFill>
              </a:rPr>
              <a:t>En</a:t>
            </a:r>
            <a:r>
              <a:rPr lang="en-US" sz="2400" dirty="0">
                <a:solidFill>
                  <a:srgbClr val="F1B643"/>
                </a:solidFill>
              </a:rPr>
              <a:t>-ROADS </a:t>
            </a:r>
            <a:r>
              <a:rPr lang="sk-SK" sz="2400" dirty="0" smtClean="0">
                <a:solidFill>
                  <a:schemeClr val="bg1"/>
                </a:solidFill>
                <a:latin typeface="Helvetica Light" panose="020B0403020202020204" pitchFamily="34" charset="0"/>
              </a:rPr>
              <a:t>je prelomový simulačný </a:t>
            </a:r>
            <a:r>
              <a:rPr lang="en-US" sz="2400" dirty="0" smtClean="0">
                <a:solidFill>
                  <a:schemeClr val="bg1"/>
                </a:solidFill>
                <a:latin typeface="Helvetica Light" panose="020B0403020202020204" pitchFamily="34" charset="0"/>
              </a:rPr>
              <a:t>model </a:t>
            </a:r>
            <a:r>
              <a:rPr lang="sk-SK" sz="2400" dirty="0" smtClean="0">
                <a:solidFill>
                  <a:schemeClr val="bg1"/>
                </a:solidFill>
                <a:latin typeface="Helvetica Light" panose="020B0403020202020204" pitchFamily="34" charset="0"/>
              </a:rPr>
              <a:t>na</a:t>
            </a:r>
            <a:r>
              <a:rPr lang="en-US" sz="2400" dirty="0" smtClean="0">
                <a:solidFill>
                  <a:schemeClr val="bg1"/>
                </a:solidFill>
                <a:latin typeface="Helvetica Light" panose="020B0403020202020204" pitchFamily="34" charset="0"/>
              </a:rPr>
              <a:t> test</a:t>
            </a:r>
            <a:r>
              <a:rPr lang="sk-SK" sz="2400" dirty="0" smtClean="0">
                <a:solidFill>
                  <a:schemeClr val="bg1"/>
                </a:solidFill>
                <a:latin typeface="Helvetica Light" panose="020B0403020202020204" pitchFamily="34" charset="0"/>
              </a:rPr>
              <a:t>ovanie</a:t>
            </a:r>
            <a:r>
              <a:rPr lang="en-US" sz="2400" dirty="0" smtClean="0">
                <a:solidFill>
                  <a:schemeClr val="bg1"/>
                </a:solidFill>
                <a:latin typeface="Helvetica Light" panose="020B0403020202020204" pitchFamily="34" charset="0"/>
              </a:rPr>
              <a:t> </a:t>
            </a:r>
            <a:r>
              <a:rPr lang="sk-SK" sz="2400" dirty="0" smtClean="0">
                <a:solidFill>
                  <a:schemeClr val="bg1"/>
                </a:solidFill>
                <a:latin typeface="Helvetica Light" panose="020B0403020202020204" pitchFamily="34" charset="0"/>
              </a:rPr>
              <a:t>klimatických  riešení</a:t>
            </a:r>
            <a:r>
              <a:rPr lang="en-US" sz="2400" dirty="0" smtClean="0">
                <a:solidFill>
                  <a:schemeClr val="bg1"/>
                </a:solidFill>
                <a:latin typeface="Helvetica Light" panose="020B0403020202020204" pitchFamily="34" charset="0"/>
              </a:rPr>
              <a:t> </a:t>
            </a:r>
            <a:r>
              <a:rPr lang="sk-SK" sz="2400" dirty="0" smtClean="0">
                <a:solidFill>
                  <a:schemeClr val="bg1"/>
                </a:solidFill>
                <a:latin typeface="Helvetica Light" panose="020B0403020202020204" pitchFamily="34" charset="0"/>
              </a:rPr>
              <a:t>a navrhovanie</a:t>
            </a:r>
            <a:r>
              <a:rPr lang="en-US" sz="2400" dirty="0" smtClean="0">
                <a:solidFill>
                  <a:schemeClr val="bg1"/>
                </a:solidFill>
                <a:latin typeface="Helvetica Light" panose="020B0403020202020204" pitchFamily="34" charset="0"/>
              </a:rPr>
              <a:t> </a:t>
            </a:r>
            <a:r>
              <a:rPr lang="sk-SK" sz="2400" dirty="0" smtClean="0">
                <a:solidFill>
                  <a:schemeClr val="bg1"/>
                </a:solidFill>
                <a:latin typeface="Helvetica Light" panose="020B0403020202020204" pitchFamily="34" charset="0"/>
              </a:rPr>
              <a:t>klimaticky úspešných scenárov pre budúcnosť.</a:t>
            </a:r>
            <a:endParaRPr lang="en-US" sz="24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28857260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3">
            <a:extLst>
              <a:ext uri="{FF2B5EF4-FFF2-40B4-BE49-F238E27FC236}">
                <a16:creationId xmlns:a16="http://schemas.microsoft.com/office/drawing/2014/main" id="{A0B8F81A-D307-40BB-A0AE-6871CDA0EAC8}"/>
              </a:ext>
            </a:extLst>
          </p:cNvPr>
          <p:cNvSpPr txBox="1"/>
          <p:nvPr/>
        </p:nvSpPr>
        <p:spPr>
          <a:xfrm>
            <a:off x="1524000" y="686225"/>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4400" b="1" dirty="0" smtClean="0">
                <a:solidFill>
                  <a:srgbClr val="FFC000"/>
                </a:solidFill>
                <a:latin typeface="Helvetica" pitchFamily="2" charset="0"/>
                <a:ea typeface="Calibri"/>
                <a:cs typeface="Arial" panose="020B0604020202020204" pitchFamily="34" charset="0"/>
                <a:sym typeface="Calibri"/>
              </a:rPr>
              <a:t>Najdôležitejšie zistenia</a:t>
            </a:r>
            <a:endParaRPr lang="en-US" sz="4400" b="1" dirty="0">
              <a:solidFill>
                <a:srgbClr val="FFC000"/>
              </a:solidFill>
              <a:latin typeface="Helvetica" pitchFamily="2" charset="0"/>
              <a:ea typeface="Calibri"/>
              <a:cs typeface="Arial" panose="020B0604020202020204" pitchFamily="34" charset="0"/>
              <a:sym typeface="Calibri"/>
            </a:endParaRPr>
          </a:p>
        </p:txBody>
      </p:sp>
      <p:sp>
        <p:nvSpPr>
          <p:cNvPr id="7" name="Content Placeholder 6">
            <a:extLst>
              <a:ext uri="{FF2B5EF4-FFF2-40B4-BE49-F238E27FC236}">
                <a16:creationId xmlns:a16="http://schemas.microsoft.com/office/drawing/2014/main" id="{464C7004-3885-6A49-8C18-8E48F1B8A202}"/>
              </a:ext>
            </a:extLst>
          </p:cNvPr>
          <p:cNvSpPr>
            <a:spLocks noGrp="1"/>
          </p:cNvSpPr>
          <p:nvPr>
            <p:ph idx="1"/>
          </p:nvPr>
        </p:nvSpPr>
        <p:spPr>
          <a:xfrm>
            <a:off x="466722" y="1468216"/>
            <a:ext cx="11261452" cy="4606924"/>
          </a:xfrm>
        </p:spPr>
        <p:txBody>
          <a:bodyPr>
            <a:normAutofit/>
          </a:bodyPr>
          <a:lstStyle/>
          <a:p>
            <a:pPr marL="514350" indent="-514350">
              <a:buFont typeface="+mj-lt"/>
              <a:buAutoNum type="arabicPeriod"/>
            </a:pPr>
            <a:r>
              <a:rPr lang="sk-SK" b="1" dirty="0" smtClean="0">
                <a:latin typeface="Helvetica Light" panose="020B0403020202020204" pitchFamily="34" charset="0"/>
              </a:rPr>
              <a:t>Neexistuje jedno “zázračné“ riešenie</a:t>
            </a:r>
          </a:p>
          <a:p>
            <a:pPr marL="685800" lvl="1" indent="-342900" algn="l">
              <a:buFont typeface="Arial" panose="020B0604020202020204" pitchFamily="34" charset="0"/>
              <a:buChar char="•"/>
            </a:pPr>
            <a:r>
              <a:rPr lang="sk-SK" sz="2800" b="1" dirty="0">
                <a:latin typeface="Helvetica Light" panose="020B0403020202020204" pitchFamily="34" charset="0"/>
              </a:rPr>
              <a:t>v</a:t>
            </a:r>
            <a:r>
              <a:rPr lang="sk-SK" sz="2800" b="1" dirty="0" smtClean="0">
                <a:solidFill>
                  <a:schemeClr val="bg1"/>
                </a:solidFill>
                <a:latin typeface="Helvetica Light" panose="020B0403020202020204" pitchFamily="34" charset="0"/>
              </a:rPr>
              <a:t>iaceré opatrenia majú menší vplyv, ako sa predpokladá</a:t>
            </a:r>
            <a:endParaRPr lang="en-US" sz="2800" b="1" dirty="0">
              <a:solidFill>
                <a:schemeClr val="bg1"/>
              </a:solidFill>
              <a:latin typeface="Helvetica Light" panose="020B0403020202020204" pitchFamily="34" charset="0"/>
            </a:endParaRPr>
          </a:p>
          <a:p>
            <a:pPr marL="514350" indent="-514350">
              <a:buFont typeface="+mj-lt"/>
              <a:buAutoNum type="arabicPeriod"/>
            </a:pPr>
            <a:r>
              <a:rPr lang="sk-SK" b="1" dirty="0" smtClean="0">
                <a:latin typeface="Helvetica Light" panose="020B0403020202020204" pitchFamily="34" charset="0"/>
              </a:rPr>
              <a:t>Na dosiahnutie oteplenia o 2 stupne, treba zrealizovať viacero opatrení na viacerých  frontoch</a:t>
            </a:r>
            <a:endParaRPr lang="en-US" b="1" dirty="0">
              <a:latin typeface="Helvetica Light" panose="020B0403020202020204" pitchFamily="34" charset="0"/>
            </a:endParaRPr>
          </a:p>
          <a:p>
            <a:pPr marL="514350" indent="-514350">
              <a:buFont typeface="+mj-lt"/>
              <a:buAutoNum type="arabicPeriod"/>
            </a:pPr>
            <a:r>
              <a:rPr lang="sk-SK" b="1" dirty="0" smtClean="0">
                <a:latin typeface="Helvetica Light" panose="020B0403020202020204" pitchFamily="34" charset="0"/>
              </a:rPr>
              <a:t>Vieme to urobiť</a:t>
            </a:r>
            <a:endParaRPr lang="en-US" b="1" dirty="0">
              <a:latin typeface="Helvetica Light" panose="020B0403020202020204" pitchFamily="34" charset="0"/>
            </a:endParaRPr>
          </a:p>
          <a:p>
            <a:pPr marL="685800" lvl="1" indent="-342900" algn="l">
              <a:buFont typeface="Arial" panose="020B0604020202020204" pitchFamily="34" charset="0"/>
              <a:buChar char="•"/>
            </a:pPr>
            <a:r>
              <a:rPr lang="sk-SK" sz="2800" b="1" dirty="0">
                <a:latin typeface="Helvetica Light" panose="020B0403020202020204" pitchFamily="34" charset="0"/>
              </a:rPr>
              <a:t>s</a:t>
            </a:r>
            <a:r>
              <a:rPr lang="sk-SK" sz="2800" b="1" dirty="0" smtClean="0">
                <a:latin typeface="Helvetica Light" panose="020B0403020202020204" pitchFamily="34" charset="0"/>
              </a:rPr>
              <a:t>tále sa môžeme vyhnúť tomu najhoršiemu</a:t>
            </a:r>
            <a:endParaRPr lang="en-US" sz="2800" b="1" dirty="0">
              <a:solidFill>
                <a:schemeClr val="bg1"/>
              </a:solidFill>
              <a:latin typeface="Helvetica Light" panose="020B0403020202020204" pitchFamily="34" charset="0"/>
            </a:endParaRPr>
          </a:p>
          <a:p>
            <a:pPr marL="514350" indent="-514350">
              <a:buFont typeface="+mj-lt"/>
              <a:buAutoNum type="arabicPeriod"/>
            </a:pPr>
            <a:r>
              <a:rPr lang="sk-SK" b="1" dirty="0">
                <a:latin typeface="Helvetica Light" panose="020B0403020202020204" pitchFamily="34" charset="0"/>
              </a:rPr>
              <a:t>Z</a:t>
            </a:r>
            <a:r>
              <a:rPr lang="sk-SK" b="1" dirty="0" smtClean="0">
                <a:latin typeface="Helvetica Light" panose="020B0403020202020204" pitchFamily="34" charset="0"/>
              </a:rPr>
              <a:t>ískame oveľa viac, ako „len“ zastavenie otepľovania</a:t>
            </a:r>
            <a:endParaRPr lang="en-US" b="1" dirty="0">
              <a:latin typeface="Helvetica Light" panose="020B0403020202020204" pitchFamily="34" charset="0"/>
            </a:endParaRPr>
          </a:p>
        </p:txBody>
      </p:sp>
      <p:pic>
        <p:nvPicPr>
          <p:cNvPr id="5" name="Content Placeholder 6">
            <a:extLst>
              <a:ext uri="{FF2B5EF4-FFF2-40B4-BE49-F238E27FC236}">
                <a16:creationId xmlns:a16="http://schemas.microsoft.com/office/drawing/2014/main" id="{8946FFE0-B31F-7F46-B0CB-0AECFCA81649}"/>
              </a:ext>
            </a:extLst>
          </p:cNvPr>
          <p:cNvPicPr>
            <a:picLocks noChangeAspect="1"/>
          </p:cNvPicPr>
          <p:nvPr/>
        </p:nvPicPr>
        <p:blipFill>
          <a:blip r:embed="rId2"/>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6203055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2" y="441907"/>
            <a:ext cx="11261452" cy="524156"/>
          </a:xfrm>
        </p:spPr>
        <p:txBody>
          <a:bodyPr>
            <a:noAutofit/>
          </a:bodyPr>
          <a:lstStyle/>
          <a:p>
            <a:pPr>
              <a:defRPr/>
            </a:pPr>
            <a:r>
              <a:rPr lang="sk-SK" sz="2800" dirty="0" smtClean="0"/>
              <a:t>Zistenia</a:t>
            </a:r>
            <a:r>
              <a:rPr lang="en-US" sz="2800" dirty="0" smtClean="0"/>
              <a:t> </a:t>
            </a:r>
            <a:r>
              <a:rPr lang="sk-SK" sz="2800" dirty="0" smtClean="0"/>
              <a:t>modelu </a:t>
            </a:r>
            <a:r>
              <a:rPr lang="en-US" sz="2800" dirty="0" err="1" smtClean="0"/>
              <a:t>En</a:t>
            </a:r>
            <a:r>
              <a:rPr lang="en-US" sz="2800" dirty="0" smtClean="0"/>
              <a:t>-ROADS</a:t>
            </a:r>
            <a:endParaRPr lang="en-US" sz="2800" dirty="0"/>
          </a:p>
        </p:txBody>
      </p:sp>
      <p:sp>
        <p:nvSpPr>
          <p:cNvPr id="3" name="Content Placeholder 2"/>
          <p:cNvSpPr>
            <a:spLocks noGrp="1"/>
          </p:cNvSpPr>
          <p:nvPr>
            <p:ph idx="1"/>
          </p:nvPr>
        </p:nvSpPr>
        <p:spPr>
          <a:xfrm>
            <a:off x="466722" y="1036706"/>
            <a:ext cx="11531010" cy="5507931"/>
          </a:xfrm>
        </p:spPr>
        <p:txBody>
          <a:bodyPr rtlCol="0">
            <a:noAutofit/>
          </a:bodyPr>
          <a:lstStyle/>
          <a:p>
            <a:pPr marL="514350" indent="-514350" algn="l">
              <a:buFont typeface="+mj-lt"/>
              <a:buAutoNum type="arabicPeriod"/>
              <a:defRPr/>
            </a:pPr>
            <a:r>
              <a:rPr lang="sk-SK" sz="1400" dirty="0" smtClean="0"/>
              <a:t>Neexistuje jedno „zázračné“ riešenie</a:t>
            </a:r>
            <a:endParaRPr lang="en-US" sz="1400" dirty="0"/>
          </a:p>
          <a:p>
            <a:pPr marL="514350" indent="-514350">
              <a:buFont typeface="+mj-lt"/>
              <a:buAutoNum type="arabicPeriod"/>
              <a:defRPr/>
            </a:pPr>
            <a:r>
              <a:rPr lang="sk-SK" sz="1400" dirty="0"/>
              <a:t>Na dosiahnutie oteplenia o 2 stupne, treba zrealizovať viacero opatrení na viacerých  frontoch</a:t>
            </a:r>
            <a:endParaRPr lang="en-US" sz="1400" dirty="0"/>
          </a:p>
          <a:p>
            <a:pPr marL="514350" indent="-514350" algn="l">
              <a:buFont typeface="+mj-lt"/>
              <a:buAutoNum type="arabicPeriod"/>
              <a:defRPr/>
            </a:pPr>
            <a:r>
              <a:rPr lang="sk-SK" sz="1400" dirty="0" smtClean="0"/>
              <a:t>Opatrenie s najväčším účinkom</a:t>
            </a:r>
            <a:r>
              <a:rPr lang="en-US" sz="1400" dirty="0" smtClean="0"/>
              <a:t>: </a:t>
            </a:r>
            <a:r>
              <a:rPr lang="sk-SK" sz="1400" dirty="0" smtClean="0"/>
              <a:t>Nechať zostávajúce fosílne palivá pod zemou</a:t>
            </a:r>
            <a:r>
              <a:rPr lang="en-US" sz="1400" dirty="0" smtClean="0"/>
              <a:t>.</a:t>
            </a:r>
            <a:endParaRPr lang="en-US" sz="1400" dirty="0"/>
          </a:p>
          <a:p>
            <a:pPr marL="514350" indent="-514350" algn="l">
              <a:buFont typeface="+mj-lt"/>
              <a:buAutoNum type="arabicPeriod"/>
              <a:defRPr/>
            </a:pPr>
            <a:r>
              <a:rPr lang="sk-SK" sz="1400" dirty="0" smtClean="0"/>
              <a:t>Aj keď nízko-uhlíkové zdroje energie  sú podporované a darí sa im presadzovať, ľudia stále spaľujú fosílne palivá</a:t>
            </a:r>
            <a:r>
              <a:rPr lang="en-US" sz="1400" dirty="0" smtClean="0"/>
              <a:t>.</a:t>
            </a:r>
            <a:endParaRPr lang="en-US" sz="1400" dirty="0"/>
          </a:p>
          <a:p>
            <a:pPr marL="514350" indent="-514350" algn="l">
              <a:buFont typeface="+mj-lt"/>
              <a:buAutoNum type="arabicPeriod"/>
              <a:defRPr/>
            </a:pPr>
            <a:r>
              <a:rPr lang="sk-SK" sz="1400" dirty="0" smtClean="0"/>
              <a:t>Tým, že sa nové technológie stále viac presadzujú, dochádza k zníženiu ich ceny, čo vedie k ich ďalšiemu rozširovaniu</a:t>
            </a:r>
            <a:r>
              <a:rPr lang="en-US" sz="1400" dirty="0" smtClean="0"/>
              <a:t>.</a:t>
            </a:r>
            <a:endParaRPr lang="en-US" sz="1400" dirty="0"/>
          </a:p>
          <a:p>
            <a:pPr marL="514350" indent="-514350" algn="l">
              <a:buFont typeface="+mj-lt"/>
              <a:buAutoNum type="arabicPeriod"/>
              <a:defRPr/>
            </a:pPr>
            <a:r>
              <a:rPr lang="sk-SK" sz="1400" dirty="0" smtClean="0"/>
              <a:t>Tlak na zvyšovanie energetickej účinnosti vyvoláva dopyt po obnoviteľných zdrojoch energie</a:t>
            </a:r>
            <a:r>
              <a:rPr lang="en-US" sz="1400" dirty="0" smtClean="0"/>
              <a:t>.</a:t>
            </a:r>
            <a:endParaRPr lang="en-US" sz="1400" dirty="0"/>
          </a:p>
          <a:p>
            <a:pPr marL="514350" indent="-514350" algn="l">
              <a:buFont typeface="+mj-lt"/>
              <a:buAutoNum type="arabicPeriod"/>
              <a:defRPr/>
            </a:pPr>
            <a:r>
              <a:rPr lang="sk-SK" sz="1400" dirty="0" smtClean="0"/>
              <a:t>Ak dôjde vďaka novým technológiám k zníženiu ceny energie, povedie to k zvýšeniu jej spotreby</a:t>
            </a:r>
            <a:endParaRPr lang="en-US" sz="1400" dirty="0" smtClean="0"/>
          </a:p>
          <a:p>
            <a:pPr marL="514350" indent="-514350" algn="l">
              <a:buFont typeface="+mj-lt"/>
              <a:buAutoNum type="arabicPeriod"/>
              <a:defRPr/>
            </a:pPr>
            <a:r>
              <a:rPr lang="sk-SK" sz="1400" dirty="0" smtClean="0"/>
              <a:t>Urýchlenie spotreby zemného plynu</a:t>
            </a:r>
            <a:r>
              <a:rPr lang="en-US" sz="1400" dirty="0" smtClean="0"/>
              <a:t>(</a:t>
            </a:r>
            <a:r>
              <a:rPr lang="sk-SK" sz="1400" dirty="0" smtClean="0"/>
              <a:t>cez dotácie</a:t>
            </a:r>
            <a:r>
              <a:rPr lang="en-US" sz="1400" dirty="0" smtClean="0"/>
              <a:t>)</a:t>
            </a:r>
            <a:r>
              <a:rPr lang="sk-SK" sz="1400" dirty="0"/>
              <a:t> </a:t>
            </a:r>
            <a:r>
              <a:rPr lang="sk-SK" sz="1400" dirty="0" smtClean="0"/>
              <a:t>bez aplikovania ceny za emisie, oslabí obnoviteľné zdroje energie a bude mať len malý dopad na zníženie emisií skleníkových plynov</a:t>
            </a:r>
            <a:r>
              <a:rPr lang="en-US" sz="1400" dirty="0" smtClean="0"/>
              <a:t>.</a:t>
            </a:r>
            <a:endParaRPr lang="en-US" sz="1400" dirty="0"/>
          </a:p>
          <a:p>
            <a:pPr marL="514350" indent="-514350" algn="l">
              <a:buFont typeface="+mj-lt"/>
              <a:buAutoNum type="arabicPeriod"/>
              <a:defRPr/>
            </a:pPr>
            <a:r>
              <a:rPr lang="sk-SK" sz="1400" dirty="0" smtClean="0"/>
              <a:t>Zavedenie úplne nových technológií  výroby energie bude trvať príliš dlho, s malou možnosťou vývoj klímy reálne ovplyvniť.</a:t>
            </a:r>
            <a:endParaRPr lang="en-US" sz="1400" dirty="0"/>
          </a:p>
          <a:p>
            <a:pPr marL="514350" indent="-514350" algn="l">
              <a:buFont typeface="+mj-lt"/>
              <a:buAutoNum type="arabicPeriod"/>
              <a:defRPr/>
            </a:pPr>
            <a:r>
              <a:rPr lang="sk-SK" sz="1400" dirty="0" smtClean="0"/>
              <a:t>Prechod z technológií s vysokými emisiami CO2 na </a:t>
            </a:r>
            <a:r>
              <a:rPr lang="sk-SK" sz="1400" dirty="0" err="1" smtClean="0"/>
              <a:t>nízkoemisné</a:t>
            </a:r>
            <a:r>
              <a:rPr lang="sk-SK" sz="1400" dirty="0" smtClean="0"/>
              <a:t> technológie</a:t>
            </a:r>
            <a:r>
              <a:rPr lang="en-US" sz="1400" dirty="0" smtClean="0"/>
              <a:t> </a:t>
            </a:r>
            <a:r>
              <a:rPr lang="sk-SK" sz="1400" dirty="0" smtClean="0"/>
              <a:t>bude trvať desiatky rokov kvôli dlhému životnému cyklu a nízkemu priemernému veku technologických teraz používaných technologických celkov</a:t>
            </a:r>
            <a:r>
              <a:rPr lang="en-US" sz="1400" dirty="0" smtClean="0"/>
              <a:t>.</a:t>
            </a:r>
            <a:endParaRPr lang="en-US" sz="1400" dirty="0"/>
          </a:p>
          <a:p>
            <a:pPr marL="514350" indent="-514350" algn="l">
              <a:buFont typeface="+mj-lt"/>
              <a:buAutoNum type="arabicPeriod"/>
              <a:defRPr/>
            </a:pPr>
            <a:r>
              <a:rPr lang="sk-SK" sz="1400" dirty="0" smtClean="0"/>
              <a:t>V mnohých scenároch, nové technológie obnoviteľných zdrojov energie, len nahrádzajú existujúce </a:t>
            </a:r>
            <a:r>
              <a:rPr lang="sk-SK" sz="1400" dirty="0" err="1" smtClean="0"/>
              <a:t>nízkouhlíkové</a:t>
            </a:r>
            <a:r>
              <a:rPr lang="sk-SK" sz="1400" dirty="0" smtClean="0"/>
              <a:t> zdroje</a:t>
            </a:r>
            <a:r>
              <a:rPr lang="en-US" sz="1400" dirty="0" smtClean="0"/>
              <a:t>.</a:t>
            </a:r>
            <a:endParaRPr lang="en-US" sz="1400" dirty="0"/>
          </a:p>
          <a:p>
            <a:pPr marL="514350" indent="-514350" algn="l">
              <a:buFont typeface="+mj-lt"/>
              <a:buAutoNum type="arabicPeriod"/>
              <a:defRPr/>
            </a:pPr>
            <a:r>
              <a:rPr lang="sk-SK" sz="1400" dirty="0" smtClean="0"/>
              <a:t>Zameranie sa na „ostatné“ skleníkové plyny prináša významný prínos k celkovým výsledkom.</a:t>
            </a:r>
          </a:p>
          <a:p>
            <a:pPr marL="514350" indent="-514350" algn="l">
              <a:buFont typeface="+mj-lt"/>
              <a:buAutoNum type="arabicPeriod"/>
              <a:defRPr/>
            </a:pPr>
            <a:r>
              <a:rPr lang="sk-SK" sz="1400" dirty="0" smtClean="0"/>
              <a:t>Zmeny vo veľkosti a dynamike rastu HDP majú veľký efekt.</a:t>
            </a:r>
            <a:endParaRPr lang="en-US" sz="1400" dirty="0"/>
          </a:p>
          <a:p>
            <a:pPr marL="514350" indent="-514350" algn="l">
              <a:buFont typeface="+mj-lt"/>
              <a:buAutoNum type="arabicPeriod"/>
              <a:defRPr/>
            </a:pPr>
            <a:r>
              <a:rPr lang="sk-SK" sz="1400" dirty="0" smtClean="0"/>
              <a:t>Cena za emisie CO2 má veľký efekt, lebo mení štruktúru zdrojov energie („energetický mix“) a znižuje dopyt po energii.</a:t>
            </a:r>
            <a:endParaRPr lang="en-US" sz="1400" dirty="0"/>
          </a:p>
          <a:p>
            <a:pPr marL="514350" indent="-514350" algn="l">
              <a:buFont typeface="+mj-lt"/>
              <a:buAutoNum type="arabicPeriod"/>
              <a:defRPr/>
            </a:pPr>
            <a:r>
              <a:rPr lang="sk-SK" sz="1400" dirty="0" smtClean="0"/>
              <a:t>Znižovanie odlesňovania a zalesňovanie má v dlhodobom časovom horizonte menší účinok, ako sa predpokladá.</a:t>
            </a:r>
            <a:endParaRPr lang="en-US" sz="1400" dirty="0"/>
          </a:p>
        </p:txBody>
      </p:sp>
      <p:pic>
        <p:nvPicPr>
          <p:cNvPr id="4" name="Content Placeholder 6">
            <a:extLst>
              <a:ext uri="{FF2B5EF4-FFF2-40B4-BE49-F238E27FC236}">
                <a16:creationId xmlns:a16="http://schemas.microsoft.com/office/drawing/2014/main" id="{B57F5249-04F4-AD46-8847-00E0DC61C7BB}"/>
              </a:ext>
            </a:extLst>
          </p:cNvPr>
          <p:cNvPicPr>
            <a:picLocks noChangeAspect="1"/>
          </p:cNvPicPr>
          <p:nvPr/>
        </p:nvPicPr>
        <p:blipFill>
          <a:blip r:embed="rId2"/>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7738276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r>
              <a:rPr lang="sk-SK" altLang="en-US" sz="2800" dirty="0" smtClean="0">
                <a:ea typeface="Century Gothic" charset="0"/>
                <a:cs typeface="Century Gothic" charset="0"/>
              </a:rPr>
              <a:t>Systémové dynamiky zakomponované v</a:t>
            </a:r>
            <a:r>
              <a:rPr lang="en-US" altLang="en-US" sz="2800" dirty="0" smtClean="0">
                <a:ea typeface="Century Gothic" charset="0"/>
                <a:cs typeface="Century Gothic" charset="0"/>
              </a:rPr>
              <a:t> </a:t>
            </a:r>
            <a:r>
              <a:rPr lang="en-US" altLang="en-US" sz="2800" dirty="0" err="1">
                <a:ea typeface="Century Gothic" charset="0"/>
                <a:cs typeface="Century Gothic" charset="0"/>
              </a:rPr>
              <a:t>En</a:t>
            </a:r>
            <a:r>
              <a:rPr lang="en-US" altLang="en-US" sz="2800" dirty="0">
                <a:ea typeface="Century Gothic" charset="0"/>
                <a:cs typeface="Century Gothic" charset="0"/>
              </a:rPr>
              <a:t>-ROADS</a:t>
            </a:r>
          </a:p>
        </p:txBody>
      </p:sp>
      <p:sp>
        <p:nvSpPr>
          <p:cNvPr id="3" name="Content Placeholder 2"/>
          <p:cNvSpPr>
            <a:spLocks noGrp="1"/>
          </p:cNvSpPr>
          <p:nvPr>
            <p:ph idx="1"/>
          </p:nvPr>
        </p:nvSpPr>
        <p:spPr>
          <a:xfrm>
            <a:off x="466722" y="1416846"/>
            <a:ext cx="11389656" cy="4606924"/>
          </a:xfrm>
        </p:spPr>
        <p:txBody>
          <a:bodyPr rtlCol="0">
            <a:noAutofit/>
          </a:bodyPr>
          <a:lstStyle/>
          <a:p>
            <a:pPr marL="457200" indent="-457200">
              <a:buFont typeface="+mj-lt"/>
              <a:buAutoNum type="arabicPeriod"/>
              <a:defRPr/>
            </a:pPr>
            <a:r>
              <a:rPr lang="sk-SK" sz="1800" b="1" dirty="0" smtClean="0"/>
              <a:t>Životný cyklus základného imania</a:t>
            </a:r>
            <a:r>
              <a:rPr lang="en-US" sz="1800" b="1" dirty="0" smtClean="0"/>
              <a:t> </a:t>
            </a:r>
            <a:r>
              <a:rPr lang="en-US" sz="1800" dirty="0" smtClean="0"/>
              <a:t>– </a:t>
            </a:r>
            <a:r>
              <a:rPr lang="sk-SK" sz="1800" dirty="0" smtClean="0"/>
              <a:t>Náhrada existujúcej infraštruktúry za novú bude trvať dlho</a:t>
            </a:r>
            <a:endParaRPr lang="en-US" sz="1800" dirty="0"/>
          </a:p>
          <a:p>
            <a:pPr marL="457200" indent="-457200">
              <a:buFont typeface="+mj-lt"/>
              <a:buAutoNum type="arabicPeriod"/>
              <a:defRPr/>
            </a:pPr>
            <a:r>
              <a:rPr lang="sk-SK" sz="1800" b="1" dirty="0" smtClean="0"/>
              <a:t>Efekt zrkadlenia</a:t>
            </a:r>
            <a:r>
              <a:rPr lang="en-US" sz="1800" b="1" dirty="0" smtClean="0"/>
              <a:t> </a:t>
            </a:r>
            <a:r>
              <a:rPr lang="en-US" sz="1800" dirty="0" smtClean="0"/>
              <a:t>– </a:t>
            </a:r>
            <a:r>
              <a:rPr lang="sk-SK" sz="1800" dirty="0" smtClean="0"/>
              <a:t>Cena, dopyt a ponuka sú previazané</a:t>
            </a:r>
            <a:r>
              <a:rPr lang="en-US" sz="1800" dirty="0" smtClean="0"/>
              <a:t> </a:t>
            </a:r>
            <a:r>
              <a:rPr lang="sk-SK" sz="1800" dirty="0" smtClean="0"/>
              <a:t>a navzájom sa ovplyvňujú</a:t>
            </a:r>
            <a:endParaRPr lang="en-US" sz="1800" dirty="0"/>
          </a:p>
          <a:p>
            <a:pPr marL="457200" indent="-457200">
              <a:buFont typeface="+mj-lt"/>
              <a:buAutoNum type="arabicPeriod"/>
              <a:defRPr/>
            </a:pPr>
            <a:r>
              <a:rPr lang="sk-SK" sz="1800" b="1" dirty="0" smtClean="0"/>
              <a:t>Úspory z rozsahu a z rastúcej sa technickej úrovne riešení</a:t>
            </a:r>
            <a:r>
              <a:rPr lang="en-US" sz="1800" dirty="0" smtClean="0"/>
              <a:t> – </a:t>
            </a:r>
            <a:r>
              <a:rPr lang="sk-SK" sz="1800" dirty="0" smtClean="0"/>
              <a:t>Úspech má za následok ďalší úspech</a:t>
            </a:r>
          </a:p>
          <a:p>
            <a:pPr marL="457200" indent="-457200">
              <a:buFont typeface="+mj-lt"/>
              <a:buAutoNum type="arabicPeriod"/>
              <a:defRPr/>
            </a:pPr>
            <a:r>
              <a:rPr lang="sk-SK" sz="1800" b="1" dirty="0" smtClean="0"/>
              <a:t>Vzájomné vytláčanie z trhu  </a:t>
            </a:r>
            <a:r>
              <a:rPr lang="en-US" sz="1800" dirty="0" smtClean="0"/>
              <a:t>– </a:t>
            </a:r>
            <a:r>
              <a:rPr lang="sk-SK" sz="1800" dirty="0" err="1" smtClean="0"/>
              <a:t>Nízkouhlíkové</a:t>
            </a:r>
            <a:r>
              <a:rPr lang="sk-SK" sz="1800" dirty="0" smtClean="0"/>
              <a:t> technológie si z dlhodobého hľadiska na trhu konkurujú</a:t>
            </a:r>
            <a:endParaRPr lang="en-US" sz="1800" dirty="0"/>
          </a:p>
          <a:p>
            <a:pPr marL="457200" indent="-457200">
              <a:buFont typeface="+mj-lt"/>
              <a:buAutoNum type="arabicPeriod"/>
              <a:defRPr/>
            </a:pPr>
            <a:r>
              <a:rPr lang="sk-SK" sz="1800" b="1" dirty="0" smtClean="0"/>
              <a:t>Efekt „stláčaného balónika“</a:t>
            </a:r>
            <a:r>
              <a:rPr lang="en-US" sz="1800" dirty="0" smtClean="0"/>
              <a:t> </a:t>
            </a:r>
            <a:r>
              <a:rPr lang="en-US" sz="1800" dirty="0"/>
              <a:t>– </a:t>
            </a:r>
            <a:r>
              <a:rPr lang="sk-SK" sz="1800" dirty="0" smtClean="0"/>
              <a:t>Pokles jedného fosílneho paliva vyvoláva rast ostatných fosílnych palív</a:t>
            </a:r>
            <a:endParaRPr lang="en-US" sz="1800" dirty="0"/>
          </a:p>
          <a:p>
            <a:pPr marL="457200" indent="-457200">
              <a:buFont typeface="+mj-lt"/>
              <a:buAutoNum type="arabicPeriod"/>
              <a:defRPr/>
            </a:pPr>
            <a:r>
              <a:rPr lang="sk-SK" sz="1800" b="1" dirty="0" smtClean="0"/>
              <a:t>Motory rastu</a:t>
            </a:r>
            <a:r>
              <a:rPr lang="en-US" sz="1800" b="1" dirty="0" smtClean="0"/>
              <a:t> </a:t>
            </a:r>
            <a:r>
              <a:rPr lang="en-US" sz="1800" dirty="0"/>
              <a:t>– </a:t>
            </a:r>
            <a:r>
              <a:rPr lang="sk-SK" sz="1800" dirty="0" smtClean="0"/>
              <a:t>Rast populácie a HDP sú hlavným zdrojom nárastu emisií</a:t>
            </a:r>
            <a:endParaRPr lang="en-US" sz="1800" dirty="0"/>
          </a:p>
          <a:p>
            <a:pPr marL="457200" indent="-457200">
              <a:buFont typeface="+mj-lt"/>
              <a:buAutoNum type="arabicPeriod"/>
              <a:defRPr/>
            </a:pPr>
            <a:r>
              <a:rPr lang="sk-SK" sz="1800" b="1" dirty="0" smtClean="0"/>
              <a:t>Limity fosílnych palív</a:t>
            </a:r>
            <a:r>
              <a:rPr lang="en-US" sz="1800" b="1" dirty="0" smtClean="0"/>
              <a:t> </a:t>
            </a:r>
            <a:r>
              <a:rPr lang="en-US" sz="1800" dirty="0"/>
              <a:t>– </a:t>
            </a:r>
            <a:r>
              <a:rPr lang="sk-SK" sz="1800" dirty="0" smtClean="0"/>
              <a:t>Cena ropy a plynu s poklesom ich zásob bude stúpať</a:t>
            </a:r>
            <a:r>
              <a:rPr lang="en-US" sz="1800" dirty="0" smtClean="0"/>
              <a:t>, </a:t>
            </a:r>
            <a:r>
              <a:rPr lang="sk-SK" sz="1800" dirty="0" smtClean="0"/>
              <a:t>u uhlia sa to diať nebude</a:t>
            </a:r>
            <a:endParaRPr lang="en-US" sz="1800" dirty="0"/>
          </a:p>
          <a:p>
            <a:pPr marL="457200" indent="-457200">
              <a:buFont typeface="+mj-lt"/>
              <a:buAutoNum type="arabicPeriod"/>
              <a:defRPr/>
            </a:pPr>
            <a:r>
              <a:rPr lang="sk-SK" sz="1800" b="1" dirty="0" smtClean="0"/>
              <a:t>„Víťazi neberú všetko“ </a:t>
            </a:r>
            <a:r>
              <a:rPr lang="en-US" sz="1800" b="1" dirty="0" smtClean="0"/>
              <a:t> </a:t>
            </a:r>
            <a:r>
              <a:rPr lang="en-US" sz="1800" dirty="0"/>
              <a:t>– </a:t>
            </a:r>
            <a:r>
              <a:rPr lang="sk-SK" sz="1800" dirty="0" smtClean="0"/>
              <a:t>Aj keď ceny obnoviteľných zdrojov pôjdu dole, fosílne palivá budú pretrvávať</a:t>
            </a:r>
            <a:endParaRPr lang="en-US" sz="1800" dirty="0"/>
          </a:p>
          <a:p>
            <a:pPr marL="457200" indent="-457200">
              <a:buFont typeface="+mj-lt"/>
              <a:buAutoNum type="arabicPeriod"/>
              <a:defRPr/>
            </a:pPr>
            <a:r>
              <a:rPr lang="sk-SK" sz="1800" b="1" dirty="0" smtClean="0"/>
              <a:t>Redukcia emisií ostatných skleníkových plynov má efekt</a:t>
            </a:r>
            <a:r>
              <a:rPr lang="en-US" sz="1800" b="1" dirty="0" smtClean="0"/>
              <a:t> </a:t>
            </a:r>
            <a:r>
              <a:rPr lang="en-US" sz="1800" dirty="0" smtClean="0"/>
              <a:t>– </a:t>
            </a:r>
            <a:r>
              <a:rPr lang="sk-SK" sz="1800" dirty="0" smtClean="0"/>
              <a:t>Je potrebné sa sústrediť nielen na CO2</a:t>
            </a:r>
            <a:endParaRPr lang="en-US" sz="1800" dirty="0"/>
          </a:p>
          <a:p>
            <a:pPr marL="457200" indent="-457200">
              <a:buFont typeface="+mj-lt"/>
              <a:buAutoNum type="arabicPeriod"/>
              <a:defRPr/>
            </a:pPr>
            <a:r>
              <a:rPr lang="sk-SK" sz="1800" b="1" dirty="0" smtClean="0"/>
              <a:t>Dynamika „vane s vodou“</a:t>
            </a:r>
            <a:r>
              <a:rPr lang="en-US" sz="1800" b="1" dirty="0" smtClean="0"/>
              <a:t> </a:t>
            </a:r>
            <a:r>
              <a:rPr lang="en-US" sz="1800" dirty="0" smtClean="0"/>
              <a:t>– </a:t>
            </a:r>
            <a:r>
              <a:rPr lang="sk-SK" sz="1800" dirty="0" smtClean="0"/>
              <a:t>emisie CO2 sú zdrojom jeho rastúcej koncentrácie, ktorá má priamy efekt na priemernú teplotu</a:t>
            </a:r>
            <a:r>
              <a:rPr lang="en-US" sz="1800" dirty="0" smtClean="0"/>
              <a:t>  </a:t>
            </a:r>
            <a:endParaRPr lang="en-US" sz="1800" dirty="0"/>
          </a:p>
        </p:txBody>
      </p:sp>
      <p:pic>
        <p:nvPicPr>
          <p:cNvPr id="4" name="Content Placeholder 6">
            <a:extLst>
              <a:ext uri="{FF2B5EF4-FFF2-40B4-BE49-F238E27FC236}">
                <a16:creationId xmlns:a16="http://schemas.microsoft.com/office/drawing/2014/main" id="{433F9F73-07BE-2D49-A405-8DE3B4302EF1}"/>
              </a:ext>
            </a:extLst>
          </p:cNvPr>
          <p:cNvPicPr>
            <a:picLocks noChangeAspect="1"/>
          </p:cNvPicPr>
          <p:nvPr/>
        </p:nvPicPr>
        <p:blipFill>
          <a:blip r:embed="rId2"/>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71323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sk-SK" sz="2800" dirty="0" smtClean="0"/>
              <a:t>Vlastnosti modelu</a:t>
            </a:r>
            <a:r>
              <a:rPr lang="en-US" sz="2800" dirty="0" smtClean="0"/>
              <a:t> </a:t>
            </a:r>
            <a:r>
              <a:rPr lang="en-US" sz="2800" dirty="0"/>
              <a:t>En-ROADS</a:t>
            </a:r>
          </a:p>
        </p:txBody>
      </p:sp>
      <p:sp>
        <p:nvSpPr>
          <p:cNvPr id="3" name="Content Placeholder 2"/>
          <p:cNvSpPr>
            <a:spLocks noGrp="1"/>
          </p:cNvSpPr>
          <p:nvPr>
            <p:ph idx="1"/>
          </p:nvPr>
        </p:nvSpPr>
        <p:spPr/>
        <p:txBody>
          <a:bodyPr>
            <a:noAutofit/>
          </a:bodyPr>
          <a:lstStyle/>
          <a:p>
            <a:r>
              <a:rPr lang="sk-SK" sz="2200" b="1" dirty="0" smtClean="0">
                <a:solidFill>
                  <a:srgbClr val="F1B643"/>
                </a:solidFill>
              </a:rPr>
              <a:t>Transparentnosť</a:t>
            </a:r>
          </a:p>
          <a:p>
            <a:pPr marL="457200" lvl="1" indent="0">
              <a:buNone/>
            </a:pPr>
            <a:r>
              <a:rPr lang="sk-SK" sz="2200" dirty="0" smtClean="0"/>
              <a:t>Všetky vzťahy, výpočtové moduly a štruktúry sú voľne k dispozícii</a:t>
            </a:r>
            <a:endParaRPr lang="en-US" sz="2200" dirty="0"/>
          </a:p>
          <a:p>
            <a:r>
              <a:rPr lang="sk-SK" sz="2200" b="1" dirty="0" smtClean="0">
                <a:solidFill>
                  <a:srgbClr val="F1B643"/>
                </a:solidFill>
              </a:rPr>
              <a:t>Flexibilita</a:t>
            </a:r>
          </a:p>
          <a:p>
            <a:pPr marL="457200" lvl="1" indent="0">
              <a:buNone/>
            </a:pPr>
            <a:r>
              <a:rPr lang="sk-SK" sz="2200" dirty="0" smtClean="0"/>
              <a:t>Východiskové predpoklady modelu sa dajú meniť</a:t>
            </a:r>
            <a:endParaRPr lang="en-US" sz="2200" dirty="0"/>
          </a:p>
          <a:p>
            <a:r>
              <a:rPr lang="sk-SK" sz="2200" b="1" dirty="0" smtClean="0">
                <a:solidFill>
                  <a:srgbClr val="F1B643"/>
                </a:solidFill>
              </a:rPr>
              <a:t>Vysoko agregovaný s dôrazom na rýchlosť výpočtov</a:t>
            </a:r>
            <a:endParaRPr lang="en-US" sz="2200" b="1" dirty="0">
              <a:solidFill>
                <a:srgbClr val="F1B643"/>
              </a:solidFill>
            </a:endParaRPr>
          </a:p>
          <a:p>
            <a:pPr marL="457200" lvl="1" indent="0">
              <a:buNone/>
            </a:pPr>
            <a:r>
              <a:rPr lang="sk-SK" sz="2200" dirty="0" smtClean="0"/>
              <a:t>Doplnenie</a:t>
            </a:r>
            <a:r>
              <a:rPr lang="en-US" sz="2200" dirty="0" smtClean="0"/>
              <a:t>, </a:t>
            </a:r>
            <a:r>
              <a:rPr lang="sk-SK" sz="2200" dirty="0" smtClean="0"/>
              <a:t>nie náhrada</a:t>
            </a:r>
            <a:r>
              <a:rPr lang="en-US" sz="2200" dirty="0" smtClean="0"/>
              <a:t>, </a:t>
            </a:r>
            <a:r>
              <a:rPr lang="sk-SK" sz="2200" dirty="0" smtClean="0"/>
              <a:t>iných, viac detailných modelov</a:t>
            </a:r>
            <a:endParaRPr lang="en-US" sz="2200" dirty="0"/>
          </a:p>
          <a:p>
            <a:r>
              <a:rPr lang="sk-SK" sz="2200" b="1" dirty="0" smtClean="0">
                <a:solidFill>
                  <a:srgbClr val="F1B643"/>
                </a:solidFill>
              </a:rPr>
              <a:t>Je založený na reálnych údajoch a vedecky overených predpokladoch, čím vytvára predpoklady pre diskusiu a vytváranie základných stratégií</a:t>
            </a:r>
            <a:endParaRPr lang="en-US" sz="2200" b="1" dirty="0">
              <a:solidFill>
                <a:srgbClr val="F1B643"/>
              </a:solidFill>
            </a:endParaRPr>
          </a:p>
          <a:p>
            <a:pPr marL="457200" lvl="1" indent="0">
              <a:buNone/>
            </a:pPr>
            <a:r>
              <a:rPr lang="sk-SK" sz="2200" dirty="0" smtClean="0"/>
              <a:t>Nie je určený na vytváranie presných predpovedí budúceho vývoja, ktoré sú závislé na vysokom objeme detailných, dynamicky sa meniacich premenných</a:t>
            </a:r>
          </a:p>
        </p:txBody>
      </p:sp>
      <p:pic>
        <p:nvPicPr>
          <p:cNvPr id="4" name="Content Placeholder 6">
            <a:extLst>
              <a:ext uri="{FF2B5EF4-FFF2-40B4-BE49-F238E27FC236}">
                <a16:creationId xmlns:a16="http://schemas.microsoft.com/office/drawing/2014/main" id="{9E313A11-99AF-8E4E-972C-64719B8B8FAD}"/>
              </a:ext>
            </a:extLst>
          </p:cNvPr>
          <p:cNvPicPr>
            <a:picLocks noChangeAspect="1"/>
          </p:cNvPicPr>
          <p:nvPr/>
        </p:nvPicPr>
        <p:blipFill>
          <a:blip r:embed="rId2"/>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4130525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B8CA4D4-5C33-4906-B15C-990640ECCD05}"/>
              </a:ext>
            </a:extLst>
          </p:cNvPr>
          <p:cNvGrpSpPr/>
          <p:nvPr/>
        </p:nvGrpSpPr>
        <p:grpSpPr>
          <a:xfrm>
            <a:off x="1387626" y="939452"/>
            <a:ext cx="9416748" cy="5931074"/>
            <a:chOff x="0" y="963075"/>
            <a:chExt cx="9144000" cy="5660658"/>
          </a:xfrm>
        </p:grpSpPr>
        <p:pic>
          <p:nvPicPr>
            <p:cNvPr id="7" name="Picture 6">
              <a:extLst>
                <a:ext uri="{FF2B5EF4-FFF2-40B4-BE49-F238E27FC236}">
                  <a16:creationId xmlns:a16="http://schemas.microsoft.com/office/drawing/2014/main" id="{2EC0107E-FB20-4850-B335-D02E87666C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63075"/>
              <a:ext cx="9144000" cy="5660658"/>
            </a:xfrm>
            <a:prstGeom prst="rect">
              <a:avLst/>
            </a:prstGeom>
          </p:spPr>
        </p:pic>
        <p:sp>
          <p:nvSpPr>
            <p:cNvPr id="8" name="Rectangle 7">
              <a:extLst>
                <a:ext uri="{FF2B5EF4-FFF2-40B4-BE49-F238E27FC236}">
                  <a16:creationId xmlns:a16="http://schemas.microsoft.com/office/drawing/2014/main" id="{7FA805BA-2C09-4CCD-9238-C2E0FB931ED9}"/>
                </a:ext>
              </a:extLst>
            </p:cNvPr>
            <p:cNvSpPr/>
            <p:nvPr/>
          </p:nvSpPr>
          <p:spPr>
            <a:xfrm>
              <a:off x="849086" y="5377543"/>
              <a:ext cx="2514600" cy="69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idx="4294967295"/>
          </p:nvPr>
        </p:nvSpPr>
        <p:spPr>
          <a:xfrm>
            <a:off x="3760342" y="363697"/>
            <a:ext cx="4599887" cy="468312"/>
          </a:xfrm>
        </p:spPr>
        <p:txBody>
          <a:bodyPr>
            <a:noAutofit/>
          </a:bodyPr>
          <a:lstStyle/>
          <a:p>
            <a:r>
              <a:rPr lang="sk-SK" sz="2800" dirty="0" smtClean="0">
                <a:solidFill>
                  <a:schemeClr val="tx1">
                    <a:lumMod val="75000"/>
                    <a:lumOff val="25000"/>
                  </a:schemeClr>
                </a:solidFill>
              </a:rPr>
              <a:t>Dynamika vane s vodou</a:t>
            </a:r>
            <a:endParaRPr lang="en-US" sz="2800" dirty="0">
              <a:solidFill>
                <a:schemeClr val="tx1">
                  <a:lumMod val="75000"/>
                  <a:lumOff val="25000"/>
                </a:schemeClr>
              </a:solidFill>
            </a:endParaRPr>
          </a:p>
        </p:txBody>
      </p:sp>
      <p:pic>
        <p:nvPicPr>
          <p:cNvPr id="9" name="Picture 8">
            <a:extLst>
              <a:ext uri="{FF2B5EF4-FFF2-40B4-BE49-F238E27FC236}">
                <a16:creationId xmlns:a16="http://schemas.microsoft.com/office/drawing/2014/main" id="{38E734CE-00E9-5B4B-9135-202D359F0A55}"/>
              </a:ext>
            </a:extLst>
          </p:cNvPr>
          <p:cNvPicPr>
            <a:picLocks noChangeAspect="1"/>
          </p:cNvPicPr>
          <p:nvPr/>
        </p:nvPicPr>
        <p:blipFill>
          <a:blip r:embed="rId4"/>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9965602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2377" y="4932597"/>
            <a:ext cx="1166601" cy="384721"/>
          </a:xfrm>
          <a:prstGeom prst="rect">
            <a:avLst/>
          </a:prstGeom>
          <a:noFill/>
        </p:spPr>
        <p:txBody>
          <a:bodyPr wrap="none" rtlCol="0">
            <a:spAutoFit/>
          </a:bodyPr>
          <a:lstStyle/>
          <a:p>
            <a:r>
              <a:rPr lang="sk-SK" sz="1900" b="1" dirty="0" smtClean="0"/>
              <a:t>Populácia</a:t>
            </a:r>
            <a:endParaRPr lang="en-US" sz="1900" b="1" dirty="0"/>
          </a:p>
        </p:txBody>
      </p:sp>
      <p:sp>
        <p:nvSpPr>
          <p:cNvPr id="5" name="TextBox 4"/>
          <p:cNvSpPr txBox="1"/>
          <p:nvPr/>
        </p:nvSpPr>
        <p:spPr>
          <a:xfrm>
            <a:off x="3069177" y="4932597"/>
            <a:ext cx="1106841" cy="384721"/>
          </a:xfrm>
          <a:prstGeom prst="rect">
            <a:avLst/>
          </a:prstGeom>
          <a:noFill/>
        </p:spPr>
        <p:txBody>
          <a:bodyPr wrap="none" rtlCol="0">
            <a:spAutoFit/>
          </a:bodyPr>
          <a:lstStyle/>
          <a:p>
            <a:r>
              <a:rPr lang="sk-SK" sz="1900" b="1" dirty="0" smtClean="0"/>
              <a:t>Spotreba</a:t>
            </a:r>
            <a:endParaRPr lang="en-US" sz="1900" b="1" dirty="0"/>
          </a:p>
        </p:txBody>
      </p:sp>
      <p:sp>
        <p:nvSpPr>
          <p:cNvPr id="6" name="TextBox 5"/>
          <p:cNvSpPr txBox="1"/>
          <p:nvPr/>
        </p:nvSpPr>
        <p:spPr>
          <a:xfrm>
            <a:off x="4493130" y="4926839"/>
            <a:ext cx="2010411" cy="969496"/>
          </a:xfrm>
          <a:prstGeom prst="rect">
            <a:avLst/>
          </a:prstGeom>
          <a:noFill/>
        </p:spPr>
        <p:txBody>
          <a:bodyPr wrap="square" rtlCol="0">
            <a:spAutoFit/>
          </a:bodyPr>
          <a:lstStyle/>
          <a:p>
            <a:r>
              <a:rPr lang="sk-SK" sz="1900" b="1" dirty="0" smtClean="0"/>
              <a:t>Intenzita využívania energie</a:t>
            </a:r>
            <a:endParaRPr lang="en-US" sz="1900" b="1" dirty="0"/>
          </a:p>
        </p:txBody>
      </p:sp>
      <p:sp>
        <p:nvSpPr>
          <p:cNvPr id="7" name="TextBox 6"/>
          <p:cNvSpPr txBox="1"/>
          <p:nvPr/>
        </p:nvSpPr>
        <p:spPr>
          <a:xfrm>
            <a:off x="6608946" y="4926839"/>
            <a:ext cx="1764492" cy="677108"/>
          </a:xfrm>
          <a:prstGeom prst="rect">
            <a:avLst/>
          </a:prstGeom>
          <a:noFill/>
        </p:spPr>
        <p:txBody>
          <a:bodyPr wrap="square" rtlCol="0">
            <a:spAutoFit/>
          </a:bodyPr>
          <a:lstStyle/>
          <a:p>
            <a:r>
              <a:rPr lang="sk-SK" sz="1900" b="1" dirty="0" smtClean="0"/>
              <a:t>Intenzita produkcie CO2</a:t>
            </a:r>
            <a:endParaRPr lang="en-US" sz="1900" b="1" dirty="0"/>
          </a:p>
        </p:txBody>
      </p:sp>
      <p:sp>
        <p:nvSpPr>
          <p:cNvPr id="8" name="TextBox 7"/>
          <p:cNvSpPr txBox="1"/>
          <p:nvPr/>
        </p:nvSpPr>
        <p:spPr>
          <a:xfrm>
            <a:off x="3665811" y="3559722"/>
            <a:ext cx="1654639" cy="969496"/>
          </a:xfrm>
          <a:prstGeom prst="rect">
            <a:avLst/>
          </a:prstGeom>
          <a:noFill/>
        </p:spPr>
        <p:txBody>
          <a:bodyPr wrap="square" rtlCol="0">
            <a:spAutoFit/>
          </a:bodyPr>
          <a:lstStyle/>
          <a:p>
            <a:pPr algn="ctr"/>
            <a:r>
              <a:rPr lang="sk-SK" sz="1900" b="1" dirty="0" smtClean="0"/>
              <a:t>Emisie z výroby energie</a:t>
            </a:r>
            <a:endParaRPr lang="en-US" sz="1900" b="1" dirty="0"/>
          </a:p>
        </p:txBody>
      </p:sp>
      <p:sp>
        <p:nvSpPr>
          <p:cNvPr id="9" name="TextBox 8"/>
          <p:cNvSpPr txBox="1"/>
          <p:nvPr/>
        </p:nvSpPr>
        <p:spPr>
          <a:xfrm>
            <a:off x="5215477" y="3572118"/>
            <a:ext cx="2086291" cy="677108"/>
          </a:xfrm>
          <a:prstGeom prst="rect">
            <a:avLst/>
          </a:prstGeom>
          <a:noFill/>
        </p:spPr>
        <p:txBody>
          <a:bodyPr wrap="square" rtlCol="0">
            <a:spAutoFit/>
          </a:bodyPr>
          <a:lstStyle/>
          <a:p>
            <a:pPr algn="ctr"/>
            <a:r>
              <a:rPr lang="sk-SK" sz="1900" b="1" dirty="0" smtClean="0"/>
              <a:t>Emisie z pôdohospodárstva</a:t>
            </a:r>
            <a:endParaRPr lang="en-US" sz="1900" b="1" dirty="0"/>
          </a:p>
        </p:txBody>
      </p:sp>
      <p:sp>
        <p:nvSpPr>
          <p:cNvPr id="10" name="TextBox 9"/>
          <p:cNvSpPr txBox="1"/>
          <p:nvPr/>
        </p:nvSpPr>
        <p:spPr>
          <a:xfrm>
            <a:off x="8851434" y="3540208"/>
            <a:ext cx="2049446" cy="677108"/>
          </a:xfrm>
          <a:prstGeom prst="rect">
            <a:avLst/>
          </a:prstGeom>
          <a:noFill/>
        </p:spPr>
        <p:txBody>
          <a:bodyPr wrap="square" rtlCol="0">
            <a:spAutoFit/>
          </a:bodyPr>
          <a:lstStyle/>
          <a:p>
            <a:pPr algn="ctr"/>
            <a:r>
              <a:rPr lang="sk-SK" sz="1900" b="1" dirty="0" smtClean="0"/>
              <a:t>Ostatné skleníkové plyny</a:t>
            </a:r>
            <a:endParaRPr lang="en-US" sz="1900" b="1" dirty="0"/>
          </a:p>
        </p:txBody>
      </p:sp>
      <p:sp>
        <p:nvSpPr>
          <p:cNvPr id="11" name="TextBox 10"/>
          <p:cNvSpPr txBox="1"/>
          <p:nvPr/>
        </p:nvSpPr>
        <p:spPr>
          <a:xfrm>
            <a:off x="3869016" y="1539722"/>
            <a:ext cx="2252133" cy="677108"/>
          </a:xfrm>
          <a:prstGeom prst="rect">
            <a:avLst/>
          </a:prstGeom>
          <a:noFill/>
        </p:spPr>
        <p:txBody>
          <a:bodyPr wrap="square" rtlCol="0">
            <a:spAutoFit/>
          </a:bodyPr>
          <a:lstStyle/>
          <a:p>
            <a:pPr algn="ctr"/>
            <a:r>
              <a:rPr lang="sk-SK" sz="1900" b="1" dirty="0" smtClean="0"/>
              <a:t>Celkové množstvo skleníkových plynov</a:t>
            </a:r>
            <a:endParaRPr lang="en-US" sz="1900" b="1" dirty="0"/>
          </a:p>
        </p:txBody>
      </p:sp>
      <p:sp>
        <p:nvSpPr>
          <p:cNvPr id="12" name="TextBox 11"/>
          <p:cNvSpPr txBox="1"/>
          <p:nvPr/>
        </p:nvSpPr>
        <p:spPr>
          <a:xfrm>
            <a:off x="6762480" y="1325325"/>
            <a:ext cx="1485991" cy="384721"/>
          </a:xfrm>
          <a:prstGeom prst="rect">
            <a:avLst/>
          </a:prstGeom>
          <a:noFill/>
        </p:spPr>
        <p:txBody>
          <a:bodyPr wrap="square" rtlCol="0">
            <a:spAutoFit/>
          </a:bodyPr>
          <a:lstStyle/>
          <a:p>
            <a:r>
              <a:rPr lang="sk-SK" sz="1900" b="1" dirty="0" smtClean="0"/>
              <a:t>Teplota</a:t>
            </a:r>
            <a:endParaRPr lang="en-US" sz="1900" b="1" dirty="0"/>
          </a:p>
        </p:txBody>
      </p:sp>
      <p:cxnSp>
        <p:nvCxnSpPr>
          <p:cNvPr id="14" name="Straight Arrow Connector 13"/>
          <p:cNvCxnSpPr>
            <a:cxnSpLocks/>
            <a:stCxn id="4" idx="0"/>
          </p:cNvCxnSpPr>
          <p:nvPr/>
        </p:nvCxnSpPr>
        <p:spPr>
          <a:xfrm flipV="1">
            <a:off x="2385678" y="4302083"/>
            <a:ext cx="1247222" cy="6305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a:stCxn id="5" idx="0"/>
          </p:cNvCxnSpPr>
          <p:nvPr/>
        </p:nvCxnSpPr>
        <p:spPr>
          <a:xfrm flipV="1">
            <a:off x="3622598" y="4292771"/>
            <a:ext cx="513544" cy="6398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cxnSpLocks/>
            <a:stCxn id="6" idx="0"/>
          </p:cNvCxnSpPr>
          <p:nvPr/>
        </p:nvCxnSpPr>
        <p:spPr>
          <a:xfrm flipH="1" flipV="1">
            <a:off x="4680354" y="4292773"/>
            <a:ext cx="817982" cy="6340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cxnSpLocks/>
            <a:stCxn id="7" idx="0"/>
          </p:cNvCxnSpPr>
          <p:nvPr/>
        </p:nvCxnSpPr>
        <p:spPr>
          <a:xfrm flipH="1" flipV="1">
            <a:off x="5089172" y="4302081"/>
            <a:ext cx="2402020" cy="6247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cxnSpLocks/>
            <a:stCxn id="8" idx="0"/>
          </p:cNvCxnSpPr>
          <p:nvPr/>
        </p:nvCxnSpPr>
        <p:spPr>
          <a:xfrm flipV="1">
            <a:off x="4493131" y="2257332"/>
            <a:ext cx="329241" cy="13023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cxnSpLocks/>
            <a:stCxn id="9" idx="0"/>
          </p:cNvCxnSpPr>
          <p:nvPr/>
        </p:nvCxnSpPr>
        <p:spPr>
          <a:xfrm flipH="1" flipV="1">
            <a:off x="5215213" y="2245408"/>
            <a:ext cx="1043410" cy="13267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cxnSpLocks/>
            <a:stCxn id="11" idx="3"/>
            <a:endCxn id="12" idx="1"/>
          </p:cNvCxnSpPr>
          <p:nvPr/>
        </p:nvCxnSpPr>
        <p:spPr>
          <a:xfrm flipV="1">
            <a:off x="6121149" y="1517686"/>
            <a:ext cx="641331" cy="3605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cxnSpLocks/>
            <a:stCxn id="10" idx="0"/>
          </p:cNvCxnSpPr>
          <p:nvPr/>
        </p:nvCxnSpPr>
        <p:spPr>
          <a:xfrm flipH="1" flipV="1">
            <a:off x="6032385" y="2245326"/>
            <a:ext cx="3843772" cy="12948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8942382" y="965023"/>
            <a:ext cx="1109599" cy="384721"/>
          </a:xfrm>
          <a:prstGeom prst="rect">
            <a:avLst/>
          </a:prstGeom>
          <a:noFill/>
        </p:spPr>
        <p:txBody>
          <a:bodyPr wrap="none" rtlCol="0">
            <a:spAutoFit/>
          </a:bodyPr>
          <a:lstStyle/>
          <a:p>
            <a:r>
              <a:rPr lang="sk-SK" sz="1900" b="1" dirty="0" smtClean="0"/>
              <a:t>Následky</a:t>
            </a:r>
            <a:endParaRPr lang="en-US" sz="1900" b="1" dirty="0"/>
          </a:p>
        </p:txBody>
      </p:sp>
      <p:cxnSp>
        <p:nvCxnSpPr>
          <p:cNvPr id="31" name="Straight Arrow Connector 30"/>
          <p:cNvCxnSpPr>
            <a:cxnSpLocks/>
            <a:stCxn id="12" idx="3"/>
            <a:endCxn id="30" idx="1"/>
          </p:cNvCxnSpPr>
          <p:nvPr/>
        </p:nvCxnSpPr>
        <p:spPr>
          <a:xfrm flipV="1">
            <a:off x="8248471" y="1157384"/>
            <a:ext cx="693911" cy="3603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37332" y="235487"/>
            <a:ext cx="5378395" cy="523220"/>
          </a:xfrm>
          <a:prstGeom prst="rect">
            <a:avLst/>
          </a:prstGeom>
          <a:noFill/>
        </p:spPr>
        <p:txBody>
          <a:bodyPr wrap="none" rtlCol="0">
            <a:spAutoFit/>
          </a:bodyPr>
          <a:lstStyle/>
          <a:p>
            <a:r>
              <a:rPr lang="sk-SK" sz="2800" b="1" dirty="0" smtClean="0">
                <a:solidFill>
                  <a:srgbClr val="113A75"/>
                </a:solidFill>
                <a:latin typeface="Helvetica" pitchFamily="2" charset="0"/>
              </a:rPr>
              <a:t>Základná štruktúra </a:t>
            </a:r>
            <a:r>
              <a:rPr lang="en-US" sz="2800" b="1" dirty="0" err="1" smtClean="0">
                <a:solidFill>
                  <a:srgbClr val="113A75"/>
                </a:solidFill>
                <a:latin typeface="Helvetica" pitchFamily="2" charset="0"/>
              </a:rPr>
              <a:t>En</a:t>
            </a:r>
            <a:r>
              <a:rPr lang="en-US" sz="2800" b="1" dirty="0" smtClean="0">
                <a:solidFill>
                  <a:srgbClr val="113A75"/>
                </a:solidFill>
                <a:latin typeface="Helvetica" pitchFamily="2" charset="0"/>
              </a:rPr>
              <a:t>-ROADS</a:t>
            </a:r>
            <a:endParaRPr lang="en-US" sz="2800" b="1" dirty="0">
              <a:solidFill>
                <a:srgbClr val="113A75"/>
              </a:solidFill>
              <a:latin typeface="Helvetica" pitchFamily="2" charset="0"/>
            </a:endParaRPr>
          </a:p>
        </p:txBody>
      </p:sp>
      <p:sp>
        <p:nvSpPr>
          <p:cNvPr id="25" name="TextBox 24">
            <a:extLst>
              <a:ext uri="{FF2B5EF4-FFF2-40B4-BE49-F238E27FC236}">
                <a16:creationId xmlns:a16="http://schemas.microsoft.com/office/drawing/2014/main" id="{26E41DBD-4417-C34E-800E-0C73B3ED8C35}"/>
              </a:ext>
            </a:extLst>
          </p:cNvPr>
          <p:cNvSpPr txBox="1"/>
          <p:nvPr/>
        </p:nvSpPr>
        <p:spPr>
          <a:xfrm>
            <a:off x="7130264" y="3562807"/>
            <a:ext cx="1721170" cy="677108"/>
          </a:xfrm>
          <a:prstGeom prst="rect">
            <a:avLst/>
          </a:prstGeom>
          <a:noFill/>
        </p:spPr>
        <p:txBody>
          <a:bodyPr wrap="square" rtlCol="0">
            <a:spAutoFit/>
          </a:bodyPr>
          <a:lstStyle/>
          <a:p>
            <a:pPr algn="ctr"/>
            <a:r>
              <a:rPr lang="sk-SK" sz="1900" b="1" dirty="0" smtClean="0"/>
              <a:t>Odstraňovanie </a:t>
            </a:r>
            <a:r>
              <a:rPr lang="en-US" sz="1900" b="1" dirty="0" smtClean="0"/>
              <a:t>CO</a:t>
            </a:r>
            <a:r>
              <a:rPr lang="en-US" sz="1900" b="1" baseline="-25000" dirty="0" smtClean="0"/>
              <a:t>2</a:t>
            </a:r>
            <a:endParaRPr lang="en-US" sz="1900" b="1" dirty="0"/>
          </a:p>
        </p:txBody>
      </p:sp>
      <p:cxnSp>
        <p:nvCxnSpPr>
          <p:cNvPr id="27" name="Straight Arrow Connector 26">
            <a:extLst>
              <a:ext uri="{FF2B5EF4-FFF2-40B4-BE49-F238E27FC236}">
                <a16:creationId xmlns:a16="http://schemas.microsoft.com/office/drawing/2014/main" id="{F0F8A410-7140-F045-A974-A8E2A6CB86A6}"/>
              </a:ext>
            </a:extLst>
          </p:cNvPr>
          <p:cNvCxnSpPr>
            <a:cxnSpLocks/>
            <a:stCxn id="25" idx="0"/>
          </p:cNvCxnSpPr>
          <p:nvPr/>
        </p:nvCxnSpPr>
        <p:spPr>
          <a:xfrm flipH="1" flipV="1">
            <a:off x="5546275" y="2266665"/>
            <a:ext cx="2444574" cy="12961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2230B96C-A001-F140-AAC9-C84D21C0EF55}"/>
              </a:ext>
            </a:extLst>
          </p:cNvPr>
          <p:cNvSpPr txBox="1"/>
          <p:nvPr/>
        </p:nvSpPr>
        <p:spPr>
          <a:xfrm>
            <a:off x="8851433" y="4211944"/>
            <a:ext cx="2686446" cy="384721"/>
          </a:xfrm>
          <a:prstGeom prst="rect">
            <a:avLst/>
          </a:prstGeom>
          <a:noFill/>
        </p:spPr>
        <p:txBody>
          <a:bodyPr wrap="square" rtlCol="0">
            <a:spAutoFit/>
          </a:bodyPr>
          <a:lstStyle/>
          <a:p>
            <a:pPr algn="ctr"/>
            <a:r>
              <a:rPr lang="en-US" sz="1900" b="1" i="1" dirty="0"/>
              <a:t>(N</a:t>
            </a:r>
            <a:r>
              <a:rPr lang="en-US" sz="1900" b="1" i="1" baseline="-25000" dirty="0"/>
              <a:t>2</a:t>
            </a:r>
            <a:r>
              <a:rPr lang="en-US" sz="1900" b="1" i="1" dirty="0"/>
              <a:t>O, </a:t>
            </a:r>
            <a:r>
              <a:rPr lang="en-US" sz="1900" b="1" i="1" dirty="0" smtClean="0"/>
              <a:t>met</a:t>
            </a:r>
            <a:r>
              <a:rPr lang="sk-SK" sz="1900" b="1" i="1" dirty="0" err="1" smtClean="0"/>
              <a:t>án</a:t>
            </a:r>
            <a:r>
              <a:rPr lang="en-US" sz="1900" b="1" i="1" dirty="0" smtClean="0"/>
              <a:t>,</a:t>
            </a:r>
            <a:r>
              <a:rPr lang="sk-SK" sz="1900" b="1" i="1" dirty="0" smtClean="0"/>
              <a:t> </a:t>
            </a:r>
            <a:r>
              <a:rPr lang="en-US" sz="1900" b="1" i="1" dirty="0" smtClean="0"/>
              <a:t>f-</a:t>
            </a:r>
            <a:r>
              <a:rPr lang="sk-SK" sz="1900" b="1" i="1" dirty="0" smtClean="0"/>
              <a:t>plyny</a:t>
            </a:r>
            <a:r>
              <a:rPr lang="en-US" sz="1900" b="1" i="1" dirty="0" smtClean="0"/>
              <a:t>)</a:t>
            </a:r>
            <a:endParaRPr lang="en-US" sz="1900" b="1" i="1" dirty="0"/>
          </a:p>
        </p:txBody>
      </p:sp>
      <p:pic>
        <p:nvPicPr>
          <p:cNvPr id="29" name="Picture 28">
            <a:extLst>
              <a:ext uri="{FF2B5EF4-FFF2-40B4-BE49-F238E27FC236}">
                <a16:creationId xmlns:a16="http://schemas.microsoft.com/office/drawing/2014/main" id="{97913FD9-1189-1646-BA7D-53E1CB6A253C}"/>
              </a:ext>
            </a:extLst>
          </p:cNvPr>
          <p:cNvPicPr>
            <a:picLocks noChangeAspect="1"/>
          </p:cNvPicPr>
          <p:nvPr/>
        </p:nvPicPr>
        <p:blipFill>
          <a:blip r:embed="rId3"/>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199668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25" grpId="0"/>
      <p:bldP spid="3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dirty="0" smtClean="0">
                <a:solidFill>
                  <a:schemeClr val="bg1"/>
                </a:solidFill>
                <a:effectLst>
                  <a:outerShdw blurRad="63500" sx="102000" sy="102000" algn="ctr" rotWithShape="0">
                    <a:prstClr val="black">
                      <a:alpha val="40000"/>
                    </a:prstClr>
                  </a:outerShdw>
                </a:effectLst>
                <a:latin typeface="Helvetica" pitchFamily="2" charset="0"/>
                <a:cs typeface="Copperplate"/>
              </a:rPr>
              <a:t>Dopady na ďalšie oblasti</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spTree>
    <p:extLst>
      <p:ext uri="{BB962C8B-B14F-4D97-AF65-F5344CB8AC3E}">
        <p14:creationId xmlns:p14="http://schemas.microsoft.com/office/powerpoint/2010/main" val="17258646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DC808F-B0A2-7F4B-9C83-6A5552E0CA93}"/>
              </a:ext>
            </a:extLst>
          </p:cNvPr>
          <p:cNvSpPr/>
          <p:nvPr/>
        </p:nvSpPr>
        <p:spPr>
          <a:xfrm>
            <a:off x="347133" y="5052127"/>
            <a:ext cx="11497733" cy="1754326"/>
          </a:xfrm>
          <a:prstGeom prst="rect">
            <a:avLst/>
          </a:prstGeom>
        </p:spPr>
        <p:txBody>
          <a:bodyPr wrap="square">
            <a:spAutoFit/>
          </a:bodyPr>
          <a:lstStyle/>
          <a:p>
            <a:r>
              <a:rPr lang="sk-SK" b="1" dirty="0" smtClean="0">
                <a:solidFill>
                  <a:srgbClr val="3C4245"/>
                </a:solidFill>
                <a:latin typeface="Helvetica" pitchFamily="2" charset="0"/>
              </a:rPr>
              <a:t>„Škody v oblasti zdravia, ktoré spôsobujú znečisťujúce zdroje energie, sú také vysoké, že prechod na čistejšie, udržateľnejšie spôsoby výroby energie, dopravy a dorábania potravín, sa sám zaplatí“ </a:t>
            </a:r>
            <a:r>
              <a:rPr lang="sk-SK" dirty="0" smtClean="0">
                <a:solidFill>
                  <a:srgbClr val="3C4245"/>
                </a:solidFill>
                <a:latin typeface="Helvetica" pitchFamily="2" charset="0"/>
              </a:rPr>
              <a:t>povedala  </a:t>
            </a:r>
            <a:r>
              <a:rPr lang="sk-SK" dirty="0" err="1" smtClean="0">
                <a:solidFill>
                  <a:srgbClr val="3C4245"/>
                </a:solidFill>
                <a:latin typeface="Helvetica" pitchFamily="2" charset="0"/>
              </a:rPr>
              <a:t>Dr</a:t>
            </a:r>
            <a:r>
              <a:rPr lang="sk-SK" dirty="0" smtClean="0">
                <a:solidFill>
                  <a:srgbClr val="3C4245"/>
                </a:solidFill>
                <a:latin typeface="Helvetica" pitchFamily="2" charset="0"/>
              </a:rPr>
              <a:t> </a:t>
            </a:r>
            <a:r>
              <a:rPr lang="sk-SK" dirty="0" err="1" smtClean="0">
                <a:solidFill>
                  <a:srgbClr val="3C4245"/>
                </a:solidFill>
                <a:latin typeface="Helvetica" pitchFamily="2" charset="0"/>
              </a:rPr>
              <a:t>Maria</a:t>
            </a:r>
            <a:r>
              <a:rPr lang="sk-SK" dirty="0" smtClean="0">
                <a:solidFill>
                  <a:srgbClr val="3C4245"/>
                </a:solidFill>
                <a:latin typeface="Helvetica" pitchFamily="2" charset="0"/>
              </a:rPr>
              <a:t> </a:t>
            </a:r>
            <a:r>
              <a:rPr lang="sk-SK" dirty="0" err="1" smtClean="0">
                <a:solidFill>
                  <a:srgbClr val="3C4245"/>
                </a:solidFill>
                <a:latin typeface="Helvetica" pitchFamily="2" charset="0"/>
              </a:rPr>
              <a:t>Neira</a:t>
            </a:r>
            <a:r>
              <a:rPr lang="sk-SK" dirty="0" smtClean="0">
                <a:solidFill>
                  <a:srgbClr val="3C4245"/>
                </a:solidFill>
                <a:latin typeface="Helvetica" pitchFamily="2" charset="0"/>
              </a:rPr>
              <a:t>, WHO </a:t>
            </a:r>
            <a:r>
              <a:rPr lang="sk-SK" dirty="0" err="1" smtClean="0">
                <a:solidFill>
                  <a:srgbClr val="3C4245"/>
                </a:solidFill>
                <a:latin typeface="Helvetica" pitchFamily="2" charset="0"/>
              </a:rPr>
              <a:t>Director</a:t>
            </a:r>
            <a:r>
              <a:rPr lang="sk-SK" dirty="0" smtClean="0">
                <a:solidFill>
                  <a:srgbClr val="3C4245"/>
                </a:solidFill>
                <a:latin typeface="Helvetica" pitchFamily="2" charset="0"/>
              </a:rPr>
              <a:t> of </a:t>
            </a:r>
            <a:r>
              <a:rPr lang="sk-SK" dirty="0" err="1" smtClean="0">
                <a:solidFill>
                  <a:srgbClr val="3C4245"/>
                </a:solidFill>
                <a:latin typeface="Helvetica" pitchFamily="2" charset="0"/>
              </a:rPr>
              <a:t>Public</a:t>
            </a:r>
            <a:r>
              <a:rPr lang="sk-SK" dirty="0" smtClean="0">
                <a:solidFill>
                  <a:srgbClr val="3C4245"/>
                </a:solidFill>
                <a:latin typeface="Helvetica" pitchFamily="2" charset="0"/>
              </a:rPr>
              <a:t> </a:t>
            </a:r>
            <a:r>
              <a:rPr lang="sk-SK" dirty="0" err="1" smtClean="0">
                <a:solidFill>
                  <a:srgbClr val="3C4245"/>
                </a:solidFill>
                <a:latin typeface="Helvetica" pitchFamily="2" charset="0"/>
              </a:rPr>
              <a:t>Health</a:t>
            </a:r>
            <a:r>
              <a:rPr lang="sk-SK" dirty="0" smtClean="0">
                <a:solidFill>
                  <a:srgbClr val="3C4245"/>
                </a:solidFill>
                <a:latin typeface="Helvetica" pitchFamily="2" charset="0"/>
              </a:rPr>
              <a:t>, </a:t>
            </a:r>
            <a:r>
              <a:rPr lang="sk-SK" dirty="0" err="1" smtClean="0">
                <a:solidFill>
                  <a:srgbClr val="3C4245"/>
                </a:solidFill>
                <a:latin typeface="Helvetica" pitchFamily="2" charset="0"/>
              </a:rPr>
              <a:t>Environmental</a:t>
            </a:r>
            <a:r>
              <a:rPr lang="sk-SK" dirty="0" smtClean="0">
                <a:solidFill>
                  <a:srgbClr val="3C4245"/>
                </a:solidFill>
                <a:latin typeface="Helvetica" pitchFamily="2" charset="0"/>
              </a:rPr>
              <a:t> and </a:t>
            </a:r>
            <a:r>
              <a:rPr lang="sk-SK" dirty="0" err="1" smtClean="0">
                <a:solidFill>
                  <a:srgbClr val="3C4245"/>
                </a:solidFill>
                <a:latin typeface="Helvetica" pitchFamily="2" charset="0"/>
              </a:rPr>
              <a:t>Social</a:t>
            </a:r>
            <a:r>
              <a:rPr lang="sk-SK" dirty="0" smtClean="0">
                <a:solidFill>
                  <a:srgbClr val="3C4245"/>
                </a:solidFill>
                <a:latin typeface="Helvetica" pitchFamily="2" charset="0"/>
              </a:rPr>
              <a:t> </a:t>
            </a:r>
            <a:r>
              <a:rPr lang="sk-SK" dirty="0" err="1" smtClean="0">
                <a:solidFill>
                  <a:srgbClr val="3C4245"/>
                </a:solidFill>
                <a:latin typeface="Helvetica" pitchFamily="2" charset="0"/>
              </a:rPr>
              <a:t>Determinants</a:t>
            </a:r>
            <a:r>
              <a:rPr lang="sk-SK" dirty="0" smtClean="0">
                <a:solidFill>
                  <a:srgbClr val="3C4245"/>
                </a:solidFill>
                <a:latin typeface="Helvetica" pitchFamily="2" charset="0"/>
              </a:rPr>
              <a:t> of </a:t>
            </a:r>
            <a:r>
              <a:rPr lang="sk-SK" dirty="0" err="1" smtClean="0">
                <a:solidFill>
                  <a:srgbClr val="3C4245"/>
                </a:solidFill>
                <a:latin typeface="Helvetica" pitchFamily="2" charset="0"/>
              </a:rPr>
              <a:t>Health</a:t>
            </a:r>
            <a:r>
              <a:rPr lang="sk-SK" dirty="0" smtClean="0">
                <a:solidFill>
                  <a:srgbClr val="3C4245"/>
                </a:solidFill>
                <a:latin typeface="Helvetica" pitchFamily="2" charset="0"/>
              </a:rPr>
              <a:t>.</a:t>
            </a:r>
            <a:endParaRPr lang="sk-SK" b="1" dirty="0" smtClean="0">
              <a:solidFill>
                <a:srgbClr val="3C4245"/>
              </a:solidFill>
              <a:latin typeface="Helvetica" pitchFamily="2" charset="0"/>
            </a:endParaRPr>
          </a:p>
          <a:p>
            <a:pPr algn="ctr"/>
            <a:endParaRPr lang="sk-SK" dirty="0" smtClean="0">
              <a:solidFill>
                <a:srgbClr val="3C4245"/>
              </a:solidFill>
              <a:latin typeface="Helvetica" pitchFamily="2" charset="0"/>
            </a:endParaRPr>
          </a:p>
          <a:p>
            <a:r>
              <a:rPr lang="sk-SK" dirty="0" smtClean="0">
                <a:solidFill>
                  <a:srgbClr val="3C4245"/>
                </a:solidFill>
                <a:latin typeface="Helvetica" pitchFamily="2" charset="0"/>
              </a:rPr>
              <a:t>“Ak sa do úvahy zoberie stav v oblasti zdravia, zmierňovanie klimatickej krízy neznamená náklady, ale príležitosť.“</a:t>
            </a:r>
            <a:endParaRPr lang="sk-SK" dirty="0">
              <a:latin typeface="Helvetica" pitchFamily="2" charset="0"/>
            </a:endParaRPr>
          </a:p>
        </p:txBody>
      </p:sp>
      <p:pic>
        <p:nvPicPr>
          <p:cNvPr id="2" name="Picture 1">
            <a:extLst>
              <a:ext uri="{FF2B5EF4-FFF2-40B4-BE49-F238E27FC236}">
                <a16:creationId xmlns:a16="http://schemas.microsoft.com/office/drawing/2014/main" id="{FB176E4F-9418-C54E-A86F-C4FB750074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96" y="-4"/>
            <a:ext cx="12192000" cy="816071"/>
          </a:xfrm>
          <a:prstGeom prst="rect">
            <a:avLst/>
          </a:prstGeom>
        </p:spPr>
      </p:pic>
      <p:sp>
        <p:nvSpPr>
          <p:cNvPr id="3" name="BlokTextu 2"/>
          <p:cNvSpPr txBox="1"/>
          <p:nvPr/>
        </p:nvSpPr>
        <p:spPr>
          <a:xfrm>
            <a:off x="750013" y="986319"/>
            <a:ext cx="10551560" cy="3970318"/>
          </a:xfrm>
          <a:prstGeom prst="rect">
            <a:avLst/>
          </a:prstGeom>
          <a:noFill/>
        </p:spPr>
        <p:txBody>
          <a:bodyPr wrap="square" rtlCol="0">
            <a:spAutoFit/>
          </a:bodyPr>
          <a:lstStyle/>
          <a:p>
            <a:r>
              <a:rPr lang="sk-SK" sz="6000" b="1" dirty="0" smtClean="0">
                <a:solidFill>
                  <a:schemeClr val="tx1">
                    <a:lumMod val="75000"/>
                    <a:lumOff val="25000"/>
                  </a:schemeClr>
                </a:solidFill>
              </a:rPr>
              <a:t>Prínosy v oblasti zdravia ďaleko prevažujú nad predpokladanými nákladmi na dosiahnutie klimatických cieľov.</a:t>
            </a:r>
          </a:p>
          <a:p>
            <a:r>
              <a:rPr lang="sk-SK" sz="1400" b="1" dirty="0" smtClean="0">
                <a:solidFill>
                  <a:schemeClr val="tx1">
                    <a:lumMod val="75000"/>
                    <a:lumOff val="25000"/>
                  </a:schemeClr>
                </a:solidFill>
              </a:rPr>
              <a:t>Tlačová správa, </a:t>
            </a:r>
            <a:r>
              <a:rPr lang="sk-SK" sz="1400" b="1" dirty="0" err="1" smtClean="0">
                <a:solidFill>
                  <a:schemeClr val="tx1">
                    <a:lumMod val="75000"/>
                    <a:lumOff val="25000"/>
                  </a:schemeClr>
                </a:solidFill>
              </a:rPr>
              <a:t>Katowice</a:t>
            </a:r>
            <a:r>
              <a:rPr lang="sk-SK" sz="1400" b="1" dirty="0" smtClean="0">
                <a:solidFill>
                  <a:schemeClr val="tx1">
                    <a:lumMod val="75000"/>
                    <a:lumOff val="25000"/>
                  </a:schemeClr>
                </a:solidFill>
              </a:rPr>
              <a:t>, 5. decembra, 2018</a:t>
            </a:r>
            <a:endParaRPr lang="sk-SK" sz="1400" b="1" dirty="0">
              <a:solidFill>
                <a:schemeClr val="tx1">
                  <a:lumMod val="75000"/>
                  <a:lumOff val="25000"/>
                </a:schemeClr>
              </a:solidFill>
            </a:endParaRPr>
          </a:p>
        </p:txBody>
      </p:sp>
    </p:spTree>
    <p:extLst>
      <p:ext uri="{BB962C8B-B14F-4D97-AF65-F5344CB8AC3E}">
        <p14:creationId xmlns:p14="http://schemas.microsoft.com/office/powerpoint/2010/main" val="6350054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45A69-1D4F-5F45-936A-1D715CBEAC56}"/>
              </a:ext>
            </a:extLst>
          </p:cNvPr>
          <p:cNvSpPr>
            <a:spLocks noGrp="1"/>
          </p:cNvSpPr>
          <p:nvPr>
            <p:ph type="body" idx="1"/>
          </p:nvPr>
        </p:nvSpPr>
        <p:spPr>
          <a:xfrm>
            <a:off x="914400" y="1391829"/>
            <a:ext cx="10363200" cy="1597951"/>
          </a:xfrm>
        </p:spPr>
        <p:txBody>
          <a:bodyPr>
            <a:noAutofit/>
          </a:bodyPr>
          <a:lstStyle/>
          <a:p>
            <a:pPr marL="0" indent="0">
              <a:buNone/>
            </a:pPr>
            <a:r>
              <a:rPr lang="sk-SK" dirty="0" smtClean="0"/>
              <a:t>Zo zistení iniciatívy, ktorá preskúmala celkové dopady budovania solárnych a veterných zdrojov energie v USA medzi rokmi </a:t>
            </a:r>
            <a:r>
              <a:rPr lang="en-US" dirty="0" smtClean="0"/>
              <a:t>2007 (</a:t>
            </a:r>
            <a:r>
              <a:rPr lang="sk-SK" dirty="0" smtClean="0"/>
              <a:t>takmer žiadne obnoviteľné zdroje</a:t>
            </a:r>
            <a:r>
              <a:rPr lang="en-US" dirty="0" smtClean="0"/>
              <a:t>) </a:t>
            </a:r>
            <a:r>
              <a:rPr lang="sk-SK" dirty="0" smtClean="0"/>
              <a:t>a</a:t>
            </a:r>
            <a:r>
              <a:rPr lang="en-US" dirty="0" smtClean="0"/>
              <a:t> </a:t>
            </a:r>
            <a:r>
              <a:rPr lang="en-US" dirty="0"/>
              <a:t>2015 </a:t>
            </a:r>
            <a:r>
              <a:rPr lang="en-US" dirty="0" smtClean="0"/>
              <a:t>(</a:t>
            </a:r>
            <a:r>
              <a:rPr lang="sk-SK" dirty="0" smtClean="0"/>
              <a:t>rozmach obnoviteľných zdrojov</a:t>
            </a:r>
            <a:r>
              <a:rPr lang="en-US" dirty="0" smtClean="0"/>
              <a:t>)</a:t>
            </a:r>
            <a:r>
              <a:rPr lang="sk-SK" dirty="0" smtClean="0"/>
              <a:t>:</a:t>
            </a:r>
            <a:r>
              <a:rPr lang="en-US" dirty="0" smtClean="0"/>
              <a:t> </a:t>
            </a:r>
            <a:endParaRPr lang="en-US" dirty="0"/>
          </a:p>
        </p:txBody>
      </p:sp>
      <p:sp>
        <p:nvSpPr>
          <p:cNvPr id="5" name="Title 1">
            <a:extLst>
              <a:ext uri="{FF2B5EF4-FFF2-40B4-BE49-F238E27FC236}">
                <a16:creationId xmlns:a16="http://schemas.microsoft.com/office/drawing/2014/main" id="{F4151A7A-8658-4DAF-948A-602192BAE0E9}"/>
              </a:ext>
            </a:extLst>
          </p:cNvPr>
          <p:cNvSpPr txBox="1">
            <a:spLocks/>
          </p:cNvSpPr>
          <p:nvPr/>
        </p:nvSpPr>
        <p:spPr>
          <a:xfrm>
            <a:off x="914400" y="543431"/>
            <a:ext cx="7441518" cy="689467"/>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b="1" dirty="0">
                <a:solidFill>
                  <a:schemeClr val="bg1"/>
                </a:solidFill>
                <a:latin typeface="Helvetica" pitchFamily="2" charset="0"/>
              </a:rPr>
              <a:t>Č</a:t>
            </a:r>
            <a:r>
              <a:rPr lang="sk-SK" b="1" dirty="0" smtClean="0">
                <a:solidFill>
                  <a:schemeClr val="bg1"/>
                </a:solidFill>
                <a:latin typeface="Helvetica" pitchFamily="2" charset="0"/>
              </a:rPr>
              <a:t>istá energia </a:t>
            </a:r>
            <a:r>
              <a:rPr lang="sk-SK" b="1" dirty="0">
                <a:solidFill>
                  <a:schemeClr val="bg1"/>
                </a:solidFill>
                <a:latin typeface="Helvetica" pitchFamily="2" charset="0"/>
              </a:rPr>
              <a:t>a</a:t>
            </a:r>
            <a:r>
              <a:rPr lang="en-US" b="1" dirty="0" smtClean="0">
                <a:solidFill>
                  <a:schemeClr val="bg1"/>
                </a:solidFill>
                <a:latin typeface="Helvetica" pitchFamily="2" charset="0"/>
              </a:rPr>
              <a:t> </a:t>
            </a:r>
            <a:r>
              <a:rPr lang="sk-SK" b="1" dirty="0">
                <a:solidFill>
                  <a:schemeClr val="bg1"/>
                </a:solidFill>
                <a:latin typeface="Helvetica" pitchFamily="2" charset="0"/>
              </a:rPr>
              <a:t>z</a:t>
            </a:r>
            <a:r>
              <a:rPr lang="sk-SK" b="1" dirty="0" smtClean="0">
                <a:solidFill>
                  <a:schemeClr val="bg1"/>
                </a:solidFill>
                <a:latin typeface="Helvetica" pitchFamily="2" charset="0"/>
              </a:rPr>
              <a:t>dravie</a:t>
            </a:r>
            <a:endParaRPr lang="en-US" b="1" dirty="0">
              <a:solidFill>
                <a:schemeClr val="bg1"/>
              </a:solidFill>
              <a:latin typeface="Helvetica" pitchFamily="2" charset="0"/>
            </a:endParaRPr>
          </a:p>
        </p:txBody>
      </p:sp>
      <p:sp>
        <p:nvSpPr>
          <p:cNvPr id="8" name="TextBox 7">
            <a:extLst>
              <a:ext uri="{FF2B5EF4-FFF2-40B4-BE49-F238E27FC236}">
                <a16:creationId xmlns:a16="http://schemas.microsoft.com/office/drawing/2014/main" id="{C589C8E3-A4CF-4A0C-BFFB-B1590A3412E8}"/>
              </a:ext>
            </a:extLst>
          </p:cNvPr>
          <p:cNvSpPr txBox="1"/>
          <p:nvPr/>
        </p:nvSpPr>
        <p:spPr>
          <a:xfrm>
            <a:off x="1524000" y="6422546"/>
            <a:ext cx="3068664" cy="338554"/>
          </a:xfrm>
          <a:prstGeom prst="rect">
            <a:avLst/>
          </a:prstGeom>
          <a:solidFill>
            <a:srgbClr val="114C8A"/>
          </a:solidFill>
        </p:spPr>
        <p:txBody>
          <a:bodyPr wrap="square" rtlCol="0">
            <a:spAutoFit/>
          </a:bodyPr>
          <a:lstStyle/>
          <a:p>
            <a:pPr algn="r"/>
            <a:r>
              <a:rPr lang="sk-SK" sz="1600" dirty="0" err="1" smtClean="0">
                <a:solidFill>
                  <a:schemeClr val="bg1"/>
                </a:solidFill>
                <a:latin typeface="Century Gothic" panose="020B0502020202020204" pitchFamily="34" charset="0"/>
                <a:ea typeface="Arial" charset="0"/>
                <a:cs typeface="Arial" charset="0"/>
              </a:rPr>
              <a:t>Zdorj</a:t>
            </a:r>
            <a:r>
              <a:rPr lang="en-US" sz="1600" dirty="0" smtClean="0">
                <a:solidFill>
                  <a:schemeClr val="bg1"/>
                </a:solidFill>
                <a:latin typeface="Century Gothic" panose="020B0502020202020204" pitchFamily="34" charset="0"/>
                <a:ea typeface="Arial" charset="0"/>
                <a:cs typeface="Arial" charset="0"/>
              </a:rPr>
              <a:t>: </a:t>
            </a:r>
            <a:r>
              <a:rPr lang="en-US" sz="1600" dirty="0" smtClean="0">
                <a:solidFill>
                  <a:schemeClr val="bg1"/>
                </a:solidFill>
                <a:latin typeface="Century Gothic" panose="020B0502020202020204" pitchFamily="34" charset="0"/>
              </a:rPr>
              <a:t>Millstein</a:t>
            </a:r>
            <a:r>
              <a:rPr lang="sk-SK" sz="1600" dirty="0" smtClean="0">
                <a:solidFill>
                  <a:schemeClr val="bg1"/>
                </a:solidFill>
                <a:latin typeface="Century Gothic" panose="020B0502020202020204" pitchFamily="34" charset="0"/>
              </a:rPr>
              <a:t> a kol.</a:t>
            </a:r>
            <a:r>
              <a:rPr lang="en-US" sz="1600" dirty="0" smtClean="0">
                <a:solidFill>
                  <a:schemeClr val="bg1"/>
                </a:solidFill>
                <a:latin typeface="Century Gothic" panose="020B0502020202020204" pitchFamily="34" charset="0"/>
              </a:rPr>
              <a:t> </a:t>
            </a:r>
            <a:r>
              <a:rPr lang="en-US" sz="1600" dirty="0">
                <a:solidFill>
                  <a:schemeClr val="bg1"/>
                </a:solidFill>
                <a:latin typeface="Century Gothic" panose="020B0502020202020204" pitchFamily="34" charset="0"/>
              </a:rPr>
              <a:t>(2017) </a:t>
            </a:r>
            <a:endParaRPr lang="en-US" sz="1600" dirty="0">
              <a:solidFill>
                <a:schemeClr val="bg1"/>
              </a:solidFill>
              <a:latin typeface="Century Gothic" panose="020B0502020202020204" pitchFamily="34" charset="0"/>
              <a:ea typeface="Arial" charset="0"/>
              <a:cs typeface="Arial" charset="0"/>
            </a:endParaRPr>
          </a:p>
        </p:txBody>
      </p:sp>
      <p:sp>
        <p:nvSpPr>
          <p:cNvPr id="2" name="Rectangle 1">
            <a:extLst>
              <a:ext uri="{FF2B5EF4-FFF2-40B4-BE49-F238E27FC236}">
                <a16:creationId xmlns:a16="http://schemas.microsoft.com/office/drawing/2014/main" id="{18CE5FF4-D709-F64D-81A6-4196F15F3E73}"/>
              </a:ext>
            </a:extLst>
          </p:cNvPr>
          <p:cNvSpPr/>
          <p:nvPr/>
        </p:nvSpPr>
        <p:spPr>
          <a:xfrm>
            <a:off x="914400" y="3537437"/>
            <a:ext cx="10058400" cy="1631216"/>
          </a:xfrm>
          <a:prstGeom prst="rect">
            <a:avLst/>
          </a:prstGeom>
        </p:spPr>
        <p:txBody>
          <a:bodyPr wrap="square">
            <a:spAutoFit/>
          </a:bodyPr>
          <a:lstStyle/>
          <a:p>
            <a:pPr lvl="1"/>
            <a:r>
              <a:rPr lang="en-US" sz="2500" dirty="0" smtClean="0">
                <a:solidFill>
                  <a:srgbClr val="113A75"/>
                </a:solidFill>
                <a:latin typeface="Helvetica" pitchFamily="2" charset="0"/>
              </a:rPr>
              <a:t>7,000 </a:t>
            </a:r>
            <a:r>
              <a:rPr lang="sk-SK" sz="2500" dirty="0" smtClean="0">
                <a:solidFill>
                  <a:srgbClr val="113A75"/>
                </a:solidFill>
                <a:latin typeface="Helvetica" pitchFamily="2" charset="0"/>
              </a:rPr>
              <a:t>odvrátených predčasných úmrtí</a:t>
            </a:r>
            <a:endParaRPr lang="en-US" sz="2500" dirty="0">
              <a:solidFill>
                <a:srgbClr val="113A75"/>
              </a:solidFill>
              <a:latin typeface="Helvetica" pitchFamily="2" charset="0"/>
            </a:endParaRPr>
          </a:p>
          <a:p>
            <a:pPr lvl="1"/>
            <a:r>
              <a:rPr lang="en-US" sz="2500" dirty="0" smtClean="0">
                <a:solidFill>
                  <a:srgbClr val="113A75"/>
                </a:solidFill>
                <a:latin typeface="Helvetica" pitchFamily="2" charset="0"/>
              </a:rPr>
              <a:t>56</a:t>
            </a:r>
            <a:r>
              <a:rPr lang="sk-SK" sz="2500" dirty="0" smtClean="0">
                <a:solidFill>
                  <a:srgbClr val="113A75"/>
                </a:solidFill>
                <a:latin typeface="Helvetica" pitchFamily="2" charset="0"/>
              </a:rPr>
              <a:t> mld. </a:t>
            </a:r>
            <a:r>
              <a:rPr lang="en-US" sz="2500" dirty="0" smtClean="0">
                <a:solidFill>
                  <a:srgbClr val="113A75"/>
                </a:solidFill>
                <a:latin typeface="Helvetica" pitchFamily="2" charset="0"/>
              </a:rPr>
              <a:t>$ </a:t>
            </a:r>
            <a:r>
              <a:rPr lang="sk-SK" sz="2500" dirty="0" smtClean="0">
                <a:solidFill>
                  <a:srgbClr val="113A75"/>
                </a:solidFill>
                <a:latin typeface="Helvetica" pitchFamily="2" charset="0"/>
              </a:rPr>
              <a:t>prínosov zo zlepšenej úrovne verejného zdravia</a:t>
            </a:r>
            <a:endParaRPr lang="en-US" sz="2500" dirty="0">
              <a:solidFill>
                <a:srgbClr val="113A75"/>
              </a:solidFill>
              <a:latin typeface="Helvetica" pitchFamily="2" charset="0"/>
            </a:endParaRPr>
          </a:p>
          <a:p>
            <a:pPr lvl="1"/>
            <a:r>
              <a:rPr lang="en-US" sz="2500" dirty="0" smtClean="0">
                <a:solidFill>
                  <a:srgbClr val="113A75"/>
                </a:solidFill>
                <a:latin typeface="Helvetica" pitchFamily="2" charset="0"/>
              </a:rPr>
              <a:t>32 </a:t>
            </a:r>
            <a:r>
              <a:rPr lang="sk-SK" sz="2500" dirty="0">
                <a:solidFill>
                  <a:srgbClr val="113A75"/>
                </a:solidFill>
                <a:latin typeface="Helvetica" pitchFamily="2" charset="0"/>
              </a:rPr>
              <a:t>mld. </a:t>
            </a:r>
            <a:r>
              <a:rPr lang="en-US" sz="2500" dirty="0">
                <a:solidFill>
                  <a:srgbClr val="113A75"/>
                </a:solidFill>
                <a:latin typeface="Helvetica" pitchFamily="2" charset="0"/>
              </a:rPr>
              <a:t>$ </a:t>
            </a:r>
            <a:r>
              <a:rPr lang="sk-SK" sz="2500" dirty="0" smtClean="0">
                <a:solidFill>
                  <a:srgbClr val="113A75"/>
                </a:solidFill>
                <a:latin typeface="Helvetica" pitchFamily="2" charset="0"/>
              </a:rPr>
              <a:t>ušetrených tým, že sa zabránilo škodám</a:t>
            </a:r>
            <a:r>
              <a:rPr lang="en-US" sz="2500" dirty="0" smtClean="0">
                <a:solidFill>
                  <a:srgbClr val="113A75"/>
                </a:solidFill>
                <a:latin typeface="Helvetica" pitchFamily="2" charset="0"/>
              </a:rPr>
              <a:t> </a:t>
            </a:r>
            <a:r>
              <a:rPr lang="sk-SK" sz="2500" dirty="0" smtClean="0">
                <a:solidFill>
                  <a:srgbClr val="113A75"/>
                </a:solidFill>
                <a:latin typeface="Helvetica" pitchFamily="2" charset="0"/>
              </a:rPr>
              <a:t>spôsobených zhoršenou klímou</a:t>
            </a:r>
            <a:endParaRPr lang="en-US" sz="2500" dirty="0">
              <a:solidFill>
                <a:srgbClr val="113A75"/>
              </a:solidFill>
              <a:latin typeface="Helvetica" pitchFamily="2" charset="0"/>
            </a:endParaRPr>
          </a:p>
        </p:txBody>
      </p:sp>
    </p:spTree>
    <p:extLst>
      <p:ext uri="{BB962C8B-B14F-4D97-AF65-F5344CB8AC3E}">
        <p14:creationId xmlns:p14="http://schemas.microsoft.com/office/powerpoint/2010/main" val="19184569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F361-A8A4-CE47-A1E1-A235038248C7}"/>
              </a:ext>
            </a:extLst>
          </p:cNvPr>
          <p:cNvSpPr>
            <a:spLocks noGrp="1"/>
          </p:cNvSpPr>
          <p:nvPr>
            <p:ph type="ctrTitle"/>
          </p:nvPr>
        </p:nvSpPr>
        <p:spPr/>
        <p:txBody>
          <a:bodyPr/>
          <a:lstStyle/>
          <a:p>
            <a:r>
              <a:rPr lang="sk-SK" dirty="0" smtClean="0">
                <a:solidFill>
                  <a:srgbClr val="113A75"/>
                </a:solidFill>
              </a:rPr>
              <a:t>Čistá energia a</a:t>
            </a:r>
            <a:r>
              <a:rPr lang="en-US" dirty="0" smtClean="0">
                <a:solidFill>
                  <a:srgbClr val="113A75"/>
                </a:solidFill>
              </a:rPr>
              <a:t> </a:t>
            </a:r>
            <a:r>
              <a:rPr lang="sk-SK" dirty="0" smtClean="0">
                <a:solidFill>
                  <a:srgbClr val="113A75"/>
                </a:solidFill>
              </a:rPr>
              <a:t>pracovné miesta</a:t>
            </a:r>
            <a:endParaRPr lang="en-US" dirty="0"/>
          </a:p>
        </p:txBody>
      </p:sp>
      <p:sp>
        <p:nvSpPr>
          <p:cNvPr id="3" name="Content Placeholder 2">
            <a:extLst>
              <a:ext uri="{FF2B5EF4-FFF2-40B4-BE49-F238E27FC236}">
                <a16:creationId xmlns:a16="http://schemas.microsoft.com/office/drawing/2014/main" id="{6A0B4628-3BC9-3147-A5C1-1AA30674738C}"/>
              </a:ext>
            </a:extLst>
          </p:cNvPr>
          <p:cNvSpPr>
            <a:spLocks noGrp="1"/>
          </p:cNvSpPr>
          <p:nvPr>
            <p:ph idx="1"/>
          </p:nvPr>
        </p:nvSpPr>
        <p:spPr>
          <a:xfrm>
            <a:off x="466722" y="2049864"/>
            <a:ext cx="10834851" cy="3973906"/>
          </a:xfrm>
        </p:spPr>
        <p:txBody>
          <a:bodyPr>
            <a:normAutofit/>
          </a:bodyPr>
          <a:lstStyle/>
          <a:p>
            <a:pPr marL="0" indent="0">
              <a:buNone/>
            </a:pPr>
            <a:r>
              <a:rPr lang="sk-SK" sz="3000" dirty="0" smtClean="0"/>
              <a:t>Ak by ročné investície do energetickej efektívnosti a čistej energie dosahovali v USA každý rok hodnotu 200 mld. </a:t>
            </a:r>
            <a:r>
              <a:rPr lang="en-US" sz="3000" dirty="0" smtClean="0"/>
              <a:t>$</a:t>
            </a:r>
            <a:r>
              <a:rPr lang="sk-SK" sz="3000" dirty="0" smtClean="0"/>
              <a:t>, vzniklo by do roku 2030 </a:t>
            </a:r>
            <a:r>
              <a:rPr lang="sk-SK" sz="3000" b="1" dirty="0" smtClean="0"/>
              <a:t>4.2 miliónov nových pracovných miest a </a:t>
            </a:r>
            <a:r>
              <a:rPr lang="sk-SK" sz="3000" dirty="0" smtClean="0"/>
              <a:t>nezamestnanosť v roku 2030 by mohla byť nižšia o 1.5</a:t>
            </a:r>
            <a:r>
              <a:rPr lang="en-US" sz="3000" dirty="0" smtClean="0"/>
              <a:t>%. </a:t>
            </a:r>
            <a:r>
              <a:rPr lang="sk-SK" sz="3000" dirty="0" smtClean="0"/>
              <a:t>Ak by súčasne došlo k zdaneniu uhlíka, finančné prínosy a náklady by boli v rovnováhe.</a:t>
            </a:r>
          </a:p>
          <a:p>
            <a:pPr marL="0" indent="0">
              <a:buNone/>
            </a:pPr>
            <a:endParaRPr lang="en-US" sz="3000" dirty="0"/>
          </a:p>
          <a:p>
            <a:pPr marL="0" indent="0">
              <a:buNone/>
            </a:pPr>
            <a:endParaRPr lang="en-US" sz="3000" dirty="0"/>
          </a:p>
        </p:txBody>
      </p:sp>
      <p:pic>
        <p:nvPicPr>
          <p:cNvPr id="5" name="Content Placeholder 6">
            <a:extLst>
              <a:ext uri="{FF2B5EF4-FFF2-40B4-BE49-F238E27FC236}">
                <a16:creationId xmlns:a16="http://schemas.microsoft.com/office/drawing/2014/main" id="{7810F405-B9EC-C043-B5DC-3F2D0B1CC7AA}"/>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4250919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8C7FC-7AD7-C74C-A154-255E5B739E23}"/>
              </a:ext>
            </a:extLst>
          </p:cNvPr>
          <p:cNvSpPr>
            <a:spLocks noGrp="1"/>
          </p:cNvSpPr>
          <p:nvPr>
            <p:ph type="ctrTitle"/>
          </p:nvPr>
        </p:nvSpPr>
        <p:spPr/>
        <p:txBody>
          <a:bodyPr>
            <a:normAutofit fontScale="90000"/>
          </a:bodyPr>
          <a:lstStyle/>
          <a:p>
            <a:r>
              <a:rPr lang="sk-SK" dirty="0" smtClean="0"/>
              <a:t>Príklady testov na overenie správnosti modelu</a:t>
            </a:r>
            <a:endParaRPr lang="en-US" dirty="0"/>
          </a:p>
        </p:txBody>
      </p:sp>
      <p:sp>
        <p:nvSpPr>
          <p:cNvPr id="5" name="Text Placeholder 4">
            <a:extLst>
              <a:ext uri="{FF2B5EF4-FFF2-40B4-BE49-F238E27FC236}">
                <a16:creationId xmlns:a16="http://schemas.microsoft.com/office/drawing/2014/main" id="{FF9615E0-2D22-1E4B-AD15-10186E9D81D6}"/>
              </a:ext>
            </a:extLst>
          </p:cNvPr>
          <p:cNvSpPr>
            <a:spLocks noGrp="1"/>
          </p:cNvSpPr>
          <p:nvPr>
            <p:ph idx="1"/>
          </p:nvPr>
        </p:nvSpPr>
        <p:spPr/>
        <p:txBody>
          <a:bodyPr>
            <a:noAutofit/>
          </a:bodyPr>
          <a:lstStyle/>
          <a:p>
            <a:pPr marL="514350" indent="-514350">
              <a:buFont typeface="+mj-lt"/>
              <a:buAutoNum type="arabicPeriod"/>
            </a:pPr>
            <a:r>
              <a:rPr lang="sk-SK" sz="3200" b="1" dirty="0" smtClean="0">
                <a:solidFill>
                  <a:srgbClr val="FFC000"/>
                </a:solidFill>
              </a:rPr>
              <a:t>Hraničné situácie</a:t>
            </a:r>
            <a:endParaRPr lang="en-US" sz="3200" b="1" dirty="0">
              <a:solidFill>
                <a:srgbClr val="FFC000"/>
              </a:solidFill>
            </a:endParaRPr>
          </a:p>
          <a:p>
            <a:pPr lvl="1"/>
            <a:r>
              <a:rPr lang="sk-SK" dirty="0" smtClean="0"/>
              <a:t>Dáva simulácia predpokladané výsledky pri zadaní </a:t>
            </a:r>
            <a:r>
              <a:rPr lang="sk-SK" dirty="0" err="1" smtClean="0"/>
              <a:t>extremne</a:t>
            </a:r>
            <a:r>
              <a:rPr lang="sk-SK" dirty="0" smtClean="0"/>
              <a:t> nízkych alebo extrémne vysokých vstupných hodnôt</a:t>
            </a:r>
            <a:r>
              <a:rPr lang="en-US" dirty="0" smtClean="0"/>
              <a:t>?</a:t>
            </a:r>
          </a:p>
          <a:p>
            <a:pPr marL="514350" indent="-514350">
              <a:buFont typeface="+mj-lt"/>
              <a:buAutoNum type="arabicPeriod"/>
            </a:pPr>
            <a:r>
              <a:rPr lang="sk-SK" sz="3200" b="1" dirty="0" smtClean="0">
                <a:solidFill>
                  <a:srgbClr val="FFC000"/>
                </a:solidFill>
              </a:rPr>
              <a:t>Citlivosť </a:t>
            </a:r>
            <a:r>
              <a:rPr lang="sk-SK" sz="3200" b="1" dirty="0">
                <a:solidFill>
                  <a:srgbClr val="FFC000"/>
                </a:solidFill>
              </a:rPr>
              <a:t>m</a:t>
            </a:r>
            <a:r>
              <a:rPr lang="sk-SK" sz="3200" b="1" dirty="0" smtClean="0">
                <a:solidFill>
                  <a:srgbClr val="FFC000"/>
                </a:solidFill>
              </a:rPr>
              <a:t>odelu na východiskové nastavenia</a:t>
            </a:r>
            <a:endParaRPr lang="en-US" sz="3600" dirty="0" smtClean="0"/>
          </a:p>
          <a:p>
            <a:pPr lvl="1"/>
            <a:r>
              <a:rPr lang="sk-SK" dirty="0" smtClean="0"/>
              <a:t>Mení sa správanie modelu, keď sa menia jeho východiská</a:t>
            </a:r>
            <a:r>
              <a:rPr lang="en-US" dirty="0" smtClean="0"/>
              <a:t>?</a:t>
            </a:r>
            <a:endParaRPr lang="en-US" dirty="0"/>
          </a:p>
          <a:p>
            <a:pPr marL="514350" indent="-514350">
              <a:buFont typeface="+mj-lt"/>
              <a:buAutoNum type="arabicPeriod"/>
            </a:pPr>
            <a:r>
              <a:rPr lang="sk-SK" sz="3200" b="1" dirty="0" smtClean="0">
                <a:solidFill>
                  <a:srgbClr val="FFC000"/>
                </a:solidFill>
              </a:rPr>
              <a:t>Porovnanie s inými modelmi – správne interpretovanie histórie a predvídanie budúcnosti</a:t>
            </a:r>
            <a:endParaRPr lang="en-US" sz="3200" b="1" dirty="0">
              <a:solidFill>
                <a:srgbClr val="FFC000"/>
              </a:solidFill>
            </a:endParaRPr>
          </a:p>
          <a:p>
            <a:pPr lvl="1"/>
            <a:r>
              <a:rPr lang="sk-SK" dirty="0" smtClean="0"/>
              <a:t>Sú porovnania uspokojujúce</a:t>
            </a:r>
            <a:r>
              <a:rPr lang="en-US" dirty="0" smtClean="0"/>
              <a:t>?</a:t>
            </a:r>
            <a:endParaRPr lang="en-US" sz="3200" dirty="0"/>
          </a:p>
          <a:p>
            <a:pPr marL="514350" indent="-514350">
              <a:buFont typeface="+mj-lt"/>
              <a:buAutoNum type="arabicPeriod"/>
            </a:pPr>
            <a:endParaRPr lang="en-US" sz="3600" dirty="0"/>
          </a:p>
        </p:txBody>
      </p:sp>
      <p:sp>
        <p:nvSpPr>
          <p:cNvPr id="7" name="Title 1">
            <a:extLst>
              <a:ext uri="{FF2B5EF4-FFF2-40B4-BE49-F238E27FC236}">
                <a16:creationId xmlns:a16="http://schemas.microsoft.com/office/drawing/2014/main" id="{A138BD32-2544-954C-B712-7AEB84CA6ACE}"/>
              </a:ext>
            </a:extLst>
          </p:cNvPr>
          <p:cNvSpPr txBox="1">
            <a:spLocks/>
          </p:cNvSpPr>
          <p:nvPr/>
        </p:nvSpPr>
        <p:spPr>
          <a:xfrm>
            <a:off x="411547" y="380245"/>
            <a:ext cx="10674097" cy="1325563"/>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Helvetica" pitchFamily="2" charset="0"/>
                <a:ea typeface="+mj-ea"/>
                <a:cs typeface="+mj-cs"/>
              </a:defRPr>
            </a:lvl1pPr>
          </a:lstStyle>
          <a:p>
            <a:pPr fontAlgn="auto">
              <a:spcAft>
                <a:spcPts val="0"/>
              </a:spcAft>
            </a:pPr>
            <a:endParaRPr lang="en-US" sz="3200" dirty="0">
              <a:solidFill>
                <a:srgbClr val="FFC000"/>
              </a:solidFill>
            </a:endParaRPr>
          </a:p>
        </p:txBody>
      </p:sp>
    </p:spTree>
    <p:extLst>
      <p:ext uri="{BB962C8B-B14F-4D97-AF65-F5344CB8AC3E}">
        <p14:creationId xmlns:p14="http://schemas.microsoft.com/office/powerpoint/2010/main" val="12545609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dirty="0" smtClean="0">
                <a:solidFill>
                  <a:schemeClr val="bg1"/>
                </a:solidFill>
                <a:effectLst>
                  <a:outerShdw blurRad="63500" sx="102000" sy="102000" algn="ctr" rotWithShape="0">
                    <a:prstClr val="black">
                      <a:alpha val="40000"/>
                    </a:prstClr>
                  </a:outerShdw>
                </a:effectLst>
                <a:latin typeface="Helvetica" pitchFamily="2" charset="0"/>
                <a:cs typeface="Copperplate"/>
              </a:rPr>
              <a:t>Dopady podľa veľkosti oteplenia</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spTree>
    <p:extLst>
      <p:ext uri="{BB962C8B-B14F-4D97-AF65-F5344CB8AC3E}">
        <p14:creationId xmlns:p14="http://schemas.microsoft.com/office/powerpoint/2010/main" val="30245008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5">
            <a:extLst>
              <a:ext uri="{FF2B5EF4-FFF2-40B4-BE49-F238E27FC236}">
                <a16:creationId xmlns:a16="http://schemas.microsoft.com/office/drawing/2014/main" id="{F6AACB80-34F1-41BF-A9F3-4EA3B7247334}"/>
              </a:ext>
            </a:extLst>
          </p:cNvPr>
          <p:cNvSpPr>
            <a:spLocks noGrp="1"/>
          </p:cNvSpPr>
          <p:nvPr>
            <p:ph type="ctrTitle"/>
          </p:nvPr>
        </p:nvSpPr>
        <p:spPr>
          <a:xfrm>
            <a:off x="466722" y="277403"/>
            <a:ext cx="11261452" cy="863317"/>
          </a:xfrm>
        </p:spPr>
        <p:txBody>
          <a:bodyPr>
            <a:noAutofit/>
          </a:bodyPr>
          <a:lstStyle/>
          <a:p>
            <a:r>
              <a:rPr lang="sk-SK" altLang="en-US" sz="4000" dirty="0" smtClean="0">
                <a:solidFill>
                  <a:srgbClr val="FFC000"/>
                </a:solidFill>
              </a:rPr>
              <a:t>Čo spôsobí nárast globálnej teploty o </a:t>
            </a:r>
            <a:r>
              <a:rPr lang="en-US" altLang="en-US" sz="4000" dirty="0" smtClean="0">
                <a:solidFill>
                  <a:srgbClr val="FFC000"/>
                </a:solidFill>
              </a:rPr>
              <a:t>4 </a:t>
            </a:r>
            <a:r>
              <a:rPr lang="en-US" altLang="en-US" sz="4000" dirty="0">
                <a:solidFill>
                  <a:srgbClr val="FFC000"/>
                </a:solidFill>
              </a:rPr>
              <a:t>°</a:t>
            </a:r>
            <a:r>
              <a:rPr lang="en-US" altLang="en-US" sz="4000" dirty="0" smtClean="0">
                <a:solidFill>
                  <a:srgbClr val="FFC000"/>
                </a:solidFill>
              </a:rPr>
              <a:t>C?</a:t>
            </a:r>
            <a:endParaRPr lang="en-US" sz="4000" dirty="0">
              <a:solidFill>
                <a:srgbClr val="FFC000"/>
              </a:solidFill>
            </a:endParaRPr>
          </a:p>
        </p:txBody>
      </p:sp>
      <p:sp>
        <p:nvSpPr>
          <p:cNvPr id="2" name="Content Placeholder 1">
            <a:extLst>
              <a:ext uri="{FF2B5EF4-FFF2-40B4-BE49-F238E27FC236}">
                <a16:creationId xmlns:a16="http://schemas.microsoft.com/office/drawing/2014/main" id="{B053F5F3-DC20-734D-9128-40DD9E94F303}"/>
              </a:ext>
            </a:extLst>
          </p:cNvPr>
          <p:cNvSpPr>
            <a:spLocks noGrp="1"/>
          </p:cNvSpPr>
          <p:nvPr>
            <p:ph idx="1"/>
          </p:nvPr>
        </p:nvSpPr>
        <p:spPr/>
        <p:txBody>
          <a:bodyPr>
            <a:normAutofit fontScale="92500"/>
          </a:bodyPr>
          <a:lstStyle/>
          <a:p>
            <a:pPr marL="342900" indent="-342900">
              <a:spcAft>
                <a:spcPts val="600"/>
              </a:spcAft>
              <a:defRPr/>
            </a:pPr>
            <a:r>
              <a:rPr lang="en-US" b="1" dirty="0">
                <a:solidFill>
                  <a:srgbClr val="FFC84B"/>
                </a:solidFill>
              </a:rPr>
              <a:t> </a:t>
            </a:r>
            <a:r>
              <a:rPr lang="sk-SK" b="1" dirty="0" smtClean="0">
                <a:solidFill>
                  <a:srgbClr val="FFC84B"/>
                </a:solidFill>
              </a:rPr>
              <a:t>niekoľkometrový nárast morskej hladiny</a:t>
            </a:r>
            <a:r>
              <a:rPr lang="en-US" b="1" dirty="0" smtClean="0">
                <a:solidFill>
                  <a:srgbClr val="FFC84B"/>
                </a:solidFill>
              </a:rPr>
              <a:t> </a:t>
            </a:r>
            <a:r>
              <a:rPr lang="sk-SK" dirty="0"/>
              <a:t>v horizonte</a:t>
            </a:r>
            <a:r>
              <a:rPr lang="en-US" dirty="0"/>
              <a:t> 50- 150 </a:t>
            </a:r>
            <a:r>
              <a:rPr lang="sk-SK" dirty="0" smtClean="0"/>
              <a:t>rokov</a:t>
            </a:r>
            <a:r>
              <a:rPr lang="en-US" dirty="0" smtClean="0"/>
              <a:t> </a:t>
            </a:r>
            <a:endParaRPr lang="en-US" dirty="0"/>
          </a:p>
          <a:p>
            <a:pPr marL="457200" indent="-457200">
              <a:spcAft>
                <a:spcPts val="600"/>
              </a:spcAft>
              <a:defRPr/>
            </a:pPr>
            <a:r>
              <a:rPr lang="sk-SK" dirty="0"/>
              <a:t>c</a:t>
            </a:r>
            <a:r>
              <a:rPr lang="sk-SK" dirty="0" smtClean="0"/>
              <a:t>eloplošné</a:t>
            </a:r>
            <a:r>
              <a:rPr lang="en-US" dirty="0" smtClean="0">
                <a:solidFill>
                  <a:srgbClr val="0C4E8B"/>
                </a:solidFill>
              </a:rPr>
              <a:t> </a:t>
            </a:r>
            <a:r>
              <a:rPr lang="sk-SK" b="1" dirty="0" smtClean="0">
                <a:solidFill>
                  <a:srgbClr val="FFC84B"/>
                </a:solidFill>
              </a:rPr>
              <a:t>zvýšenie výskytu sucha</a:t>
            </a:r>
            <a:r>
              <a:rPr lang="en-US" b="1" dirty="0" smtClean="0">
                <a:solidFill>
                  <a:srgbClr val="0C4E8B"/>
                </a:solidFill>
              </a:rPr>
              <a:t> </a:t>
            </a:r>
            <a:r>
              <a:rPr lang="sk-SK" dirty="0"/>
              <a:t>na </a:t>
            </a:r>
            <a:r>
              <a:rPr lang="sk-SK" dirty="0" smtClean="0"/>
              <a:t>celom svete</a:t>
            </a:r>
            <a:r>
              <a:rPr lang="en-US" dirty="0" smtClean="0"/>
              <a:t> </a:t>
            </a:r>
            <a:r>
              <a:rPr lang="en-US" dirty="0" smtClean="0">
                <a:solidFill>
                  <a:schemeClr val="bg1">
                    <a:lumMod val="95000"/>
                  </a:schemeClr>
                </a:solidFill>
              </a:rPr>
              <a:t>(</a:t>
            </a:r>
            <a:r>
              <a:rPr lang="sk-SK" dirty="0" smtClean="0">
                <a:solidFill>
                  <a:schemeClr val="bg1">
                    <a:lumMod val="95000"/>
                  </a:schemeClr>
                </a:solidFill>
              </a:rPr>
              <a:t> až o </a:t>
            </a:r>
            <a:r>
              <a:rPr lang="en-US" dirty="0" smtClean="0">
                <a:solidFill>
                  <a:schemeClr val="bg1">
                    <a:lumMod val="95000"/>
                  </a:schemeClr>
                </a:solidFill>
              </a:rPr>
              <a:t>60%) </a:t>
            </a:r>
            <a:endParaRPr lang="en-US" dirty="0">
              <a:solidFill>
                <a:schemeClr val="bg1">
                  <a:lumMod val="95000"/>
                </a:schemeClr>
              </a:solidFill>
            </a:endParaRPr>
          </a:p>
          <a:p>
            <a:pPr marL="457200" indent="-457200">
              <a:spcAft>
                <a:spcPts val="600"/>
              </a:spcAft>
              <a:defRPr/>
            </a:pPr>
            <a:r>
              <a:rPr lang="sk-SK" dirty="0">
                <a:solidFill>
                  <a:schemeClr val="bg1">
                    <a:lumMod val="95000"/>
                  </a:schemeClr>
                </a:solidFill>
              </a:rPr>
              <a:t>z</a:t>
            </a:r>
            <a:r>
              <a:rPr lang="sk-SK" dirty="0" smtClean="0">
                <a:solidFill>
                  <a:schemeClr val="bg1">
                    <a:lumMod val="95000"/>
                  </a:schemeClr>
                </a:solidFill>
              </a:rPr>
              <a:t>mena stredomorskej Európy na púštnu oblasť</a:t>
            </a:r>
            <a:r>
              <a:rPr lang="en-US" dirty="0" smtClean="0">
                <a:solidFill>
                  <a:schemeClr val="bg1">
                    <a:lumMod val="95000"/>
                  </a:schemeClr>
                </a:solidFill>
              </a:rPr>
              <a:t> </a:t>
            </a:r>
            <a:endParaRPr lang="en-US" dirty="0">
              <a:solidFill>
                <a:schemeClr val="bg1">
                  <a:lumMod val="95000"/>
                </a:schemeClr>
              </a:solidFill>
            </a:endParaRPr>
          </a:p>
          <a:p>
            <a:pPr marL="457200" indent="-457200">
              <a:spcAft>
                <a:spcPts val="600"/>
              </a:spcAft>
              <a:defRPr/>
            </a:pPr>
            <a:r>
              <a:rPr lang="sk-SK" dirty="0">
                <a:solidFill>
                  <a:schemeClr val="bg1">
                    <a:lumMod val="95000"/>
                  </a:schemeClr>
                </a:solidFill>
              </a:rPr>
              <a:t>i</a:t>
            </a:r>
            <a:r>
              <a:rPr lang="sk-SK" dirty="0" smtClean="0">
                <a:solidFill>
                  <a:schemeClr val="bg1">
                    <a:lumMod val="95000"/>
                  </a:schemeClr>
                </a:solidFill>
              </a:rPr>
              <a:t>ntenzívne a</a:t>
            </a:r>
            <a:r>
              <a:rPr lang="en-US" dirty="0" smtClean="0">
                <a:solidFill>
                  <a:schemeClr val="bg1">
                    <a:lumMod val="95000"/>
                  </a:schemeClr>
                </a:solidFill>
              </a:rPr>
              <a:t> </a:t>
            </a:r>
            <a:r>
              <a:rPr lang="sk-SK" b="1" dirty="0" smtClean="0">
                <a:solidFill>
                  <a:srgbClr val="FFC84B"/>
                </a:solidFill>
              </a:rPr>
              <a:t>frekventované </a:t>
            </a:r>
            <a:r>
              <a:rPr lang="en-US" b="1" dirty="0" smtClean="0">
                <a:solidFill>
                  <a:srgbClr val="FFC84B"/>
                </a:solidFill>
              </a:rPr>
              <a:t> </a:t>
            </a:r>
            <a:r>
              <a:rPr lang="sk-SK" b="1" dirty="0" smtClean="0">
                <a:solidFill>
                  <a:srgbClr val="FFC84B"/>
                </a:solidFill>
              </a:rPr>
              <a:t>vlny horúčav a </a:t>
            </a:r>
            <a:r>
              <a:rPr lang="sk-SK" dirty="0">
                <a:solidFill>
                  <a:schemeClr val="bg1">
                    <a:lumMod val="95000"/>
                  </a:schemeClr>
                </a:solidFill>
              </a:rPr>
              <a:t>záplavy</a:t>
            </a:r>
            <a:r>
              <a:rPr lang="en-US" dirty="0">
                <a:solidFill>
                  <a:schemeClr val="bg1">
                    <a:lumMod val="95000"/>
                  </a:schemeClr>
                </a:solidFill>
              </a:rPr>
              <a:t> </a:t>
            </a:r>
            <a:r>
              <a:rPr lang="sk-SK" dirty="0">
                <a:solidFill>
                  <a:schemeClr val="bg1">
                    <a:lumMod val="95000"/>
                  </a:schemeClr>
                </a:solidFill>
              </a:rPr>
              <a:t>v mnohých oblastiach po celom svete</a:t>
            </a:r>
            <a:endParaRPr lang="en-US" dirty="0">
              <a:solidFill>
                <a:schemeClr val="bg1">
                  <a:lumMod val="95000"/>
                </a:schemeClr>
              </a:solidFill>
            </a:endParaRPr>
          </a:p>
          <a:p>
            <a:pPr marL="457200" indent="-457200">
              <a:spcAft>
                <a:spcPts val="600"/>
              </a:spcAft>
              <a:defRPr/>
            </a:pPr>
            <a:r>
              <a:rPr lang="sk-SK" dirty="0"/>
              <a:t>n</a:t>
            </a:r>
            <a:r>
              <a:rPr lang="sk-SK" dirty="0" smtClean="0"/>
              <a:t>ezvratné oteplenie v priebehu ďalších storočí</a:t>
            </a:r>
            <a:r>
              <a:rPr lang="en-US" dirty="0" smtClean="0"/>
              <a:t>: </a:t>
            </a:r>
            <a:r>
              <a:rPr lang="en-US" b="1" dirty="0">
                <a:solidFill>
                  <a:srgbClr val="FFC84B"/>
                </a:solidFill>
              </a:rPr>
              <a:t>+ &gt;6 ˚C</a:t>
            </a:r>
            <a:r>
              <a:rPr lang="en-US" dirty="0">
                <a:solidFill>
                  <a:srgbClr val="FFC84B"/>
                </a:solidFill>
              </a:rPr>
              <a:t> </a:t>
            </a:r>
          </a:p>
          <a:p>
            <a:pPr marL="457200" indent="-457200">
              <a:spcAft>
                <a:spcPts val="600"/>
              </a:spcAft>
              <a:defRPr/>
            </a:pPr>
            <a:r>
              <a:rPr lang="sk-SK" dirty="0">
                <a:solidFill>
                  <a:srgbClr val="FFFFFF"/>
                </a:solidFill>
              </a:rPr>
              <a:t>n</a:t>
            </a:r>
            <a:r>
              <a:rPr lang="sk-SK" dirty="0" smtClean="0">
                <a:solidFill>
                  <a:srgbClr val="FFFFFF"/>
                </a:solidFill>
              </a:rPr>
              <a:t>árast hladiny morí v dlhodobom časovom horizonte</a:t>
            </a:r>
            <a:r>
              <a:rPr lang="en-US" dirty="0" smtClean="0">
                <a:solidFill>
                  <a:srgbClr val="FFFFFF"/>
                </a:solidFill>
              </a:rPr>
              <a:t>: </a:t>
            </a:r>
            <a:r>
              <a:rPr lang="en-US" b="1" dirty="0">
                <a:solidFill>
                  <a:srgbClr val="FFC84B"/>
                </a:solidFill>
              </a:rPr>
              <a:t>~13-15 m</a:t>
            </a:r>
          </a:p>
          <a:p>
            <a:pPr marL="457200" indent="-457200">
              <a:spcAft>
                <a:spcPts val="600"/>
              </a:spcAft>
              <a:defRPr/>
            </a:pPr>
            <a:r>
              <a:rPr lang="sk-SK" dirty="0">
                <a:solidFill>
                  <a:srgbClr val="FFFFFF"/>
                </a:solidFill>
              </a:rPr>
              <a:t>z</a:t>
            </a:r>
            <a:r>
              <a:rPr lang="sk-SK" dirty="0" smtClean="0">
                <a:solidFill>
                  <a:srgbClr val="FFFFFF"/>
                </a:solidFill>
              </a:rPr>
              <a:t>meny budú neodvrátiteľné</a:t>
            </a:r>
            <a:endParaRPr lang="en-US" dirty="0">
              <a:solidFill>
                <a:srgbClr val="FFFFFF"/>
              </a:solidFill>
            </a:endParaRPr>
          </a:p>
          <a:p>
            <a:pPr marL="457200" indent="-457200">
              <a:spcAft>
                <a:spcPts val="600"/>
              </a:spcAft>
              <a:defRPr/>
            </a:pPr>
            <a:endParaRPr lang="en-US" dirty="0">
              <a:solidFill>
                <a:schemeClr val="accent2"/>
              </a:solidFill>
            </a:endParaRPr>
          </a:p>
          <a:p>
            <a:endParaRPr lang="en-US" dirty="0"/>
          </a:p>
        </p:txBody>
      </p:sp>
      <p:pic>
        <p:nvPicPr>
          <p:cNvPr id="6" name="Content Placeholder 6">
            <a:extLst>
              <a:ext uri="{FF2B5EF4-FFF2-40B4-BE49-F238E27FC236}">
                <a16:creationId xmlns:a16="http://schemas.microsoft.com/office/drawing/2014/main" id="{F8DDDAEB-AB9C-AC43-A3F7-8AC7C857CB45}"/>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428247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re 1"/>
          <p:cNvSpPr>
            <a:spLocks noGrp="1"/>
          </p:cNvSpPr>
          <p:nvPr>
            <p:ph type="ctrTitle"/>
          </p:nvPr>
        </p:nvSpPr>
        <p:spPr>
          <a:xfrm>
            <a:off x="466722" y="462337"/>
            <a:ext cx="11261452" cy="760576"/>
          </a:xfrm>
        </p:spPr>
        <p:txBody>
          <a:bodyPr>
            <a:noAutofit/>
          </a:bodyPr>
          <a:lstStyle/>
          <a:p>
            <a:pPr algn="ctr"/>
            <a:r>
              <a:rPr lang="sk-SK" altLang="en-US" sz="4400" dirty="0" smtClean="0">
                <a:solidFill>
                  <a:srgbClr val="FFC000"/>
                </a:solidFill>
              </a:rPr>
              <a:t>Čo spôsobí oteplenie o </a:t>
            </a:r>
            <a:r>
              <a:rPr lang="en-US" altLang="en-US" sz="4400" dirty="0" smtClean="0">
                <a:solidFill>
                  <a:srgbClr val="FFC000"/>
                </a:solidFill>
              </a:rPr>
              <a:t>3-4 </a:t>
            </a:r>
            <a:r>
              <a:rPr lang="en-US" altLang="en-US" sz="4400" dirty="0">
                <a:solidFill>
                  <a:srgbClr val="FFC000"/>
                </a:solidFill>
              </a:rPr>
              <a:t>ºC </a:t>
            </a:r>
            <a:r>
              <a:rPr lang="sk-SK" altLang="en-US" sz="4400" dirty="0" smtClean="0">
                <a:solidFill>
                  <a:srgbClr val="FFC000"/>
                </a:solidFill>
              </a:rPr>
              <a:t>?</a:t>
            </a:r>
            <a:endParaRPr lang="en-US" altLang="en-US" sz="4400" dirty="0">
              <a:solidFill>
                <a:srgbClr val="FFC000"/>
              </a:solidFill>
            </a:endParaRPr>
          </a:p>
        </p:txBody>
      </p:sp>
      <p:sp>
        <p:nvSpPr>
          <p:cNvPr id="2" name="Content Placeholder 1">
            <a:extLst>
              <a:ext uri="{FF2B5EF4-FFF2-40B4-BE49-F238E27FC236}">
                <a16:creationId xmlns:a16="http://schemas.microsoft.com/office/drawing/2014/main" id="{AEF2DB2D-26F7-374B-BFFD-CCDF589815AE}"/>
              </a:ext>
            </a:extLst>
          </p:cNvPr>
          <p:cNvSpPr>
            <a:spLocks noGrp="1"/>
          </p:cNvSpPr>
          <p:nvPr>
            <p:ph idx="1"/>
          </p:nvPr>
        </p:nvSpPr>
        <p:spPr/>
        <p:txBody>
          <a:bodyPr>
            <a:normAutofit fontScale="92500" lnSpcReduction="20000"/>
          </a:bodyPr>
          <a:lstStyle/>
          <a:p>
            <a:pPr marL="457200" indent="-457200">
              <a:defRPr/>
            </a:pPr>
            <a:r>
              <a:rPr lang="sk-SK" sz="2300" dirty="0">
                <a:solidFill>
                  <a:srgbClr val="FFFFFF"/>
                </a:solidFill>
              </a:rPr>
              <a:t>z</a:t>
            </a:r>
            <a:r>
              <a:rPr lang="sk-SK" sz="2300" dirty="0" smtClean="0">
                <a:solidFill>
                  <a:srgbClr val="FFFFFF"/>
                </a:solidFill>
              </a:rPr>
              <a:t>výšenie hladiny morí ešte v tomto storočí </a:t>
            </a:r>
            <a:r>
              <a:rPr lang="en-US" sz="2300" dirty="0" smtClean="0">
                <a:solidFill>
                  <a:srgbClr val="FFFFFF"/>
                </a:solidFill>
              </a:rPr>
              <a:t> </a:t>
            </a:r>
            <a:r>
              <a:rPr lang="en-US" sz="2300" b="1" dirty="0">
                <a:solidFill>
                  <a:srgbClr val="FFC84B"/>
                </a:solidFill>
              </a:rPr>
              <a:t>~1.0 m </a:t>
            </a:r>
          </a:p>
          <a:p>
            <a:pPr marL="457200" indent="-457200">
              <a:defRPr/>
            </a:pPr>
            <a:r>
              <a:rPr lang="en-US" sz="2300" b="1" dirty="0">
                <a:solidFill>
                  <a:srgbClr val="FFC84B"/>
                </a:solidFill>
              </a:rPr>
              <a:t>~ 7.4% </a:t>
            </a:r>
            <a:r>
              <a:rPr lang="sk-SK" sz="2300" dirty="0">
                <a:solidFill>
                  <a:srgbClr val="FFFFFF"/>
                </a:solidFill>
              </a:rPr>
              <a:t>zvýšenie </a:t>
            </a:r>
            <a:r>
              <a:rPr lang="sk-SK" sz="2300" dirty="0" smtClean="0">
                <a:solidFill>
                  <a:srgbClr val="FFFFFF"/>
                </a:solidFill>
              </a:rPr>
              <a:t>rozlohy pôdy vystavenej trvalému suchu (v porovnaní s dneškom)</a:t>
            </a:r>
            <a:r>
              <a:rPr lang="en-US" sz="2300" dirty="0" smtClean="0">
                <a:solidFill>
                  <a:srgbClr val="FFFFFF"/>
                </a:solidFill>
              </a:rPr>
              <a:t> </a:t>
            </a:r>
            <a:endParaRPr lang="en-US" sz="2300" dirty="0">
              <a:solidFill>
                <a:srgbClr val="FFFFFF"/>
              </a:solidFill>
            </a:endParaRPr>
          </a:p>
          <a:p>
            <a:pPr marL="914400" lvl="1" indent="-457200">
              <a:buFont typeface="Courier New" panose="02070309020205020404" pitchFamily="49" charset="0"/>
              <a:buChar char="o"/>
              <a:defRPr/>
            </a:pPr>
            <a:r>
              <a:rPr lang="sk-SK" sz="2300" dirty="0">
                <a:solidFill>
                  <a:srgbClr val="FFFFFF"/>
                </a:solidFill>
              </a:rPr>
              <a:t>n</a:t>
            </a:r>
            <a:r>
              <a:rPr lang="sk-SK" sz="2300" dirty="0" smtClean="0">
                <a:solidFill>
                  <a:srgbClr val="FFFFFF"/>
                </a:solidFill>
              </a:rPr>
              <a:t>árast pravdepodobnosti výskytu sucha v </a:t>
            </a:r>
            <a:r>
              <a:rPr lang="sk-SK" sz="2300" dirty="0" err="1" smtClean="0">
                <a:solidFill>
                  <a:srgbClr val="FFFFFF"/>
                </a:solidFill>
              </a:rPr>
              <a:t>Amazónii</a:t>
            </a:r>
            <a:r>
              <a:rPr lang="sk-SK" sz="2300" dirty="0" smtClean="0">
                <a:solidFill>
                  <a:srgbClr val="FFFFFF"/>
                </a:solidFill>
              </a:rPr>
              <a:t> z dnešných </a:t>
            </a:r>
            <a:r>
              <a:rPr lang="en-US" sz="2300" dirty="0" smtClean="0">
                <a:solidFill>
                  <a:srgbClr val="FFFFFF"/>
                </a:solidFill>
              </a:rPr>
              <a:t>5</a:t>
            </a:r>
            <a:r>
              <a:rPr lang="en-US" sz="2300" dirty="0">
                <a:solidFill>
                  <a:srgbClr val="FFFFFF"/>
                </a:solidFill>
              </a:rPr>
              <a:t>% </a:t>
            </a:r>
            <a:r>
              <a:rPr lang="sk-SK" sz="2300" dirty="0" smtClean="0">
                <a:solidFill>
                  <a:srgbClr val="FFFFFF"/>
                </a:solidFill>
              </a:rPr>
              <a:t>(raz za 20 rokov</a:t>
            </a:r>
            <a:r>
              <a:rPr lang="en-US" sz="2300" dirty="0" smtClean="0">
                <a:solidFill>
                  <a:srgbClr val="FFFFFF"/>
                </a:solidFill>
              </a:rPr>
              <a:t>) </a:t>
            </a:r>
            <a:r>
              <a:rPr lang="sk-SK" sz="2300" dirty="0" smtClean="0">
                <a:solidFill>
                  <a:srgbClr val="FFFFFF"/>
                </a:solidFill>
              </a:rPr>
              <a:t>na</a:t>
            </a:r>
            <a:r>
              <a:rPr lang="en-US" sz="2300" dirty="0" smtClean="0">
                <a:solidFill>
                  <a:srgbClr val="FFFFFF"/>
                </a:solidFill>
              </a:rPr>
              <a:t> </a:t>
            </a:r>
            <a:r>
              <a:rPr lang="en-US" sz="2300" b="1" dirty="0">
                <a:solidFill>
                  <a:srgbClr val="FFC84B"/>
                </a:solidFill>
              </a:rPr>
              <a:t>50% </a:t>
            </a:r>
            <a:r>
              <a:rPr lang="sk-SK" sz="2300" b="1" dirty="0" smtClean="0">
                <a:solidFill>
                  <a:srgbClr val="FFC84B"/>
                </a:solidFill>
              </a:rPr>
              <a:t>do roku </a:t>
            </a:r>
            <a:r>
              <a:rPr lang="en-US" sz="2300" b="1" dirty="0" smtClean="0">
                <a:solidFill>
                  <a:srgbClr val="FFC84B"/>
                </a:solidFill>
              </a:rPr>
              <a:t>2030</a:t>
            </a:r>
            <a:r>
              <a:rPr lang="en-US" sz="2300" b="1" dirty="0">
                <a:solidFill>
                  <a:srgbClr val="FFC84B"/>
                </a:solidFill>
              </a:rPr>
              <a:t>, </a:t>
            </a:r>
            <a:r>
              <a:rPr lang="en-US" sz="2300" dirty="0">
                <a:solidFill>
                  <a:srgbClr val="FFFFFF"/>
                </a:solidFill>
              </a:rPr>
              <a:t>a</a:t>
            </a:r>
            <a:r>
              <a:rPr lang="sk-SK" sz="2300" dirty="0">
                <a:solidFill>
                  <a:srgbClr val="FFFFFF"/>
                </a:solidFill>
              </a:rPr>
              <a:t> na</a:t>
            </a:r>
            <a:r>
              <a:rPr lang="en-US" sz="2300" dirty="0">
                <a:solidFill>
                  <a:srgbClr val="FFFFFF"/>
                </a:solidFill>
              </a:rPr>
              <a:t> </a:t>
            </a:r>
            <a:r>
              <a:rPr lang="en-US" sz="2300" b="1" dirty="0">
                <a:solidFill>
                  <a:srgbClr val="FFC84B"/>
                </a:solidFill>
              </a:rPr>
              <a:t>90% </a:t>
            </a:r>
            <a:r>
              <a:rPr lang="sk-SK" sz="2300" b="1" dirty="0" smtClean="0">
                <a:solidFill>
                  <a:srgbClr val="FFC84B"/>
                </a:solidFill>
              </a:rPr>
              <a:t>do roku </a:t>
            </a:r>
            <a:r>
              <a:rPr lang="en-US" sz="2300" b="1" dirty="0" smtClean="0">
                <a:solidFill>
                  <a:srgbClr val="FFC84B"/>
                </a:solidFill>
              </a:rPr>
              <a:t>2100</a:t>
            </a:r>
            <a:r>
              <a:rPr lang="en-US" sz="2300" dirty="0" smtClean="0">
                <a:solidFill>
                  <a:srgbClr val="FFFFFF"/>
                </a:solidFill>
              </a:rPr>
              <a:t>  </a:t>
            </a:r>
            <a:endParaRPr lang="en-US" sz="2300" dirty="0">
              <a:solidFill>
                <a:srgbClr val="FFFFFF"/>
              </a:solidFill>
            </a:endParaRPr>
          </a:p>
          <a:p>
            <a:pPr marL="914400" lvl="1" indent="-457200">
              <a:buFont typeface="Courier New" panose="02070309020205020404" pitchFamily="49" charset="0"/>
              <a:buChar char="o"/>
              <a:defRPr/>
            </a:pPr>
            <a:r>
              <a:rPr lang="sk-SK" sz="2300" dirty="0" smtClean="0">
                <a:solidFill>
                  <a:srgbClr val="FFFFFF"/>
                </a:solidFill>
              </a:rPr>
              <a:t>zmena území Strednej Ameriky a severnej časti Južnej Ameriky</a:t>
            </a:r>
            <a:r>
              <a:rPr lang="en-US" sz="2300" dirty="0" smtClean="0">
                <a:solidFill>
                  <a:srgbClr val="FFFFFF"/>
                </a:solidFill>
              </a:rPr>
              <a:t> </a:t>
            </a:r>
            <a:r>
              <a:rPr lang="sk-SK" sz="2300" dirty="0" smtClean="0">
                <a:solidFill>
                  <a:srgbClr val="FFFFFF"/>
                </a:solidFill>
              </a:rPr>
              <a:t>(vrátane amazonského dažďového pralesa) na púšť</a:t>
            </a:r>
            <a:r>
              <a:rPr lang="en-US" sz="2300" dirty="0" smtClean="0">
                <a:solidFill>
                  <a:srgbClr val="FFFFFF"/>
                </a:solidFill>
              </a:rPr>
              <a:t> </a:t>
            </a:r>
            <a:endParaRPr lang="en-US" sz="2300" dirty="0">
              <a:solidFill>
                <a:srgbClr val="FFFFFF"/>
              </a:solidFill>
            </a:endParaRPr>
          </a:p>
          <a:p>
            <a:pPr marL="457200" indent="-457200">
              <a:defRPr/>
            </a:pPr>
            <a:r>
              <a:rPr lang="en-US" sz="2300" b="1" dirty="0">
                <a:solidFill>
                  <a:srgbClr val="FFC84B"/>
                </a:solidFill>
              </a:rPr>
              <a:t>~17%</a:t>
            </a:r>
            <a:r>
              <a:rPr lang="en-US" sz="2300" dirty="0">
                <a:solidFill>
                  <a:srgbClr val="FFFFFF"/>
                </a:solidFill>
              </a:rPr>
              <a:t> </a:t>
            </a:r>
            <a:r>
              <a:rPr lang="sk-SK" sz="2300" dirty="0" smtClean="0">
                <a:solidFill>
                  <a:srgbClr val="FFFFFF"/>
                </a:solidFill>
              </a:rPr>
              <a:t>zníženie dostupnosti pitnej vody v porovnaní s dneškom</a:t>
            </a:r>
            <a:r>
              <a:rPr lang="en-US" sz="2300" dirty="0" smtClean="0">
                <a:solidFill>
                  <a:srgbClr val="FFFFFF"/>
                </a:solidFill>
              </a:rPr>
              <a:t> </a:t>
            </a:r>
            <a:endParaRPr lang="en-US" sz="2300" dirty="0">
              <a:solidFill>
                <a:srgbClr val="FFFFFF"/>
              </a:solidFill>
            </a:endParaRPr>
          </a:p>
          <a:p>
            <a:pPr marL="457200" indent="-457200">
              <a:defRPr/>
            </a:pPr>
            <a:r>
              <a:rPr lang="sk-SK" sz="2300" b="1" dirty="0" smtClean="0">
                <a:solidFill>
                  <a:srgbClr val="FFC84B"/>
                </a:solidFill>
              </a:rPr>
              <a:t>zdvojnásobenie </a:t>
            </a:r>
            <a:r>
              <a:rPr lang="sk-SK" sz="2300" dirty="0" smtClean="0">
                <a:solidFill>
                  <a:srgbClr val="FFFFFF"/>
                </a:solidFill>
              </a:rPr>
              <a:t>rozsahu škôd spôsobených požiarmi v porovnaní s oteplením o</a:t>
            </a:r>
            <a:r>
              <a:rPr lang="en-US" sz="2300" dirty="0" smtClean="0">
                <a:solidFill>
                  <a:srgbClr val="FFFFFF"/>
                </a:solidFill>
              </a:rPr>
              <a:t> </a:t>
            </a:r>
            <a:r>
              <a:rPr lang="en-US" sz="2300" dirty="0">
                <a:solidFill>
                  <a:srgbClr val="FFFFFF"/>
                </a:solidFill>
              </a:rPr>
              <a:t>+</a:t>
            </a:r>
            <a:r>
              <a:rPr lang="en-US" sz="2300" dirty="0" smtClean="0">
                <a:solidFill>
                  <a:srgbClr val="FFFFFF"/>
                </a:solidFill>
              </a:rPr>
              <a:t>2-3</a:t>
            </a:r>
            <a:r>
              <a:rPr lang="sk-SK" sz="2300" dirty="0" smtClean="0">
                <a:solidFill>
                  <a:srgbClr val="FFFFFF"/>
                </a:solidFill>
              </a:rPr>
              <a:t> </a:t>
            </a:r>
            <a:r>
              <a:rPr lang="en-US" sz="2300" baseline="30000" dirty="0" smtClean="0">
                <a:solidFill>
                  <a:srgbClr val="FFFFFF"/>
                </a:solidFill>
              </a:rPr>
              <a:t>o</a:t>
            </a:r>
            <a:r>
              <a:rPr lang="sk-SK" sz="2300" baseline="30000" dirty="0" smtClean="0">
                <a:solidFill>
                  <a:srgbClr val="FFFFFF"/>
                </a:solidFill>
              </a:rPr>
              <a:t> </a:t>
            </a:r>
            <a:r>
              <a:rPr lang="en-US" sz="2300" dirty="0" smtClean="0">
                <a:solidFill>
                  <a:srgbClr val="FFFFFF"/>
                </a:solidFill>
              </a:rPr>
              <a:t>C </a:t>
            </a:r>
            <a:endParaRPr lang="en-US" sz="2300" dirty="0">
              <a:solidFill>
                <a:srgbClr val="FFFFFF"/>
              </a:solidFill>
            </a:endParaRPr>
          </a:p>
          <a:p>
            <a:pPr marL="457200" indent="-457200">
              <a:defRPr/>
            </a:pPr>
            <a:r>
              <a:rPr lang="sk-SK" sz="2300" b="1" dirty="0">
                <a:solidFill>
                  <a:srgbClr val="FFC84B"/>
                </a:solidFill>
              </a:rPr>
              <a:t>v</a:t>
            </a:r>
            <a:r>
              <a:rPr lang="sk-SK" sz="2300" b="1" dirty="0" smtClean="0">
                <a:solidFill>
                  <a:srgbClr val="FFC84B"/>
                </a:solidFill>
              </a:rPr>
              <a:t>yhynutie </a:t>
            </a:r>
            <a:r>
              <a:rPr lang="en-US" sz="2300" b="1" dirty="0" smtClean="0">
                <a:solidFill>
                  <a:srgbClr val="FFC84B"/>
                </a:solidFill>
              </a:rPr>
              <a:t>~21-52</a:t>
            </a:r>
            <a:r>
              <a:rPr lang="en-US" sz="2300" b="1" dirty="0">
                <a:solidFill>
                  <a:srgbClr val="FFC84B"/>
                </a:solidFill>
              </a:rPr>
              <a:t>% </a:t>
            </a:r>
            <a:r>
              <a:rPr lang="sk-SK" sz="2300" dirty="0" smtClean="0">
                <a:solidFill>
                  <a:srgbClr val="FFFFFF"/>
                </a:solidFill>
              </a:rPr>
              <a:t>rastlinných a živočíšnych druhov</a:t>
            </a:r>
            <a:r>
              <a:rPr lang="en-US" sz="2300" dirty="0" smtClean="0">
                <a:solidFill>
                  <a:srgbClr val="FFFFFF"/>
                </a:solidFill>
              </a:rPr>
              <a:t> </a:t>
            </a:r>
            <a:r>
              <a:rPr lang="sk-SK" sz="2300" dirty="0" smtClean="0">
                <a:solidFill>
                  <a:srgbClr val="FFFFFF"/>
                </a:solidFill>
              </a:rPr>
              <a:t>len z dôvodu samotnej klimatickej zmeny</a:t>
            </a:r>
            <a:r>
              <a:rPr lang="en-US" sz="2300" dirty="0" smtClean="0">
                <a:solidFill>
                  <a:srgbClr val="FFFFFF"/>
                </a:solidFill>
              </a:rPr>
              <a:t> </a:t>
            </a:r>
            <a:endParaRPr lang="en-US" sz="2300" dirty="0">
              <a:solidFill>
                <a:srgbClr val="FFFFFF"/>
              </a:solidFill>
            </a:endParaRPr>
          </a:p>
          <a:p>
            <a:pPr marL="457200" indent="-457200">
              <a:defRPr/>
            </a:pPr>
            <a:r>
              <a:rPr lang="sk-SK" sz="2300" dirty="0" smtClean="0">
                <a:solidFill>
                  <a:srgbClr val="FFFFFF"/>
                </a:solidFill>
              </a:rPr>
              <a:t>zosilnenie hurikánov</a:t>
            </a:r>
            <a:r>
              <a:rPr lang="en-US" sz="2300" dirty="0" smtClean="0">
                <a:solidFill>
                  <a:srgbClr val="FFFFFF"/>
                </a:solidFill>
              </a:rPr>
              <a:t> (</a:t>
            </a:r>
            <a:r>
              <a:rPr lang="sk-SK" sz="2300" dirty="0" smtClean="0">
                <a:solidFill>
                  <a:srgbClr val="FFFFFF"/>
                </a:solidFill>
              </a:rPr>
              <a:t>kategória</a:t>
            </a:r>
            <a:r>
              <a:rPr lang="en-US" sz="2300" dirty="0" smtClean="0">
                <a:solidFill>
                  <a:srgbClr val="FFFFFF"/>
                </a:solidFill>
              </a:rPr>
              <a:t> </a:t>
            </a:r>
            <a:r>
              <a:rPr lang="en-US" sz="2300" dirty="0">
                <a:solidFill>
                  <a:srgbClr val="FFFFFF"/>
                </a:solidFill>
              </a:rPr>
              <a:t>5.5 </a:t>
            </a:r>
            <a:r>
              <a:rPr lang="sk-SK" sz="2300" dirty="0" smtClean="0">
                <a:solidFill>
                  <a:srgbClr val="FFFFFF"/>
                </a:solidFill>
              </a:rPr>
              <a:t>namiesto</a:t>
            </a:r>
            <a:r>
              <a:rPr lang="en-US" sz="2300" dirty="0" smtClean="0">
                <a:solidFill>
                  <a:srgbClr val="FFFFFF"/>
                </a:solidFill>
              </a:rPr>
              <a:t> </a:t>
            </a:r>
            <a:r>
              <a:rPr lang="en-US" sz="2300" dirty="0">
                <a:solidFill>
                  <a:srgbClr val="FFFFFF"/>
                </a:solidFill>
              </a:rPr>
              <a:t>5)</a:t>
            </a:r>
          </a:p>
          <a:p>
            <a:pPr marL="457200" indent="-457200">
              <a:defRPr/>
            </a:pPr>
            <a:r>
              <a:rPr lang="sk-SK" sz="2300" dirty="0" smtClean="0">
                <a:solidFill>
                  <a:srgbClr val="FFFFFF"/>
                </a:solidFill>
              </a:rPr>
              <a:t>nezvratné </a:t>
            </a:r>
            <a:r>
              <a:rPr lang="sk-SK" sz="2300" dirty="0">
                <a:solidFill>
                  <a:srgbClr val="FFFFFF"/>
                </a:solidFill>
              </a:rPr>
              <a:t>oteplenie v priebehu ďalších storočí</a:t>
            </a:r>
            <a:r>
              <a:rPr lang="en-US" sz="2300" dirty="0">
                <a:solidFill>
                  <a:srgbClr val="FFFFFF"/>
                </a:solidFill>
              </a:rPr>
              <a:t> </a:t>
            </a:r>
            <a:r>
              <a:rPr lang="en-US" sz="2300" b="1" dirty="0">
                <a:solidFill>
                  <a:srgbClr val="FFC84B"/>
                </a:solidFill>
              </a:rPr>
              <a:t>+5.8–7.8 </a:t>
            </a:r>
            <a:r>
              <a:rPr lang="en-US" sz="2300" b="1" baseline="30000" dirty="0" err="1">
                <a:solidFill>
                  <a:srgbClr val="FFC84B"/>
                </a:solidFill>
              </a:rPr>
              <a:t>o</a:t>
            </a:r>
            <a:r>
              <a:rPr lang="en-US" sz="2300" b="1" dirty="0" err="1">
                <a:solidFill>
                  <a:srgbClr val="FFC84B"/>
                </a:solidFill>
              </a:rPr>
              <a:t>C</a:t>
            </a:r>
            <a:endParaRPr lang="en-US" sz="2300" b="1" dirty="0">
              <a:solidFill>
                <a:srgbClr val="FFC84B"/>
              </a:solidFill>
            </a:endParaRPr>
          </a:p>
          <a:p>
            <a:pPr marL="457200" indent="-457200">
              <a:spcAft>
                <a:spcPts val="600"/>
              </a:spcAft>
              <a:defRPr/>
            </a:pPr>
            <a:r>
              <a:rPr lang="sk-SK" sz="2400" dirty="0" smtClean="0">
                <a:solidFill>
                  <a:srgbClr val="FFFFFF"/>
                </a:solidFill>
              </a:rPr>
              <a:t>nárast </a:t>
            </a:r>
            <a:r>
              <a:rPr lang="sk-SK" sz="2400" dirty="0">
                <a:solidFill>
                  <a:srgbClr val="FFFFFF"/>
                </a:solidFill>
              </a:rPr>
              <a:t>hladiny morí v dlhodobom časovom horizonte</a:t>
            </a:r>
            <a:r>
              <a:rPr lang="en-US" sz="2400" dirty="0">
                <a:solidFill>
                  <a:srgbClr val="FFFFFF"/>
                </a:solidFill>
              </a:rPr>
              <a:t>: </a:t>
            </a:r>
            <a:r>
              <a:rPr lang="en-US" sz="2400" b="1" dirty="0">
                <a:solidFill>
                  <a:srgbClr val="FFC84B"/>
                </a:solidFill>
              </a:rPr>
              <a:t>~13-15 m</a:t>
            </a:r>
          </a:p>
          <a:p>
            <a:pPr marL="457200" indent="-457200">
              <a:defRPr/>
            </a:pPr>
            <a:endParaRPr lang="en-US" sz="2300" dirty="0">
              <a:solidFill>
                <a:srgbClr val="FFFFFF"/>
              </a:solidFill>
            </a:endParaRPr>
          </a:p>
          <a:p>
            <a:endParaRPr lang="en-US" dirty="0"/>
          </a:p>
        </p:txBody>
      </p:sp>
      <p:pic>
        <p:nvPicPr>
          <p:cNvPr id="5" name="Content Placeholder 6">
            <a:extLst>
              <a:ext uri="{FF2B5EF4-FFF2-40B4-BE49-F238E27FC236}">
                <a16:creationId xmlns:a16="http://schemas.microsoft.com/office/drawing/2014/main" id="{493AABD9-D266-E843-B49B-8F9F453E7D77}"/>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7107225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8601B18F-3554-0440-B442-4159FF51F11F}"/>
              </a:ext>
            </a:extLst>
          </p:cNvPr>
          <p:cNvPicPr>
            <a:picLocks noChangeAspect="1"/>
          </p:cNvPicPr>
          <p:nvPr/>
        </p:nvPicPr>
        <p:blipFill>
          <a:blip r:embed="rId3"/>
          <a:stretch>
            <a:fillRect/>
          </a:stretch>
        </p:blipFill>
        <p:spPr>
          <a:xfrm>
            <a:off x="10472738" y="6157059"/>
            <a:ext cx="1523999" cy="574463"/>
          </a:xfrm>
          <a:prstGeom prst="rect">
            <a:avLst/>
          </a:prstGeom>
        </p:spPr>
      </p:pic>
      <p:sp>
        <p:nvSpPr>
          <p:cNvPr id="7" name="Titre 1"/>
          <p:cNvSpPr>
            <a:spLocks noGrp="1"/>
          </p:cNvSpPr>
          <p:nvPr>
            <p:ph type="ctrTitle"/>
          </p:nvPr>
        </p:nvSpPr>
        <p:spPr>
          <a:xfrm>
            <a:off x="466722" y="462337"/>
            <a:ext cx="11261452" cy="760576"/>
          </a:xfrm>
        </p:spPr>
        <p:txBody>
          <a:bodyPr>
            <a:noAutofit/>
          </a:bodyPr>
          <a:lstStyle/>
          <a:p>
            <a:pPr algn="ctr"/>
            <a:r>
              <a:rPr lang="sk-SK" altLang="en-US" sz="4400" dirty="0" smtClean="0">
                <a:solidFill>
                  <a:srgbClr val="FFC000"/>
                </a:solidFill>
              </a:rPr>
              <a:t>Čo spôsobí oteplenie o </a:t>
            </a:r>
            <a:r>
              <a:rPr lang="sk-SK" altLang="en-US" sz="4400" dirty="0"/>
              <a:t>2</a:t>
            </a:r>
            <a:r>
              <a:rPr lang="en-US" altLang="en-US" sz="4400" dirty="0" smtClean="0">
                <a:solidFill>
                  <a:srgbClr val="FFC000"/>
                </a:solidFill>
              </a:rPr>
              <a:t>-</a:t>
            </a:r>
            <a:r>
              <a:rPr lang="sk-SK" altLang="en-US" sz="4400" dirty="0" smtClean="0">
                <a:solidFill>
                  <a:srgbClr val="FFC000"/>
                </a:solidFill>
              </a:rPr>
              <a:t>3</a:t>
            </a:r>
            <a:r>
              <a:rPr lang="en-US" altLang="en-US" sz="4400" dirty="0" smtClean="0">
                <a:solidFill>
                  <a:srgbClr val="FFC000"/>
                </a:solidFill>
              </a:rPr>
              <a:t> </a:t>
            </a:r>
            <a:r>
              <a:rPr lang="en-US" altLang="en-US" sz="4400" dirty="0">
                <a:solidFill>
                  <a:srgbClr val="FFC000"/>
                </a:solidFill>
              </a:rPr>
              <a:t>ºC </a:t>
            </a:r>
            <a:r>
              <a:rPr lang="sk-SK" altLang="en-US" sz="4400" dirty="0" smtClean="0">
                <a:solidFill>
                  <a:srgbClr val="FFC000"/>
                </a:solidFill>
              </a:rPr>
              <a:t>?</a:t>
            </a:r>
            <a:endParaRPr lang="en-US" altLang="en-US" sz="4400" dirty="0">
              <a:solidFill>
                <a:srgbClr val="FFC000"/>
              </a:solidFill>
            </a:endParaRPr>
          </a:p>
        </p:txBody>
      </p:sp>
      <p:sp>
        <p:nvSpPr>
          <p:cNvPr id="11" name="Content Placeholder 1">
            <a:extLst>
              <a:ext uri="{FF2B5EF4-FFF2-40B4-BE49-F238E27FC236}">
                <a16:creationId xmlns:a16="http://schemas.microsoft.com/office/drawing/2014/main" id="{AEF2DB2D-26F7-374B-BFFD-CCDF589815AE}"/>
              </a:ext>
            </a:extLst>
          </p:cNvPr>
          <p:cNvSpPr>
            <a:spLocks noGrp="1"/>
          </p:cNvSpPr>
          <p:nvPr>
            <p:ph idx="1"/>
          </p:nvPr>
        </p:nvSpPr>
        <p:spPr>
          <a:xfrm>
            <a:off x="466722" y="1416846"/>
            <a:ext cx="11261452" cy="4606924"/>
          </a:xfrm>
        </p:spPr>
        <p:txBody>
          <a:bodyPr>
            <a:normAutofit lnSpcReduction="10000"/>
          </a:bodyPr>
          <a:lstStyle/>
          <a:p>
            <a:pPr marL="457200" indent="-457200">
              <a:defRPr/>
            </a:pPr>
            <a:r>
              <a:rPr lang="sk-SK" sz="2300" dirty="0">
                <a:solidFill>
                  <a:srgbClr val="FFFFFF"/>
                </a:solidFill>
              </a:rPr>
              <a:t>z</a:t>
            </a:r>
            <a:r>
              <a:rPr lang="sk-SK" sz="2300" dirty="0" smtClean="0">
                <a:solidFill>
                  <a:srgbClr val="FFFFFF"/>
                </a:solidFill>
              </a:rPr>
              <a:t>výšenie hladiny morí ešte v tomto storočí </a:t>
            </a:r>
            <a:r>
              <a:rPr lang="en-US" sz="2300" dirty="0" smtClean="0">
                <a:solidFill>
                  <a:srgbClr val="FFFFFF"/>
                </a:solidFill>
              </a:rPr>
              <a:t> </a:t>
            </a:r>
            <a:r>
              <a:rPr lang="en-US" sz="2300" b="1" dirty="0" smtClean="0">
                <a:solidFill>
                  <a:srgbClr val="FFC84B"/>
                </a:solidFill>
              </a:rPr>
              <a:t>~0</a:t>
            </a:r>
            <a:r>
              <a:rPr lang="sk-SK" sz="2300" b="1" dirty="0" smtClean="0">
                <a:solidFill>
                  <a:srgbClr val="FFC84B"/>
                </a:solidFill>
              </a:rPr>
              <a:t>.9</a:t>
            </a:r>
            <a:r>
              <a:rPr lang="en-US" sz="2300" b="1" dirty="0" smtClean="0">
                <a:solidFill>
                  <a:srgbClr val="FFC84B"/>
                </a:solidFill>
              </a:rPr>
              <a:t> </a:t>
            </a:r>
            <a:r>
              <a:rPr lang="en-US" sz="2300" b="1" dirty="0">
                <a:solidFill>
                  <a:srgbClr val="FFC84B"/>
                </a:solidFill>
              </a:rPr>
              <a:t>m </a:t>
            </a:r>
          </a:p>
          <a:p>
            <a:pPr marL="457200" indent="-457200">
              <a:defRPr/>
            </a:pPr>
            <a:r>
              <a:rPr lang="en-US" sz="2300" b="1" dirty="0">
                <a:solidFill>
                  <a:srgbClr val="FFC84B"/>
                </a:solidFill>
              </a:rPr>
              <a:t>~ </a:t>
            </a:r>
            <a:r>
              <a:rPr lang="sk-SK" sz="2300" b="1" dirty="0">
                <a:solidFill>
                  <a:srgbClr val="FFC84B"/>
                </a:solidFill>
              </a:rPr>
              <a:t>6</a:t>
            </a:r>
            <a:r>
              <a:rPr lang="en-US" sz="2300" b="1" dirty="0" smtClean="0">
                <a:solidFill>
                  <a:srgbClr val="FFC84B"/>
                </a:solidFill>
              </a:rPr>
              <a:t>% </a:t>
            </a:r>
            <a:r>
              <a:rPr lang="sk-SK" sz="2300" dirty="0">
                <a:solidFill>
                  <a:srgbClr val="FFFFFF"/>
                </a:solidFill>
              </a:rPr>
              <a:t>zvýšenie </a:t>
            </a:r>
            <a:r>
              <a:rPr lang="sk-SK" sz="2300" dirty="0" smtClean="0">
                <a:solidFill>
                  <a:srgbClr val="FFFFFF"/>
                </a:solidFill>
              </a:rPr>
              <a:t>rozlohy pôdy vystavenej trvalému suchu (v porovnaní s dneškom)</a:t>
            </a:r>
            <a:r>
              <a:rPr lang="en-US" sz="2300" dirty="0" smtClean="0">
                <a:solidFill>
                  <a:srgbClr val="FFFFFF"/>
                </a:solidFill>
              </a:rPr>
              <a:t> </a:t>
            </a:r>
            <a:endParaRPr lang="en-US" sz="2300" dirty="0">
              <a:solidFill>
                <a:srgbClr val="FFFFFF"/>
              </a:solidFill>
            </a:endParaRPr>
          </a:p>
          <a:p>
            <a:pPr marL="457200" indent="-457200">
              <a:defRPr/>
            </a:pPr>
            <a:r>
              <a:rPr lang="en-US" sz="2300" b="1" dirty="0" smtClean="0">
                <a:solidFill>
                  <a:srgbClr val="FFC84B"/>
                </a:solidFill>
              </a:rPr>
              <a:t>~1</a:t>
            </a:r>
            <a:r>
              <a:rPr lang="sk-SK" sz="2300" b="1" dirty="0" smtClean="0">
                <a:solidFill>
                  <a:srgbClr val="FFC84B"/>
                </a:solidFill>
              </a:rPr>
              <a:t>4</a:t>
            </a:r>
            <a:r>
              <a:rPr lang="en-US" sz="2300" b="1" dirty="0" smtClean="0">
                <a:solidFill>
                  <a:srgbClr val="FFC84B"/>
                </a:solidFill>
              </a:rPr>
              <a:t>%</a:t>
            </a:r>
            <a:r>
              <a:rPr lang="en-US" sz="2300" dirty="0" smtClean="0">
                <a:solidFill>
                  <a:srgbClr val="FFFFFF"/>
                </a:solidFill>
              </a:rPr>
              <a:t> </a:t>
            </a:r>
            <a:r>
              <a:rPr lang="sk-SK" sz="2300" dirty="0" smtClean="0">
                <a:solidFill>
                  <a:srgbClr val="FFFFFF"/>
                </a:solidFill>
              </a:rPr>
              <a:t>zníženie dostupnosti pitnej vody v porovnaní s dneškom</a:t>
            </a:r>
            <a:r>
              <a:rPr lang="en-US" sz="2300" dirty="0" smtClean="0">
                <a:solidFill>
                  <a:srgbClr val="FFFFFF"/>
                </a:solidFill>
              </a:rPr>
              <a:t> </a:t>
            </a:r>
            <a:endParaRPr lang="en-US" sz="2300" dirty="0">
              <a:solidFill>
                <a:srgbClr val="FFFFFF"/>
              </a:solidFill>
            </a:endParaRPr>
          </a:p>
          <a:p>
            <a:pPr marL="457200" indent="-457200">
              <a:defRPr/>
            </a:pPr>
            <a:r>
              <a:rPr lang="sk-SK" sz="2300" b="1" dirty="0" smtClean="0">
                <a:solidFill>
                  <a:srgbClr val="FFC84B"/>
                </a:solidFill>
              </a:rPr>
              <a:t>zdvojnásobenie </a:t>
            </a:r>
            <a:r>
              <a:rPr lang="sk-SK" sz="2300" dirty="0" smtClean="0">
                <a:solidFill>
                  <a:srgbClr val="FFFFFF"/>
                </a:solidFill>
              </a:rPr>
              <a:t>rozsahu škôd spôsobených požiarmi v porovnaní s oteplením o</a:t>
            </a:r>
            <a:r>
              <a:rPr lang="en-US" sz="2300" dirty="0" smtClean="0">
                <a:solidFill>
                  <a:srgbClr val="FFFFFF"/>
                </a:solidFill>
              </a:rPr>
              <a:t> +</a:t>
            </a:r>
            <a:r>
              <a:rPr lang="sk-SK" sz="2300" dirty="0">
                <a:solidFill>
                  <a:srgbClr val="FFFFFF"/>
                </a:solidFill>
              </a:rPr>
              <a:t>1</a:t>
            </a:r>
            <a:r>
              <a:rPr lang="en-US" sz="2300" dirty="0" smtClean="0">
                <a:solidFill>
                  <a:srgbClr val="FFFFFF"/>
                </a:solidFill>
              </a:rPr>
              <a:t>-</a:t>
            </a:r>
            <a:r>
              <a:rPr lang="sk-SK" sz="2300" dirty="0" smtClean="0">
                <a:solidFill>
                  <a:srgbClr val="FFFFFF"/>
                </a:solidFill>
              </a:rPr>
              <a:t>2 </a:t>
            </a:r>
            <a:r>
              <a:rPr lang="en-US" sz="2300" baseline="30000" dirty="0" smtClean="0">
                <a:solidFill>
                  <a:srgbClr val="FFFFFF"/>
                </a:solidFill>
              </a:rPr>
              <a:t>o</a:t>
            </a:r>
            <a:r>
              <a:rPr lang="sk-SK" sz="2300" baseline="30000" dirty="0" smtClean="0">
                <a:solidFill>
                  <a:srgbClr val="FFFFFF"/>
                </a:solidFill>
              </a:rPr>
              <a:t> </a:t>
            </a:r>
            <a:r>
              <a:rPr lang="en-US" sz="2300" dirty="0" smtClean="0">
                <a:solidFill>
                  <a:srgbClr val="FFFFFF"/>
                </a:solidFill>
              </a:rPr>
              <a:t>C </a:t>
            </a:r>
            <a:endParaRPr lang="en-US" sz="2300" dirty="0">
              <a:solidFill>
                <a:srgbClr val="FFFFFF"/>
              </a:solidFill>
            </a:endParaRPr>
          </a:p>
          <a:p>
            <a:pPr marL="457200" indent="-457200">
              <a:defRPr/>
            </a:pPr>
            <a:r>
              <a:rPr lang="sk-SK" sz="2300" b="1" dirty="0">
                <a:solidFill>
                  <a:srgbClr val="FFC84B"/>
                </a:solidFill>
              </a:rPr>
              <a:t>v</a:t>
            </a:r>
            <a:r>
              <a:rPr lang="sk-SK" sz="2300" b="1" dirty="0" smtClean="0">
                <a:solidFill>
                  <a:srgbClr val="FFC84B"/>
                </a:solidFill>
              </a:rPr>
              <a:t>yhynutie </a:t>
            </a:r>
            <a:r>
              <a:rPr lang="en-US" sz="2300" b="1" dirty="0" smtClean="0">
                <a:solidFill>
                  <a:srgbClr val="FFC84B"/>
                </a:solidFill>
              </a:rPr>
              <a:t>~21-52</a:t>
            </a:r>
            <a:r>
              <a:rPr lang="en-US" sz="2300" b="1" dirty="0">
                <a:solidFill>
                  <a:srgbClr val="FFC84B"/>
                </a:solidFill>
              </a:rPr>
              <a:t>% </a:t>
            </a:r>
            <a:r>
              <a:rPr lang="sk-SK" sz="2300" dirty="0" smtClean="0">
                <a:solidFill>
                  <a:srgbClr val="FFFFFF"/>
                </a:solidFill>
              </a:rPr>
              <a:t>rastlinných a živočíšnych druhov</a:t>
            </a:r>
            <a:r>
              <a:rPr lang="en-US" sz="2300" dirty="0" smtClean="0">
                <a:solidFill>
                  <a:srgbClr val="FFFFFF"/>
                </a:solidFill>
              </a:rPr>
              <a:t> </a:t>
            </a:r>
            <a:endParaRPr lang="sk-SK" sz="2300" dirty="0" smtClean="0">
              <a:solidFill>
                <a:srgbClr val="FFFFFF"/>
              </a:solidFill>
            </a:endParaRPr>
          </a:p>
          <a:p>
            <a:pPr marL="457200" indent="-457200">
              <a:defRPr/>
            </a:pPr>
            <a:r>
              <a:rPr lang="sk-SK" sz="2300" dirty="0" smtClean="0">
                <a:solidFill>
                  <a:srgbClr val="FFFFFF"/>
                </a:solidFill>
              </a:rPr>
              <a:t>nezvratné </a:t>
            </a:r>
            <a:r>
              <a:rPr lang="sk-SK" sz="2300" dirty="0">
                <a:solidFill>
                  <a:srgbClr val="FFFFFF"/>
                </a:solidFill>
              </a:rPr>
              <a:t>oteplenie v priebehu ďalších storočí</a:t>
            </a:r>
            <a:r>
              <a:rPr lang="en-US" sz="2300" dirty="0">
                <a:solidFill>
                  <a:srgbClr val="FFFFFF"/>
                </a:solidFill>
              </a:rPr>
              <a:t> </a:t>
            </a:r>
            <a:r>
              <a:rPr lang="en-US" sz="2300" b="1" dirty="0" smtClean="0">
                <a:solidFill>
                  <a:srgbClr val="FFC84B"/>
                </a:solidFill>
              </a:rPr>
              <a:t>+</a:t>
            </a:r>
            <a:r>
              <a:rPr lang="sk-SK" sz="2300" b="1" dirty="0" smtClean="0">
                <a:solidFill>
                  <a:srgbClr val="FFC84B"/>
                </a:solidFill>
              </a:rPr>
              <a:t>3</a:t>
            </a:r>
            <a:r>
              <a:rPr lang="en-US" sz="2300" b="1" dirty="0" smtClean="0">
                <a:solidFill>
                  <a:srgbClr val="FFC84B"/>
                </a:solidFill>
              </a:rPr>
              <a:t>.</a:t>
            </a:r>
            <a:r>
              <a:rPr lang="sk-SK" sz="2300" b="1" dirty="0" smtClean="0">
                <a:solidFill>
                  <a:srgbClr val="FFC84B"/>
                </a:solidFill>
              </a:rPr>
              <a:t>5</a:t>
            </a:r>
            <a:r>
              <a:rPr lang="en-US" sz="2300" b="1" dirty="0" smtClean="0">
                <a:solidFill>
                  <a:srgbClr val="FFC84B"/>
                </a:solidFill>
              </a:rPr>
              <a:t>–</a:t>
            </a:r>
            <a:r>
              <a:rPr lang="sk-SK" sz="2300" b="1" dirty="0" smtClean="0">
                <a:solidFill>
                  <a:srgbClr val="FFC84B"/>
                </a:solidFill>
              </a:rPr>
              <a:t>5</a:t>
            </a:r>
            <a:r>
              <a:rPr lang="en-US" sz="2300" b="1" dirty="0" smtClean="0">
                <a:solidFill>
                  <a:srgbClr val="FFC84B"/>
                </a:solidFill>
              </a:rPr>
              <a:t>.8 </a:t>
            </a:r>
            <a:r>
              <a:rPr lang="en-US" sz="2300" b="1" baseline="30000" dirty="0" err="1">
                <a:solidFill>
                  <a:srgbClr val="FFC84B"/>
                </a:solidFill>
              </a:rPr>
              <a:t>o</a:t>
            </a:r>
            <a:r>
              <a:rPr lang="en-US" sz="2300" b="1" dirty="0" err="1">
                <a:solidFill>
                  <a:srgbClr val="FFC84B"/>
                </a:solidFill>
              </a:rPr>
              <a:t>C</a:t>
            </a:r>
            <a:endParaRPr lang="en-US" sz="2300" b="1" dirty="0">
              <a:solidFill>
                <a:srgbClr val="FFC84B"/>
              </a:solidFill>
            </a:endParaRPr>
          </a:p>
          <a:p>
            <a:pPr marL="457200" indent="-457200">
              <a:spcAft>
                <a:spcPts val="600"/>
              </a:spcAft>
              <a:defRPr/>
            </a:pPr>
            <a:r>
              <a:rPr lang="sk-SK" sz="2400" dirty="0" smtClean="0">
                <a:solidFill>
                  <a:srgbClr val="FFFFFF"/>
                </a:solidFill>
              </a:rPr>
              <a:t>nárast </a:t>
            </a:r>
            <a:r>
              <a:rPr lang="sk-SK" sz="2400" dirty="0">
                <a:solidFill>
                  <a:srgbClr val="FFFFFF"/>
                </a:solidFill>
              </a:rPr>
              <a:t>hladiny morí v dlhodobom časovom horizonte</a:t>
            </a:r>
            <a:r>
              <a:rPr lang="en-US" sz="2400" dirty="0">
                <a:solidFill>
                  <a:srgbClr val="FFFFFF"/>
                </a:solidFill>
              </a:rPr>
              <a:t>: </a:t>
            </a:r>
            <a:r>
              <a:rPr lang="en-US" sz="2400" b="1" dirty="0">
                <a:solidFill>
                  <a:srgbClr val="FFC84B"/>
                </a:solidFill>
              </a:rPr>
              <a:t>~</a:t>
            </a:r>
            <a:r>
              <a:rPr lang="en-US" sz="2400" b="1" dirty="0" smtClean="0">
                <a:solidFill>
                  <a:srgbClr val="FFC84B"/>
                </a:solidFill>
              </a:rPr>
              <a:t>1</a:t>
            </a:r>
            <a:r>
              <a:rPr lang="sk-SK" sz="2400" b="1" dirty="0" smtClean="0">
                <a:solidFill>
                  <a:srgbClr val="FFC84B"/>
                </a:solidFill>
              </a:rPr>
              <a:t>0</a:t>
            </a:r>
            <a:r>
              <a:rPr lang="en-US" sz="2400" b="1" dirty="0" smtClean="0">
                <a:solidFill>
                  <a:srgbClr val="FFC84B"/>
                </a:solidFill>
              </a:rPr>
              <a:t>-15 m</a:t>
            </a:r>
            <a:endParaRPr lang="sk-SK" sz="2400" b="1" dirty="0" smtClean="0">
              <a:solidFill>
                <a:srgbClr val="FFC84B"/>
              </a:solidFill>
            </a:endParaRPr>
          </a:p>
          <a:p>
            <a:pPr marL="914400" lvl="2" indent="-457200">
              <a:spcBef>
                <a:spcPts val="1000"/>
              </a:spcBef>
              <a:spcAft>
                <a:spcPts val="600"/>
              </a:spcAft>
              <a:defRPr/>
            </a:pPr>
            <a:r>
              <a:rPr lang="sk-SK" sz="1900" dirty="0" smtClean="0">
                <a:solidFill>
                  <a:srgbClr val="FFFFFF"/>
                </a:solidFill>
              </a:rPr>
              <a:t>už pri náraste o </a:t>
            </a:r>
            <a:r>
              <a:rPr lang="sk-SK" b="1" dirty="0">
                <a:solidFill>
                  <a:srgbClr val="FFC84B"/>
                </a:solidFill>
              </a:rPr>
              <a:t>5 </a:t>
            </a:r>
            <a:r>
              <a:rPr lang="sk-SK" b="1" dirty="0" smtClean="0">
                <a:solidFill>
                  <a:srgbClr val="FFC84B"/>
                </a:solidFill>
              </a:rPr>
              <a:t>m </a:t>
            </a:r>
            <a:r>
              <a:rPr lang="sk-SK" sz="2300" dirty="0">
                <a:solidFill>
                  <a:srgbClr val="FFFFFF"/>
                </a:solidFill>
              </a:rPr>
              <a:t>budú </a:t>
            </a:r>
            <a:r>
              <a:rPr lang="sk-SK" sz="2300" dirty="0" smtClean="0">
                <a:solidFill>
                  <a:srgbClr val="FFFFFF"/>
                </a:solidFill>
              </a:rPr>
              <a:t>zatopené mesto Miami, väčšina </a:t>
            </a:r>
            <a:r>
              <a:rPr lang="sk-SK" sz="2300" dirty="0" err="1" smtClean="0">
                <a:solidFill>
                  <a:srgbClr val="FFFFFF"/>
                </a:solidFill>
              </a:rPr>
              <a:t>Manhattanu</a:t>
            </a:r>
            <a:r>
              <a:rPr lang="sk-SK" sz="2300" dirty="0" smtClean="0">
                <a:solidFill>
                  <a:srgbClr val="FFFFFF"/>
                </a:solidFill>
              </a:rPr>
              <a:t> v NY, centrálna časť Londýna, </a:t>
            </a:r>
            <a:r>
              <a:rPr lang="en-US" sz="2300" dirty="0">
                <a:solidFill>
                  <a:srgbClr val="FFFFFF"/>
                </a:solidFill>
              </a:rPr>
              <a:t>Bangkok, </a:t>
            </a:r>
            <a:r>
              <a:rPr lang="en-US" sz="2300" dirty="0" smtClean="0">
                <a:solidFill>
                  <a:srgbClr val="FFFFFF"/>
                </a:solidFill>
              </a:rPr>
              <a:t>Bombay</a:t>
            </a:r>
            <a:r>
              <a:rPr lang="sk-SK" sz="2300" dirty="0" smtClean="0">
                <a:solidFill>
                  <a:srgbClr val="FFFFFF"/>
                </a:solidFill>
              </a:rPr>
              <a:t>, </a:t>
            </a:r>
            <a:r>
              <a:rPr lang="en-US" sz="2300" dirty="0" smtClean="0">
                <a:solidFill>
                  <a:srgbClr val="FFFFFF"/>
                </a:solidFill>
              </a:rPr>
              <a:t>Shanghai </a:t>
            </a:r>
            <a:endParaRPr lang="en-US" sz="2300" dirty="0">
              <a:solidFill>
                <a:srgbClr val="FFFFFF"/>
              </a:solidFill>
            </a:endParaRPr>
          </a:p>
          <a:p>
            <a:pPr marL="457200" indent="-457200">
              <a:defRPr/>
            </a:pPr>
            <a:endParaRPr lang="en-US" sz="2300" dirty="0">
              <a:solidFill>
                <a:srgbClr val="FFFFFF"/>
              </a:solidFill>
            </a:endParaRPr>
          </a:p>
          <a:p>
            <a:endParaRPr lang="en-US" dirty="0"/>
          </a:p>
        </p:txBody>
      </p:sp>
    </p:spTree>
    <p:extLst>
      <p:ext uri="{BB962C8B-B14F-4D97-AF65-F5344CB8AC3E}">
        <p14:creationId xmlns:p14="http://schemas.microsoft.com/office/powerpoint/2010/main" val="35468192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6262EA-8833-974C-A591-B47D331BA8C2}"/>
              </a:ext>
            </a:extLst>
          </p:cNvPr>
          <p:cNvSpPr>
            <a:spLocks noGrp="1"/>
          </p:cNvSpPr>
          <p:nvPr>
            <p:ph idx="1"/>
          </p:nvPr>
        </p:nvSpPr>
        <p:spPr/>
        <p:txBody>
          <a:bodyPr>
            <a:normAutofit fontScale="92500" lnSpcReduction="20000"/>
          </a:bodyPr>
          <a:lstStyle/>
          <a:p>
            <a:pPr marL="457200" indent="-457200">
              <a:defRPr/>
            </a:pPr>
            <a:r>
              <a:rPr lang="sk-SK" sz="2400" dirty="0">
                <a:solidFill>
                  <a:srgbClr val="FFFFFF"/>
                </a:solidFill>
              </a:rPr>
              <a:t>zvýšenie hladiny morí ešte v tomto storočí </a:t>
            </a:r>
            <a:r>
              <a:rPr lang="en-US" sz="2400" dirty="0">
                <a:solidFill>
                  <a:srgbClr val="FFFFFF"/>
                </a:solidFill>
              </a:rPr>
              <a:t> </a:t>
            </a:r>
            <a:r>
              <a:rPr lang="en-US" sz="2400" b="1" dirty="0">
                <a:solidFill>
                  <a:srgbClr val="FFC84B"/>
                </a:solidFill>
              </a:rPr>
              <a:t>~0</a:t>
            </a:r>
            <a:r>
              <a:rPr lang="sk-SK" sz="2400" b="1" dirty="0" smtClean="0">
                <a:solidFill>
                  <a:srgbClr val="FFC84B"/>
                </a:solidFill>
              </a:rPr>
              <a:t>.5</a:t>
            </a:r>
            <a:r>
              <a:rPr lang="en-US" sz="2400" b="1" dirty="0" smtClean="0">
                <a:solidFill>
                  <a:srgbClr val="FFC84B"/>
                </a:solidFill>
              </a:rPr>
              <a:t> </a:t>
            </a:r>
            <a:r>
              <a:rPr lang="en-US" sz="2400" b="1" dirty="0">
                <a:solidFill>
                  <a:srgbClr val="FFC84B"/>
                </a:solidFill>
              </a:rPr>
              <a:t>m </a:t>
            </a:r>
          </a:p>
          <a:p>
            <a:pPr marL="457200" indent="-457200">
              <a:defRPr/>
            </a:pPr>
            <a:r>
              <a:rPr lang="sk-SK" sz="2400" dirty="0" smtClean="0"/>
              <a:t>Zníženie celosvetovej produkcie základných plodín</a:t>
            </a:r>
            <a:r>
              <a:rPr lang="en-US" sz="2400" dirty="0" smtClean="0"/>
              <a:t>:</a:t>
            </a:r>
            <a:endParaRPr lang="en-US" sz="2400" dirty="0"/>
          </a:p>
          <a:p>
            <a:pPr marL="1371600" lvl="2" indent="-457200">
              <a:buFont typeface="Courier New" panose="02070309020205020404" pitchFamily="49" charset="0"/>
              <a:buChar char="o"/>
              <a:defRPr/>
            </a:pPr>
            <a:r>
              <a:rPr lang="sk-SK" sz="2400" dirty="0" smtClean="0"/>
              <a:t>pšenica</a:t>
            </a:r>
            <a:r>
              <a:rPr lang="en-US" sz="2400" dirty="0" smtClean="0"/>
              <a:t> -</a:t>
            </a:r>
            <a:r>
              <a:rPr lang="sk-SK" sz="2400" dirty="0" smtClean="0"/>
              <a:t> </a:t>
            </a:r>
            <a:r>
              <a:rPr lang="en-US" sz="2400" dirty="0" smtClean="0"/>
              <a:t>8-37</a:t>
            </a:r>
            <a:r>
              <a:rPr lang="en-US" sz="2400" dirty="0"/>
              <a:t>% </a:t>
            </a:r>
          </a:p>
          <a:p>
            <a:pPr marL="1371600" lvl="2" indent="-457200">
              <a:buFont typeface="Courier New" panose="02070309020205020404" pitchFamily="49" charset="0"/>
              <a:buChar char="o"/>
              <a:defRPr/>
            </a:pPr>
            <a:r>
              <a:rPr lang="sk-SK" sz="2400" dirty="0" smtClean="0"/>
              <a:t>kukurica</a:t>
            </a:r>
            <a:r>
              <a:rPr lang="en-US" sz="2400" dirty="0" smtClean="0"/>
              <a:t> -</a:t>
            </a:r>
            <a:r>
              <a:rPr lang="sk-SK" sz="2400" dirty="0" smtClean="0"/>
              <a:t> </a:t>
            </a:r>
            <a:r>
              <a:rPr lang="en-US" sz="2400" dirty="0" smtClean="0"/>
              <a:t>6-38</a:t>
            </a:r>
            <a:r>
              <a:rPr lang="en-US" sz="2400" dirty="0"/>
              <a:t>% </a:t>
            </a:r>
          </a:p>
          <a:p>
            <a:pPr marL="457200" indent="-457200">
              <a:defRPr/>
            </a:pPr>
            <a:r>
              <a:rPr lang="sk-SK" sz="2400" dirty="0"/>
              <a:t>s</a:t>
            </a:r>
            <a:r>
              <a:rPr lang="sk-SK" sz="2400" dirty="0" smtClean="0"/>
              <a:t>ilné topenie ľadovcov</a:t>
            </a:r>
            <a:r>
              <a:rPr lang="en-US" sz="2400" dirty="0" smtClean="0"/>
              <a:t> </a:t>
            </a:r>
            <a:endParaRPr lang="en-US" sz="2400" b="1" dirty="0">
              <a:solidFill>
                <a:srgbClr val="FFC84B"/>
              </a:solidFill>
            </a:endParaRPr>
          </a:p>
          <a:p>
            <a:pPr marL="457200" indent="-457200">
              <a:defRPr/>
            </a:pPr>
            <a:r>
              <a:rPr lang="en-US" sz="2400" b="1" dirty="0" smtClean="0">
                <a:solidFill>
                  <a:srgbClr val="FFC84B"/>
                </a:solidFill>
              </a:rPr>
              <a:t>~</a:t>
            </a:r>
            <a:r>
              <a:rPr lang="sk-SK" sz="2400" b="1" dirty="0">
                <a:solidFill>
                  <a:srgbClr val="FFC84B"/>
                </a:solidFill>
              </a:rPr>
              <a:t>8</a:t>
            </a:r>
            <a:r>
              <a:rPr lang="en-US" sz="2400" b="1" dirty="0" smtClean="0">
                <a:solidFill>
                  <a:srgbClr val="FFC84B"/>
                </a:solidFill>
              </a:rPr>
              <a:t>%</a:t>
            </a:r>
            <a:r>
              <a:rPr lang="en-US" sz="2400" dirty="0" smtClean="0">
                <a:solidFill>
                  <a:srgbClr val="FFFFFF"/>
                </a:solidFill>
              </a:rPr>
              <a:t> </a:t>
            </a:r>
            <a:r>
              <a:rPr lang="sk-SK" sz="2400" dirty="0">
                <a:solidFill>
                  <a:srgbClr val="FFFFFF"/>
                </a:solidFill>
              </a:rPr>
              <a:t>zníženie dostupnosti pitnej vody v porovnaní s dneškom</a:t>
            </a:r>
            <a:r>
              <a:rPr lang="en-US" sz="2400" dirty="0">
                <a:solidFill>
                  <a:srgbClr val="FFFFFF"/>
                </a:solidFill>
              </a:rPr>
              <a:t> </a:t>
            </a:r>
          </a:p>
          <a:p>
            <a:pPr marL="457200" indent="-457200">
              <a:defRPr/>
            </a:pPr>
            <a:r>
              <a:rPr lang="en-US" sz="2400" b="1" dirty="0">
                <a:solidFill>
                  <a:srgbClr val="FFC84B"/>
                </a:solidFill>
              </a:rPr>
              <a:t>~ </a:t>
            </a:r>
            <a:r>
              <a:rPr lang="sk-SK" sz="2400" b="1" dirty="0" smtClean="0">
                <a:solidFill>
                  <a:srgbClr val="FFC84B"/>
                </a:solidFill>
              </a:rPr>
              <a:t>4</a:t>
            </a:r>
            <a:r>
              <a:rPr lang="en-US" sz="2400" b="1" dirty="0" smtClean="0">
                <a:solidFill>
                  <a:srgbClr val="FFC84B"/>
                </a:solidFill>
              </a:rPr>
              <a:t>% </a:t>
            </a:r>
            <a:r>
              <a:rPr lang="sk-SK" sz="2400" dirty="0">
                <a:solidFill>
                  <a:srgbClr val="FFFFFF"/>
                </a:solidFill>
              </a:rPr>
              <a:t>zvýšenie rozlohy pôdy vystavenej trvalému suchu (v porovnaní s dneškom)</a:t>
            </a:r>
            <a:r>
              <a:rPr lang="en-US" sz="2400" dirty="0">
                <a:solidFill>
                  <a:srgbClr val="FFFFFF"/>
                </a:solidFill>
              </a:rPr>
              <a:t> </a:t>
            </a:r>
          </a:p>
          <a:p>
            <a:pPr marL="457200" indent="-457200">
              <a:defRPr/>
            </a:pPr>
            <a:r>
              <a:rPr lang="sk-SK" sz="2400" dirty="0">
                <a:solidFill>
                  <a:srgbClr val="FFC84B"/>
                </a:solidFill>
              </a:rPr>
              <a:t>vyhynutie</a:t>
            </a:r>
            <a:r>
              <a:rPr lang="sk-SK" sz="2400" b="1" dirty="0">
                <a:solidFill>
                  <a:srgbClr val="FFC84B"/>
                </a:solidFill>
              </a:rPr>
              <a:t> </a:t>
            </a:r>
            <a:r>
              <a:rPr lang="en-US" sz="2400" b="1" dirty="0" smtClean="0">
                <a:solidFill>
                  <a:srgbClr val="FFC84B"/>
                </a:solidFill>
              </a:rPr>
              <a:t>~</a:t>
            </a:r>
            <a:r>
              <a:rPr lang="sk-SK" sz="2400" b="1" dirty="0" smtClean="0">
                <a:solidFill>
                  <a:srgbClr val="FFC84B"/>
                </a:solidFill>
              </a:rPr>
              <a:t> 9</a:t>
            </a:r>
            <a:r>
              <a:rPr lang="en-US" sz="2400" b="1" dirty="0" smtClean="0">
                <a:solidFill>
                  <a:srgbClr val="FFC84B"/>
                </a:solidFill>
              </a:rPr>
              <a:t>-</a:t>
            </a:r>
            <a:r>
              <a:rPr lang="sk-SK" sz="2400" b="1" dirty="0" smtClean="0">
                <a:solidFill>
                  <a:srgbClr val="FFC84B"/>
                </a:solidFill>
              </a:rPr>
              <a:t>31</a:t>
            </a:r>
            <a:r>
              <a:rPr lang="en-US" sz="2400" b="1" dirty="0" smtClean="0">
                <a:solidFill>
                  <a:srgbClr val="FFC84B"/>
                </a:solidFill>
              </a:rPr>
              <a:t>% </a:t>
            </a:r>
            <a:r>
              <a:rPr lang="sk-SK" sz="2400" dirty="0">
                <a:solidFill>
                  <a:srgbClr val="FFFFFF"/>
                </a:solidFill>
              </a:rPr>
              <a:t>rastlinných a živočíšnych druhov</a:t>
            </a:r>
            <a:r>
              <a:rPr lang="en-US" sz="2400" dirty="0">
                <a:solidFill>
                  <a:srgbClr val="FFFFFF"/>
                </a:solidFill>
              </a:rPr>
              <a:t> </a:t>
            </a:r>
            <a:endParaRPr lang="sk-SK" sz="2400" dirty="0">
              <a:solidFill>
                <a:srgbClr val="FFFFFF"/>
              </a:solidFill>
            </a:endParaRPr>
          </a:p>
          <a:p>
            <a:pPr marL="457200" indent="-457200">
              <a:defRPr/>
            </a:pPr>
            <a:r>
              <a:rPr lang="sk-SK" sz="2400" dirty="0">
                <a:solidFill>
                  <a:srgbClr val="FFFFFF"/>
                </a:solidFill>
              </a:rPr>
              <a:t>nezvratné oteplenie v priebehu ďalších storočí</a:t>
            </a:r>
            <a:r>
              <a:rPr lang="en-US" sz="2400" dirty="0">
                <a:solidFill>
                  <a:srgbClr val="FFFFFF"/>
                </a:solidFill>
              </a:rPr>
              <a:t> </a:t>
            </a:r>
            <a:r>
              <a:rPr lang="en-US" sz="2400" b="1" dirty="0" smtClean="0">
                <a:solidFill>
                  <a:srgbClr val="FFC84B"/>
                </a:solidFill>
              </a:rPr>
              <a:t>+</a:t>
            </a:r>
            <a:r>
              <a:rPr lang="sk-SK" sz="2400" b="1" dirty="0">
                <a:solidFill>
                  <a:srgbClr val="FFC84B"/>
                </a:solidFill>
              </a:rPr>
              <a:t>2</a:t>
            </a:r>
            <a:r>
              <a:rPr lang="en-US" sz="2400" b="1" dirty="0" smtClean="0">
                <a:solidFill>
                  <a:srgbClr val="FFC84B"/>
                </a:solidFill>
              </a:rPr>
              <a:t>–</a:t>
            </a:r>
            <a:r>
              <a:rPr lang="sk-SK" sz="2400" b="1" dirty="0" smtClean="0">
                <a:solidFill>
                  <a:srgbClr val="FFC84B"/>
                </a:solidFill>
              </a:rPr>
              <a:t>3</a:t>
            </a:r>
            <a:r>
              <a:rPr lang="en-US" sz="2400" b="1" dirty="0" smtClean="0">
                <a:solidFill>
                  <a:srgbClr val="FFC84B"/>
                </a:solidFill>
              </a:rPr>
              <a:t>.8 </a:t>
            </a:r>
            <a:r>
              <a:rPr lang="en-US" sz="2400" b="1" baseline="30000" dirty="0" err="1">
                <a:solidFill>
                  <a:srgbClr val="FFC84B"/>
                </a:solidFill>
              </a:rPr>
              <a:t>o</a:t>
            </a:r>
            <a:r>
              <a:rPr lang="en-US" sz="2400" b="1" dirty="0" err="1">
                <a:solidFill>
                  <a:srgbClr val="FFC84B"/>
                </a:solidFill>
              </a:rPr>
              <a:t>C</a:t>
            </a:r>
            <a:endParaRPr lang="en-US" sz="2400" b="1" dirty="0">
              <a:solidFill>
                <a:srgbClr val="FFC84B"/>
              </a:solidFill>
            </a:endParaRPr>
          </a:p>
          <a:p>
            <a:pPr marL="457200" indent="-457200">
              <a:spcAft>
                <a:spcPts val="600"/>
              </a:spcAft>
              <a:defRPr/>
            </a:pPr>
            <a:r>
              <a:rPr lang="sk-SK" sz="2400" dirty="0">
                <a:solidFill>
                  <a:srgbClr val="FFFFFF"/>
                </a:solidFill>
              </a:rPr>
              <a:t>nárast hladiny morí v dlhodobom časovom horizonte</a:t>
            </a:r>
            <a:r>
              <a:rPr lang="en-US" sz="2400" dirty="0">
                <a:solidFill>
                  <a:srgbClr val="FFFFFF"/>
                </a:solidFill>
              </a:rPr>
              <a:t>: </a:t>
            </a:r>
            <a:r>
              <a:rPr lang="en-US" sz="2400" b="1" dirty="0" smtClean="0">
                <a:solidFill>
                  <a:srgbClr val="FFC84B"/>
                </a:solidFill>
              </a:rPr>
              <a:t>~</a:t>
            </a:r>
            <a:r>
              <a:rPr lang="sk-SK" sz="2400" b="1" dirty="0">
                <a:solidFill>
                  <a:srgbClr val="FFC84B"/>
                </a:solidFill>
              </a:rPr>
              <a:t>2</a:t>
            </a:r>
            <a:r>
              <a:rPr lang="en-US" sz="2400" b="1" dirty="0" smtClean="0">
                <a:solidFill>
                  <a:srgbClr val="FFC84B"/>
                </a:solidFill>
              </a:rPr>
              <a:t>-1</a:t>
            </a:r>
            <a:r>
              <a:rPr lang="sk-SK" sz="2400" b="1" dirty="0" smtClean="0">
                <a:solidFill>
                  <a:srgbClr val="FFC84B"/>
                </a:solidFill>
              </a:rPr>
              <a:t>0</a:t>
            </a:r>
            <a:r>
              <a:rPr lang="en-US" sz="2400" b="1" dirty="0" smtClean="0">
                <a:solidFill>
                  <a:srgbClr val="FFC84B"/>
                </a:solidFill>
              </a:rPr>
              <a:t> </a:t>
            </a:r>
            <a:r>
              <a:rPr lang="en-US" sz="2400" b="1" dirty="0">
                <a:solidFill>
                  <a:srgbClr val="FFC84B"/>
                </a:solidFill>
              </a:rPr>
              <a:t>m</a:t>
            </a:r>
            <a:endParaRPr lang="sk-SK" sz="2400" b="1" dirty="0">
              <a:solidFill>
                <a:srgbClr val="FFC84B"/>
              </a:solidFill>
            </a:endParaRPr>
          </a:p>
          <a:p>
            <a:pPr marL="457200" indent="-457200">
              <a:defRPr/>
            </a:pPr>
            <a:r>
              <a:rPr lang="en-US" sz="2400" b="1" dirty="0" smtClean="0">
                <a:solidFill>
                  <a:srgbClr val="FFC84B"/>
                </a:solidFill>
              </a:rPr>
              <a:t>~</a:t>
            </a:r>
            <a:r>
              <a:rPr lang="en-US" sz="2400" b="1" dirty="0">
                <a:solidFill>
                  <a:srgbClr val="FFC84B"/>
                </a:solidFill>
              </a:rPr>
              <a:t>90%</a:t>
            </a:r>
            <a:r>
              <a:rPr lang="en-US" sz="2400" dirty="0"/>
              <a:t> </a:t>
            </a:r>
            <a:r>
              <a:rPr lang="sk-SK" sz="2400" dirty="0" smtClean="0"/>
              <a:t>koralov v koralových útesoch bude vážne poškodených</a:t>
            </a:r>
            <a:endParaRPr lang="en-US" dirty="0"/>
          </a:p>
        </p:txBody>
      </p:sp>
      <p:pic>
        <p:nvPicPr>
          <p:cNvPr id="5" name="Content Placeholder 6">
            <a:extLst>
              <a:ext uri="{FF2B5EF4-FFF2-40B4-BE49-F238E27FC236}">
                <a16:creationId xmlns:a16="http://schemas.microsoft.com/office/drawing/2014/main" id="{7E96D200-94EA-7646-BC66-4B3E088457A2}"/>
              </a:ext>
            </a:extLst>
          </p:cNvPr>
          <p:cNvPicPr>
            <a:picLocks noChangeAspect="1"/>
          </p:cNvPicPr>
          <p:nvPr/>
        </p:nvPicPr>
        <p:blipFill>
          <a:blip r:embed="rId3"/>
          <a:stretch>
            <a:fillRect/>
          </a:stretch>
        </p:blipFill>
        <p:spPr>
          <a:xfrm>
            <a:off x="10472738" y="6157059"/>
            <a:ext cx="1523999" cy="574463"/>
          </a:xfrm>
          <a:prstGeom prst="rect">
            <a:avLst/>
          </a:prstGeom>
        </p:spPr>
      </p:pic>
      <p:sp>
        <p:nvSpPr>
          <p:cNvPr id="6" name="Titre 1"/>
          <p:cNvSpPr>
            <a:spLocks noGrp="1"/>
          </p:cNvSpPr>
          <p:nvPr>
            <p:ph type="ctrTitle"/>
          </p:nvPr>
        </p:nvSpPr>
        <p:spPr>
          <a:xfrm>
            <a:off x="466722" y="462337"/>
            <a:ext cx="11261452" cy="760576"/>
          </a:xfrm>
        </p:spPr>
        <p:txBody>
          <a:bodyPr>
            <a:noAutofit/>
          </a:bodyPr>
          <a:lstStyle/>
          <a:p>
            <a:pPr algn="ctr"/>
            <a:r>
              <a:rPr lang="sk-SK" altLang="en-US" sz="4400" dirty="0" smtClean="0">
                <a:solidFill>
                  <a:srgbClr val="FFC000"/>
                </a:solidFill>
              </a:rPr>
              <a:t>Čo spôsobí oteplenie o </a:t>
            </a:r>
            <a:r>
              <a:rPr lang="sk-SK" altLang="en-US" sz="4400" dirty="0" smtClean="0"/>
              <a:t>2</a:t>
            </a:r>
            <a:r>
              <a:rPr lang="en-US" altLang="en-US" sz="4400" dirty="0" smtClean="0">
                <a:solidFill>
                  <a:srgbClr val="FFC000"/>
                </a:solidFill>
              </a:rPr>
              <a:t> </a:t>
            </a:r>
            <a:r>
              <a:rPr lang="en-US" altLang="en-US" sz="4400" dirty="0">
                <a:solidFill>
                  <a:srgbClr val="FFC000"/>
                </a:solidFill>
              </a:rPr>
              <a:t>ºC </a:t>
            </a:r>
            <a:r>
              <a:rPr lang="sk-SK" altLang="en-US" sz="4400" dirty="0" smtClean="0">
                <a:solidFill>
                  <a:srgbClr val="FFC000"/>
                </a:solidFill>
              </a:rPr>
              <a:t>?</a:t>
            </a:r>
            <a:endParaRPr lang="en-US" altLang="en-US" sz="4400" dirty="0">
              <a:solidFill>
                <a:srgbClr val="FFC000"/>
              </a:solidFill>
            </a:endParaRPr>
          </a:p>
        </p:txBody>
      </p:sp>
    </p:spTree>
    <p:extLst>
      <p:ext uri="{BB962C8B-B14F-4D97-AF65-F5344CB8AC3E}">
        <p14:creationId xmlns:p14="http://schemas.microsoft.com/office/powerpoint/2010/main" val="6229097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2C458-8049-6A4F-A256-50CF0BFF86B7}"/>
              </a:ext>
            </a:extLst>
          </p:cNvPr>
          <p:cNvSpPr>
            <a:spLocks noGrp="1"/>
          </p:cNvSpPr>
          <p:nvPr>
            <p:ph idx="1"/>
          </p:nvPr>
        </p:nvSpPr>
        <p:spPr/>
        <p:txBody>
          <a:bodyPr/>
          <a:lstStyle/>
          <a:p>
            <a:pPr marL="457200" indent="-457200">
              <a:defRPr/>
            </a:pPr>
            <a:r>
              <a:rPr lang="sk-SK" dirty="0">
                <a:solidFill>
                  <a:srgbClr val="FFFFFF"/>
                </a:solidFill>
              </a:rPr>
              <a:t>zvýšenie hladiny morí ešte v tomto storočí </a:t>
            </a:r>
            <a:r>
              <a:rPr lang="en-US" dirty="0">
                <a:solidFill>
                  <a:srgbClr val="FFFFFF"/>
                </a:solidFill>
              </a:rPr>
              <a:t> </a:t>
            </a:r>
            <a:r>
              <a:rPr lang="en-US" b="1" dirty="0">
                <a:solidFill>
                  <a:srgbClr val="FFC84B"/>
                </a:solidFill>
              </a:rPr>
              <a:t>~0</a:t>
            </a:r>
            <a:r>
              <a:rPr lang="sk-SK" b="1" dirty="0" smtClean="0">
                <a:solidFill>
                  <a:srgbClr val="FFC84B"/>
                </a:solidFill>
              </a:rPr>
              <a:t>.4</a:t>
            </a:r>
            <a:r>
              <a:rPr lang="en-US" b="1" dirty="0" smtClean="0">
                <a:solidFill>
                  <a:srgbClr val="FFC84B"/>
                </a:solidFill>
              </a:rPr>
              <a:t> </a:t>
            </a:r>
            <a:r>
              <a:rPr lang="en-US" b="1" dirty="0">
                <a:solidFill>
                  <a:srgbClr val="FFC84B"/>
                </a:solidFill>
              </a:rPr>
              <a:t>m </a:t>
            </a:r>
          </a:p>
          <a:p>
            <a:pPr marL="457200" indent="-457200">
              <a:defRPr/>
            </a:pPr>
            <a:r>
              <a:rPr lang="sk-SK" sz="2400" dirty="0"/>
              <a:t>Zníženie celosvetovej produkcie základných plodín</a:t>
            </a:r>
            <a:r>
              <a:rPr lang="en-US" sz="2400" dirty="0"/>
              <a:t>:</a:t>
            </a:r>
          </a:p>
          <a:p>
            <a:pPr marL="1371600" lvl="2" indent="-457200">
              <a:buFont typeface="Courier New" panose="02070309020205020404" pitchFamily="49" charset="0"/>
              <a:buChar char="o"/>
              <a:defRPr/>
            </a:pPr>
            <a:r>
              <a:rPr lang="sk-SK" sz="2400" dirty="0"/>
              <a:t>pšenica</a:t>
            </a:r>
            <a:r>
              <a:rPr lang="en-US" sz="2400" dirty="0"/>
              <a:t> -</a:t>
            </a:r>
            <a:r>
              <a:rPr lang="sk-SK" sz="2400" dirty="0"/>
              <a:t> </a:t>
            </a:r>
            <a:r>
              <a:rPr lang="sk-SK" sz="2400" dirty="0" smtClean="0"/>
              <a:t>6</a:t>
            </a:r>
            <a:r>
              <a:rPr lang="en-US" sz="2400" dirty="0" smtClean="0"/>
              <a:t>-</a:t>
            </a:r>
            <a:r>
              <a:rPr lang="sk-SK" sz="2400" dirty="0" smtClean="0"/>
              <a:t>20</a:t>
            </a:r>
            <a:r>
              <a:rPr lang="en-US" sz="2400" dirty="0" smtClean="0"/>
              <a:t>% </a:t>
            </a:r>
            <a:endParaRPr lang="en-US" sz="2400" dirty="0"/>
          </a:p>
          <a:p>
            <a:pPr marL="1371600" lvl="2" indent="-457200">
              <a:buFont typeface="Courier New" panose="02070309020205020404" pitchFamily="49" charset="0"/>
              <a:buChar char="o"/>
              <a:defRPr/>
            </a:pPr>
            <a:r>
              <a:rPr lang="sk-SK" sz="2400" dirty="0"/>
              <a:t>kukurica</a:t>
            </a:r>
            <a:r>
              <a:rPr lang="en-US" sz="2400" dirty="0"/>
              <a:t> -</a:t>
            </a:r>
            <a:r>
              <a:rPr lang="sk-SK" sz="2400" dirty="0"/>
              <a:t> </a:t>
            </a:r>
            <a:r>
              <a:rPr lang="en-US" sz="2400" dirty="0" smtClean="0"/>
              <a:t>6-</a:t>
            </a:r>
            <a:r>
              <a:rPr lang="sk-SK" sz="2400" dirty="0" smtClean="0"/>
              <a:t>26</a:t>
            </a:r>
            <a:r>
              <a:rPr lang="en-US" sz="2400" dirty="0" smtClean="0"/>
              <a:t>% </a:t>
            </a:r>
            <a:endParaRPr lang="en-US" sz="2400" dirty="0"/>
          </a:p>
          <a:p>
            <a:pPr marL="457200" indent="-457200">
              <a:defRPr/>
            </a:pPr>
            <a:r>
              <a:rPr lang="sk-SK" dirty="0" smtClean="0"/>
              <a:t>mierne </a:t>
            </a:r>
            <a:r>
              <a:rPr lang="sk-SK" dirty="0"/>
              <a:t>topenie ľadovcov</a:t>
            </a:r>
            <a:r>
              <a:rPr lang="en-US" dirty="0"/>
              <a:t> </a:t>
            </a:r>
            <a:endParaRPr lang="en-US" b="1" dirty="0">
              <a:solidFill>
                <a:srgbClr val="FFC84B"/>
              </a:solidFill>
            </a:endParaRPr>
          </a:p>
          <a:p>
            <a:pPr marL="457200" indent="-457200">
              <a:defRPr/>
            </a:pPr>
            <a:r>
              <a:rPr lang="en-US" b="1" dirty="0" smtClean="0">
                <a:solidFill>
                  <a:srgbClr val="FFC84B"/>
                </a:solidFill>
              </a:rPr>
              <a:t>~</a:t>
            </a:r>
            <a:r>
              <a:rPr lang="sk-SK" b="1" dirty="0" smtClean="0">
                <a:solidFill>
                  <a:srgbClr val="FFC84B"/>
                </a:solidFill>
              </a:rPr>
              <a:t>7</a:t>
            </a:r>
            <a:r>
              <a:rPr lang="en-US" b="1" dirty="0" smtClean="0">
                <a:solidFill>
                  <a:srgbClr val="FFC84B"/>
                </a:solidFill>
              </a:rPr>
              <a:t>0</a:t>
            </a:r>
            <a:r>
              <a:rPr lang="en-US" b="1" dirty="0">
                <a:solidFill>
                  <a:srgbClr val="FFC84B"/>
                </a:solidFill>
              </a:rPr>
              <a:t>%</a:t>
            </a:r>
            <a:r>
              <a:rPr lang="en-US" dirty="0"/>
              <a:t> </a:t>
            </a:r>
            <a:r>
              <a:rPr lang="sk-SK" dirty="0"/>
              <a:t>koralov v koralových útesoch bude vážne poškodených</a:t>
            </a:r>
            <a:endParaRPr lang="en-US" dirty="0"/>
          </a:p>
          <a:p>
            <a:endParaRPr lang="en-US" dirty="0"/>
          </a:p>
        </p:txBody>
      </p:sp>
      <p:pic>
        <p:nvPicPr>
          <p:cNvPr id="6" name="Content Placeholder 6">
            <a:extLst>
              <a:ext uri="{FF2B5EF4-FFF2-40B4-BE49-F238E27FC236}">
                <a16:creationId xmlns:a16="http://schemas.microsoft.com/office/drawing/2014/main" id="{99A65942-57A9-2E4C-9F8F-E9C922AF5AF3}"/>
              </a:ext>
            </a:extLst>
          </p:cNvPr>
          <p:cNvPicPr>
            <a:picLocks noChangeAspect="1"/>
          </p:cNvPicPr>
          <p:nvPr/>
        </p:nvPicPr>
        <p:blipFill>
          <a:blip r:embed="rId3"/>
          <a:stretch>
            <a:fillRect/>
          </a:stretch>
        </p:blipFill>
        <p:spPr>
          <a:xfrm>
            <a:off x="10472738" y="6157059"/>
            <a:ext cx="1523999" cy="574463"/>
          </a:xfrm>
          <a:prstGeom prst="rect">
            <a:avLst/>
          </a:prstGeom>
        </p:spPr>
      </p:pic>
      <p:sp>
        <p:nvSpPr>
          <p:cNvPr id="7" name="Titre 1"/>
          <p:cNvSpPr>
            <a:spLocks noGrp="1"/>
          </p:cNvSpPr>
          <p:nvPr>
            <p:ph type="ctrTitle"/>
          </p:nvPr>
        </p:nvSpPr>
        <p:spPr>
          <a:xfrm>
            <a:off x="466722" y="462337"/>
            <a:ext cx="11261452" cy="760576"/>
          </a:xfrm>
        </p:spPr>
        <p:txBody>
          <a:bodyPr>
            <a:noAutofit/>
          </a:bodyPr>
          <a:lstStyle/>
          <a:p>
            <a:pPr algn="ctr"/>
            <a:r>
              <a:rPr lang="sk-SK" altLang="en-US" sz="4400" dirty="0" smtClean="0">
                <a:solidFill>
                  <a:srgbClr val="FFC000"/>
                </a:solidFill>
              </a:rPr>
              <a:t>Čo spôsobí oteplenie o 1,5</a:t>
            </a:r>
            <a:r>
              <a:rPr lang="en-US" altLang="en-US" sz="4400" dirty="0" smtClean="0">
                <a:solidFill>
                  <a:srgbClr val="FFC000"/>
                </a:solidFill>
              </a:rPr>
              <a:t> </a:t>
            </a:r>
            <a:r>
              <a:rPr lang="en-US" altLang="en-US" sz="4400" dirty="0">
                <a:solidFill>
                  <a:srgbClr val="FFC000"/>
                </a:solidFill>
              </a:rPr>
              <a:t>ºC </a:t>
            </a:r>
            <a:r>
              <a:rPr lang="sk-SK" altLang="en-US" sz="4400" dirty="0" smtClean="0">
                <a:solidFill>
                  <a:srgbClr val="FFC000"/>
                </a:solidFill>
              </a:rPr>
              <a:t>?</a:t>
            </a:r>
            <a:endParaRPr lang="en-US" altLang="en-US" sz="4400" dirty="0">
              <a:solidFill>
                <a:srgbClr val="FFC000"/>
              </a:solidFill>
            </a:endParaRPr>
          </a:p>
        </p:txBody>
      </p:sp>
    </p:spTree>
    <p:extLst>
      <p:ext uri="{BB962C8B-B14F-4D97-AF65-F5344CB8AC3E}">
        <p14:creationId xmlns:p14="http://schemas.microsoft.com/office/powerpoint/2010/main" val="30787851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66722" y="472611"/>
            <a:ext cx="11261452" cy="750302"/>
          </a:xfrm>
        </p:spPr>
        <p:txBody>
          <a:bodyPr>
            <a:noAutofit/>
          </a:bodyPr>
          <a:lstStyle/>
          <a:p>
            <a:pPr>
              <a:defRPr/>
            </a:pPr>
            <a:r>
              <a:rPr lang="sk-SK" sz="4400" dirty="0" smtClean="0"/>
              <a:t>Prínosy klimatickej akcie v USA</a:t>
            </a:r>
            <a:endParaRPr lang="en-US" sz="4400" dirty="0">
              <a:ea typeface="+mn-ea"/>
              <a:cs typeface="+mn-cs"/>
            </a:endParaRPr>
          </a:p>
        </p:txBody>
      </p:sp>
      <p:sp>
        <p:nvSpPr>
          <p:cNvPr id="3" name="Content Placeholder 2">
            <a:extLst>
              <a:ext uri="{FF2B5EF4-FFF2-40B4-BE49-F238E27FC236}">
                <a16:creationId xmlns:a16="http://schemas.microsoft.com/office/drawing/2014/main" id="{517ACBE0-F112-F944-8224-07BC1C049BEA}"/>
              </a:ext>
            </a:extLst>
          </p:cNvPr>
          <p:cNvSpPr>
            <a:spLocks noGrp="1"/>
          </p:cNvSpPr>
          <p:nvPr>
            <p:ph idx="1"/>
          </p:nvPr>
        </p:nvSpPr>
        <p:spPr/>
        <p:txBody>
          <a:bodyPr>
            <a:normAutofit fontScale="92500" lnSpcReduction="10000"/>
          </a:bodyPr>
          <a:lstStyle/>
          <a:p>
            <a:pPr marL="342900" indent="-342900">
              <a:defRPr/>
            </a:pPr>
            <a:r>
              <a:rPr lang="sk-SK" sz="2400" dirty="0" smtClean="0">
                <a:solidFill>
                  <a:srgbClr val="FFFFFF"/>
                </a:solidFill>
              </a:rPr>
              <a:t>USA by mohli ušetriť miliardy dolárov na zdravotnícku starostlivosť (2020 – 2030)</a:t>
            </a:r>
            <a:r>
              <a:rPr lang="en-US" sz="2400" dirty="0" smtClean="0">
                <a:solidFill>
                  <a:srgbClr val="FFFFFF"/>
                </a:solidFill>
              </a:rPr>
              <a:t>:</a:t>
            </a:r>
            <a:endParaRPr lang="en-US" sz="2400" dirty="0">
              <a:solidFill>
                <a:srgbClr val="FFFFFF"/>
              </a:solidFill>
            </a:endParaRPr>
          </a:p>
          <a:p>
            <a:pPr marL="800100" lvl="1" indent="-342900">
              <a:buFont typeface="Courier New" panose="02070309020205020404" pitchFamily="49" charset="0"/>
              <a:buChar char="o"/>
              <a:defRPr/>
            </a:pPr>
            <a:r>
              <a:rPr lang="sk-SK" dirty="0">
                <a:solidFill>
                  <a:srgbClr val="FFFFFF"/>
                </a:solidFill>
              </a:rPr>
              <a:t>v</a:t>
            </a:r>
            <a:r>
              <a:rPr lang="sk-SK" dirty="0" smtClean="0">
                <a:solidFill>
                  <a:srgbClr val="FFFFFF"/>
                </a:solidFill>
              </a:rPr>
              <a:t>yhnutie sa </a:t>
            </a:r>
            <a:r>
              <a:rPr lang="en-US" dirty="0" smtClean="0">
                <a:solidFill>
                  <a:srgbClr val="FFFFFF"/>
                </a:solidFill>
              </a:rPr>
              <a:t> </a:t>
            </a:r>
            <a:r>
              <a:rPr lang="en-US" b="1" dirty="0">
                <a:solidFill>
                  <a:srgbClr val="FFC84B"/>
                </a:solidFill>
              </a:rPr>
              <a:t>~295,000</a:t>
            </a:r>
            <a:r>
              <a:rPr lang="en-US" dirty="0">
                <a:solidFill>
                  <a:srgbClr val="FFFFFF"/>
                </a:solidFill>
              </a:rPr>
              <a:t> </a:t>
            </a:r>
            <a:r>
              <a:rPr lang="sk-SK" dirty="0" smtClean="0">
                <a:solidFill>
                  <a:srgbClr val="FFFFFF"/>
                </a:solidFill>
              </a:rPr>
              <a:t>predčasným úmrtiam</a:t>
            </a:r>
            <a:r>
              <a:rPr lang="en-US" dirty="0" smtClean="0">
                <a:solidFill>
                  <a:srgbClr val="FFFFFF"/>
                </a:solidFill>
              </a:rPr>
              <a:t> </a:t>
            </a:r>
            <a:r>
              <a:rPr lang="sk-SK" dirty="0" smtClean="0">
                <a:solidFill>
                  <a:srgbClr val="FFFFFF"/>
                </a:solidFill>
              </a:rPr>
              <a:t>zo znečistenia vzduchu</a:t>
            </a:r>
            <a:r>
              <a:rPr lang="en-US" dirty="0" smtClean="0">
                <a:solidFill>
                  <a:srgbClr val="FFFFFF"/>
                </a:solidFill>
              </a:rPr>
              <a:t> (</a:t>
            </a:r>
            <a:r>
              <a:rPr lang="sk-SK" dirty="0" smtClean="0">
                <a:solidFill>
                  <a:srgbClr val="FFFFFF"/>
                </a:solidFill>
              </a:rPr>
              <a:t>ozón a pevné častice</a:t>
            </a:r>
            <a:r>
              <a:rPr lang="en-US" dirty="0" smtClean="0">
                <a:solidFill>
                  <a:srgbClr val="FFFFFF"/>
                </a:solidFill>
              </a:rPr>
              <a:t>) </a:t>
            </a:r>
            <a:r>
              <a:rPr lang="sk-SK" dirty="0" smtClean="0">
                <a:solidFill>
                  <a:srgbClr val="FFFFFF"/>
                </a:solidFill>
              </a:rPr>
              <a:t>spôsobeného spaľovaním fosílnych palív</a:t>
            </a:r>
            <a:r>
              <a:rPr lang="en-US" dirty="0" smtClean="0">
                <a:solidFill>
                  <a:srgbClr val="FFFFFF"/>
                </a:solidFill>
              </a:rPr>
              <a:t> </a:t>
            </a:r>
            <a:endParaRPr lang="en-US" dirty="0">
              <a:solidFill>
                <a:srgbClr val="FFFFFF"/>
              </a:solidFill>
            </a:endParaRPr>
          </a:p>
          <a:p>
            <a:pPr marL="800100" lvl="1" indent="-342900">
              <a:buFont typeface="Courier New" panose="02070309020205020404" pitchFamily="49" charset="0"/>
              <a:buChar char="o"/>
              <a:defRPr/>
            </a:pPr>
            <a:r>
              <a:rPr lang="sk-SK" dirty="0" smtClean="0">
                <a:solidFill>
                  <a:srgbClr val="FFFFFF"/>
                </a:solidFill>
              </a:rPr>
              <a:t>ušetrenie</a:t>
            </a:r>
            <a:r>
              <a:rPr lang="en-US" dirty="0" smtClean="0">
                <a:solidFill>
                  <a:srgbClr val="FFFFFF"/>
                </a:solidFill>
              </a:rPr>
              <a:t> </a:t>
            </a:r>
            <a:r>
              <a:rPr lang="en-US" b="1" dirty="0">
                <a:solidFill>
                  <a:srgbClr val="FFC84B"/>
                </a:solidFill>
              </a:rPr>
              <a:t>~29,000 </a:t>
            </a:r>
            <a:r>
              <a:rPr lang="sk-SK" dirty="0" smtClean="0">
                <a:solidFill>
                  <a:srgbClr val="FFFFFF"/>
                </a:solidFill>
              </a:rPr>
              <a:t>návštev u lekára ročne</a:t>
            </a:r>
            <a:r>
              <a:rPr lang="en-US" dirty="0" smtClean="0">
                <a:solidFill>
                  <a:srgbClr val="FFFFFF"/>
                </a:solidFill>
              </a:rPr>
              <a:t> </a:t>
            </a:r>
            <a:r>
              <a:rPr lang="sk-SK" dirty="0" smtClean="0">
                <a:solidFill>
                  <a:srgbClr val="FFFFFF"/>
                </a:solidFill>
              </a:rPr>
              <a:t>u detí s astmou</a:t>
            </a:r>
            <a:r>
              <a:rPr lang="en-US" dirty="0" smtClean="0">
                <a:solidFill>
                  <a:srgbClr val="FFFFFF"/>
                </a:solidFill>
              </a:rPr>
              <a:t> </a:t>
            </a:r>
            <a:r>
              <a:rPr lang="sk-SK" dirty="0" smtClean="0">
                <a:solidFill>
                  <a:srgbClr val="FFFFFF"/>
                </a:solidFill>
              </a:rPr>
              <a:t>a </a:t>
            </a:r>
            <a:r>
              <a:rPr lang="sk-SK" b="1" dirty="0">
                <a:solidFill>
                  <a:srgbClr val="FFC84B"/>
                </a:solidFill>
              </a:rPr>
              <a:t>15 miliónov </a:t>
            </a:r>
            <a:r>
              <a:rPr lang="sk-SK" dirty="0" smtClean="0">
                <a:solidFill>
                  <a:srgbClr val="FFFFFF"/>
                </a:solidFill>
              </a:rPr>
              <a:t>hodín OČR ročne u ich rodičov</a:t>
            </a:r>
            <a:r>
              <a:rPr lang="en-US" dirty="0" smtClean="0">
                <a:solidFill>
                  <a:srgbClr val="FFFFFF"/>
                </a:solidFill>
              </a:rPr>
              <a:t> </a:t>
            </a:r>
            <a:endParaRPr lang="en-US" dirty="0">
              <a:solidFill>
                <a:srgbClr val="FFFFFF"/>
              </a:solidFill>
            </a:endParaRPr>
          </a:p>
          <a:p>
            <a:pPr marL="342900" lvl="1" indent="-342900">
              <a:defRPr/>
            </a:pPr>
            <a:r>
              <a:rPr lang="sk-SK" dirty="0">
                <a:solidFill>
                  <a:srgbClr val="FFFFFF"/>
                </a:solidFill>
              </a:rPr>
              <a:t>Pomalšie šírenie chorôb a patogénov v </a:t>
            </a:r>
            <a:r>
              <a:rPr lang="sk-SK" dirty="0" smtClean="0">
                <a:solidFill>
                  <a:srgbClr val="FFFFFF"/>
                </a:solidFill>
              </a:rPr>
              <a:t>chladnejšom prostredí s menším výskytom záplav</a:t>
            </a:r>
            <a:endParaRPr lang="en-US" dirty="0">
              <a:solidFill>
                <a:srgbClr val="FFFFFF"/>
              </a:solidFill>
            </a:endParaRPr>
          </a:p>
          <a:p>
            <a:pPr marL="342900" indent="-342900">
              <a:defRPr/>
            </a:pPr>
            <a:r>
              <a:rPr lang="sk-SK" sz="2400" dirty="0" smtClean="0">
                <a:solidFill>
                  <a:srgbClr val="FFFFFF"/>
                </a:solidFill>
              </a:rPr>
              <a:t>Vývoj nových technológií pre obnoviteľné zdroje energie a dopravu</a:t>
            </a:r>
            <a:endParaRPr lang="en-US" sz="2400" dirty="0">
              <a:solidFill>
                <a:srgbClr val="FFFFFF"/>
              </a:solidFill>
            </a:endParaRPr>
          </a:p>
          <a:p>
            <a:pPr marL="800100" lvl="2" indent="-342900">
              <a:buFont typeface="Courier New" panose="02070309020205020404" pitchFamily="49" charset="0"/>
              <a:buChar char="o"/>
              <a:defRPr/>
            </a:pPr>
            <a:r>
              <a:rPr lang="sk-SK" sz="2400" dirty="0" smtClean="0">
                <a:solidFill>
                  <a:srgbClr val="FFFFFF"/>
                </a:solidFill>
              </a:rPr>
              <a:t>finančné prínosy </a:t>
            </a:r>
            <a:r>
              <a:rPr lang="en-US" sz="2400" dirty="0" smtClean="0">
                <a:solidFill>
                  <a:srgbClr val="FFFFFF"/>
                </a:solidFill>
              </a:rPr>
              <a:t> </a:t>
            </a:r>
            <a:r>
              <a:rPr lang="sk-SK" sz="2400" dirty="0" smtClean="0">
                <a:solidFill>
                  <a:srgbClr val="FFFFFF"/>
                </a:solidFill>
              </a:rPr>
              <a:t>zo zlepšenia zdravotného stavu obyvateľstva v súvislosti s čistou energiou </a:t>
            </a:r>
            <a:r>
              <a:rPr lang="en-US" sz="2400" b="1" dirty="0" smtClean="0">
                <a:solidFill>
                  <a:srgbClr val="FFC84B"/>
                </a:solidFill>
              </a:rPr>
              <a:t>~800</a:t>
            </a:r>
            <a:r>
              <a:rPr lang="sk-SK" sz="2400" b="1" dirty="0" smtClean="0">
                <a:solidFill>
                  <a:srgbClr val="FFC84B"/>
                </a:solidFill>
              </a:rPr>
              <a:t> mld. </a:t>
            </a:r>
            <a:r>
              <a:rPr lang="en-US" sz="2400" b="1" dirty="0" smtClean="0">
                <a:solidFill>
                  <a:srgbClr val="FFC84B"/>
                </a:solidFill>
              </a:rPr>
              <a:t>$/</a:t>
            </a:r>
            <a:r>
              <a:rPr lang="sk-SK" sz="2400" b="1" dirty="0" smtClean="0">
                <a:solidFill>
                  <a:srgbClr val="FFC84B"/>
                </a:solidFill>
              </a:rPr>
              <a:t>rok</a:t>
            </a:r>
            <a:r>
              <a:rPr lang="en-US" sz="2400" dirty="0" smtClean="0">
                <a:solidFill>
                  <a:srgbClr val="FFFFFF"/>
                </a:solidFill>
              </a:rPr>
              <a:t> </a:t>
            </a:r>
            <a:r>
              <a:rPr lang="sk-SK" sz="2400" dirty="0" smtClean="0">
                <a:solidFill>
                  <a:srgbClr val="FFFFFF"/>
                </a:solidFill>
              </a:rPr>
              <a:t>a s čistou dopravou bez exhalátov</a:t>
            </a:r>
            <a:r>
              <a:rPr lang="en-US" sz="2400" b="1" dirty="0">
                <a:solidFill>
                  <a:srgbClr val="FFC84B"/>
                </a:solidFill>
              </a:rPr>
              <a:t> </a:t>
            </a:r>
            <a:r>
              <a:rPr lang="en-US" sz="2400" b="1" dirty="0" smtClean="0">
                <a:solidFill>
                  <a:srgbClr val="FFC84B"/>
                </a:solidFill>
              </a:rPr>
              <a:t>~</a:t>
            </a:r>
            <a:r>
              <a:rPr lang="sk-SK" sz="2400" b="1" dirty="0" smtClean="0">
                <a:solidFill>
                  <a:srgbClr val="FFC84B"/>
                </a:solidFill>
              </a:rPr>
              <a:t>4</a:t>
            </a:r>
            <a:r>
              <a:rPr lang="en-US" sz="2400" b="1" dirty="0" smtClean="0">
                <a:solidFill>
                  <a:srgbClr val="FFC84B"/>
                </a:solidFill>
              </a:rPr>
              <a:t>00</a:t>
            </a:r>
            <a:r>
              <a:rPr lang="sk-SK" sz="2400" b="1" dirty="0" smtClean="0">
                <a:solidFill>
                  <a:srgbClr val="FFC84B"/>
                </a:solidFill>
              </a:rPr>
              <a:t> </a:t>
            </a:r>
            <a:r>
              <a:rPr lang="sk-SK" sz="2400" b="1" dirty="0">
                <a:solidFill>
                  <a:srgbClr val="FFC84B"/>
                </a:solidFill>
              </a:rPr>
              <a:t>mld. </a:t>
            </a:r>
            <a:r>
              <a:rPr lang="en-US" sz="2400" b="1" dirty="0">
                <a:solidFill>
                  <a:srgbClr val="FFC84B"/>
                </a:solidFill>
              </a:rPr>
              <a:t>$/</a:t>
            </a:r>
            <a:r>
              <a:rPr lang="sk-SK" sz="2400" b="1" dirty="0">
                <a:solidFill>
                  <a:srgbClr val="FFC84B"/>
                </a:solidFill>
              </a:rPr>
              <a:t>rok</a:t>
            </a:r>
            <a:r>
              <a:rPr lang="en-US" sz="2400" dirty="0">
                <a:solidFill>
                  <a:srgbClr val="FFFFFF"/>
                </a:solidFill>
              </a:rPr>
              <a:t> </a:t>
            </a:r>
            <a:r>
              <a:rPr lang="en-US" sz="2400" dirty="0" smtClean="0">
                <a:solidFill>
                  <a:srgbClr val="FFFFFF"/>
                </a:solidFill>
              </a:rPr>
              <a:t> </a:t>
            </a:r>
          </a:p>
          <a:p>
            <a:pPr marL="342900" indent="-342900">
              <a:defRPr/>
            </a:pPr>
            <a:r>
              <a:rPr lang="sk-SK" sz="2400" dirty="0" smtClean="0">
                <a:solidFill>
                  <a:srgbClr val="FFFFFF"/>
                </a:solidFill>
              </a:rPr>
              <a:t>Menší výskyt vĺn horúčav vedúcich k úmrtiam ľudí</a:t>
            </a:r>
            <a:r>
              <a:rPr lang="en-US" sz="2400" dirty="0" smtClean="0">
                <a:solidFill>
                  <a:srgbClr val="FFFFFF"/>
                </a:solidFill>
              </a:rPr>
              <a:t> </a:t>
            </a:r>
          </a:p>
          <a:p>
            <a:pPr marL="342900" indent="-342900">
              <a:defRPr/>
            </a:pPr>
            <a:r>
              <a:rPr lang="sk-SK" sz="2400" dirty="0" smtClean="0">
                <a:solidFill>
                  <a:srgbClr val="FFFFFF"/>
                </a:solidFill>
              </a:rPr>
              <a:t>Ochrana zraniteľných ekosystémov</a:t>
            </a:r>
            <a:endParaRPr lang="en-US" sz="2400" dirty="0">
              <a:solidFill>
                <a:srgbClr val="FFFFFF"/>
              </a:solidFill>
            </a:endParaRPr>
          </a:p>
          <a:p>
            <a:endParaRPr lang="en-US" dirty="0"/>
          </a:p>
        </p:txBody>
      </p:sp>
      <p:pic>
        <p:nvPicPr>
          <p:cNvPr id="6" name="Content Placeholder 6">
            <a:extLst>
              <a:ext uri="{FF2B5EF4-FFF2-40B4-BE49-F238E27FC236}">
                <a16:creationId xmlns:a16="http://schemas.microsoft.com/office/drawing/2014/main" id="{FAE4D40A-80DC-8142-B7DC-B6E57A3E74BC}"/>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007680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A100CB9-404A-414D-87F0-D041992072B6}"/>
              </a:ext>
            </a:extLst>
          </p:cNvPr>
          <p:cNvSpPr txBox="1">
            <a:spLocks/>
          </p:cNvSpPr>
          <p:nvPr/>
        </p:nvSpPr>
        <p:spPr>
          <a:xfrm>
            <a:off x="228358" y="182881"/>
            <a:ext cx="11657972" cy="682762"/>
          </a:xfrm>
          <a:prstGeom prst="rect">
            <a:avLst/>
          </a:prstGeom>
        </p:spPr>
        <p:txBody>
          <a:bodyPr anchor="ctr"/>
          <a:lstStyle>
            <a:lvl1pPr algn="l" defTabSz="457200" rtl="0" eaLnBrk="1" latinLnBrk="0" hangingPunct="1">
              <a:spcBef>
                <a:spcPct val="0"/>
              </a:spcBef>
              <a:buNone/>
              <a:defRPr sz="3200" kern="1200">
                <a:solidFill>
                  <a:schemeClr val="bg1"/>
                </a:solidFill>
                <a:latin typeface="Century Gothic"/>
                <a:ea typeface="+mj-ea"/>
                <a:cs typeface="+mj-cs"/>
              </a:defRPr>
            </a:lvl1pPr>
          </a:lstStyle>
          <a:p>
            <a:r>
              <a:rPr lang="sk-SK" sz="2400" b="1" dirty="0" smtClean="0">
                <a:solidFill>
                  <a:srgbClr val="FFC000"/>
                </a:solidFill>
                <a:latin typeface="Helvetica" pitchFamily="2" charset="0"/>
              </a:rPr>
              <a:t>Modely, s ktorými bol </a:t>
            </a:r>
            <a:r>
              <a:rPr lang="en-US" sz="2400" b="1" dirty="0" err="1" smtClean="0">
                <a:solidFill>
                  <a:srgbClr val="FFC000"/>
                </a:solidFill>
                <a:latin typeface="Helvetica" pitchFamily="2" charset="0"/>
              </a:rPr>
              <a:t>En</a:t>
            </a:r>
            <a:r>
              <a:rPr lang="en-US" sz="2400" b="1" dirty="0" smtClean="0">
                <a:solidFill>
                  <a:srgbClr val="FFC000"/>
                </a:solidFill>
                <a:latin typeface="Helvetica" pitchFamily="2" charset="0"/>
              </a:rPr>
              <a:t>-ROADS </a:t>
            </a:r>
            <a:r>
              <a:rPr lang="sk-SK" sz="2400" b="1" dirty="0" smtClean="0">
                <a:solidFill>
                  <a:srgbClr val="FFC000"/>
                </a:solidFill>
                <a:latin typeface="Helvetica" pitchFamily="2" charset="0"/>
              </a:rPr>
              <a:t>porovnávaný</a:t>
            </a:r>
            <a:endParaRPr lang="en-US" sz="2400" i="1" dirty="0">
              <a:solidFill>
                <a:srgbClr val="FFC000"/>
              </a:solidFill>
              <a:latin typeface="Helvetica Light Oblique" panose="020B0403020202020204" pitchFamily="34" charset="0"/>
            </a:endParaRPr>
          </a:p>
        </p:txBody>
      </p:sp>
      <p:sp>
        <p:nvSpPr>
          <p:cNvPr id="14" name="Subtitle 13">
            <a:extLst>
              <a:ext uri="{FF2B5EF4-FFF2-40B4-BE49-F238E27FC236}">
                <a16:creationId xmlns:a16="http://schemas.microsoft.com/office/drawing/2014/main" id="{C245F282-A051-4843-827F-7561C42D4299}"/>
              </a:ext>
            </a:extLst>
          </p:cNvPr>
          <p:cNvSpPr>
            <a:spLocks noGrp="1"/>
          </p:cNvSpPr>
          <p:nvPr>
            <p:ph idx="1"/>
          </p:nvPr>
        </p:nvSpPr>
        <p:spPr>
          <a:xfrm>
            <a:off x="337410" y="1328769"/>
            <a:ext cx="3370432" cy="2650378"/>
          </a:xfrm>
        </p:spPr>
        <p:txBody>
          <a:bodyPr>
            <a:normAutofit/>
          </a:bodyPr>
          <a:lstStyle/>
          <a:p>
            <a:pPr marL="0" indent="0">
              <a:buNone/>
            </a:pPr>
            <a:r>
              <a:rPr lang="en-US" sz="2400" b="1" dirty="0">
                <a:solidFill>
                  <a:schemeClr val="bg1"/>
                </a:solidFill>
              </a:rPr>
              <a:t>AIM/CGE </a:t>
            </a:r>
            <a:endParaRPr lang="en-US" sz="2400" b="1" dirty="0">
              <a:solidFill>
                <a:schemeClr val="bg1"/>
              </a:solidFill>
              <a:latin typeface="Helvetica Light" panose="020B0403020202020204" pitchFamily="34" charset="0"/>
            </a:endParaRPr>
          </a:p>
          <a:p>
            <a:pPr marL="457200" indent="-457200">
              <a:buFont typeface="Wingdings" pitchFamily="2" charset="2"/>
              <a:buChar char="Ø"/>
            </a:pPr>
            <a:r>
              <a:rPr lang="en-US" sz="1600" b="1" dirty="0">
                <a:solidFill>
                  <a:schemeClr val="bg1"/>
                </a:solidFill>
                <a:latin typeface="Helvetica Light" panose="020B0403020202020204" pitchFamily="34" charset="0"/>
              </a:rPr>
              <a:t>“</a:t>
            </a:r>
            <a:r>
              <a:rPr lang="en-US" sz="1600" dirty="0">
                <a:solidFill>
                  <a:schemeClr val="bg1"/>
                </a:solidFill>
                <a:latin typeface="Helvetica Light" panose="020B0403020202020204" pitchFamily="34" charset="0"/>
              </a:rPr>
              <a:t>Asia-Pacific Integrated </a:t>
            </a:r>
            <a:r>
              <a:rPr lang="en-US" sz="1500" dirty="0">
                <a:solidFill>
                  <a:schemeClr val="bg1"/>
                </a:solidFill>
                <a:latin typeface="Helvetica Light" panose="020B0403020202020204" pitchFamily="34" charset="0"/>
              </a:rPr>
              <a:t>Model/Computable General Equilibrium”</a:t>
            </a:r>
          </a:p>
          <a:p>
            <a:pPr marL="457200" indent="-457200">
              <a:buFont typeface="Wingdings" pitchFamily="2" charset="2"/>
              <a:buChar char="Ø"/>
            </a:pPr>
            <a:r>
              <a:rPr lang="en-US" sz="1500" dirty="0">
                <a:solidFill>
                  <a:schemeClr val="bg1"/>
                </a:solidFill>
                <a:latin typeface="Helvetica Light" panose="020B0403020202020204" pitchFamily="34" charset="0"/>
              </a:rPr>
              <a:t>Developed by the National Institute for Environmental Studies in Japan</a:t>
            </a:r>
          </a:p>
          <a:p>
            <a:pPr marL="457200" indent="-457200">
              <a:buFont typeface="Wingdings" pitchFamily="2" charset="2"/>
              <a:buChar char="Ø"/>
            </a:pPr>
            <a:r>
              <a:rPr lang="en-US" sz="1500" dirty="0">
                <a:solidFill>
                  <a:schemeClr val="bg1"/>
                </a:solidFill>
                <a:latin typeface="Helvetica Light" panose="020B0403020202020204" pitchFamily="34" charset="0"/>
              </a:rPr>
              <a:t>Shinichiro Fujimori</a:t>
            </a:r>
          </a:p>
          <a:p>
            <a:pPr marL="457200" indent="-457200">
              <a:buFont typeface="Wingdings" pitchFamily="2" charset="2"/>
              <a:buChar char="Ø"/>
            </a:pPr>
            <a:endParaRPr lang="en-US" sz="1500" dirty="0">
              <a:solidFill>
                <a:schemeClr val="bg1"/>
              </a:solidFill>
              <a:latin typeface="Helvetica Light" panose="020B0403020202020204" pitchFamily="34" charset="0"/>
            </a:endParaRPr>
          </a:p>
        </p:txBody>
      </p:sp>
      <p:sp>
        <p:nvSpPr>
          <p:cNvPr id="22" name="Subtitle 13">
            <a:extLst>
              <a:ext uri="{FF2B5EF4-FFF2-40B4-BE49-F238E27FC236}">
                <a16:creationId xmlns:a16="http://schemas.microsoft.com/office/drawing/2014/main" id="{E1A8F22F-140B-554F-B4F5-6AB157A285FB}"/>
              </a:ext>
            </a:extLst>
          </p:cNvPr>
          <p:cNvSpPr txBox="1">
            <a:spLocks/>
          </p:cNvSpPr>
          <p:nvPr/>
        </p:nvSpPr>
        <p:spPr>
          <a:xfrm>
            <a:off x="4012465" y="1328769"/>
            <a:ext cx="3886671" cy="3009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b="1" dirty="0"/>
              <a:t>WITCH-GLOBIOM </a:t>
            </a:r>
            <a:endParaRPr lang="en-US" sz="2400" b="1" dirty="0">
              <a:latin typeface="Helvetica Light" panose="020B0403020202020204" pitchFamily="34" charset="0"/>
            </a:endParaRPr>
          </a:p>
          <a:p>
            <a:pPr marL="457200" indent="-457200">
              <a:buFont typeface="Wingdings" pitchFamily="2" charset="2"/>
              <a:buChar char="Ø"/>
            </a:pPr>
            <a:r>
              <a:rPr lang="en-US" sz="1500" b="1" dirty="0">
                <a:latin typeface="Helvetica Light" panose="020B0403020202020204" pitchFamily="34" charset="0"/>
              </a:rPr>
              <a:t>“</a:t>
            </a:r>
            <a:r>
              <a:rPr lang="en-US" sz="1500" dirty="0">
                <a:latin typeface="Helvetica Light" panose="020B0403020202020204" pitchFamily="34" charset="0"/>
              </a:rPr>
              <a:t>World Induced Technical Change Hybrid-Global Biosphere Management Model ”</a:t>
            </a:r>
          </a:p>
          <a:p>
            <a:pPr marL="457200" indent="-457200">
              <a:buFont typeface="Wingdings" pitchFamily="2" charset="2"/>
              <a:buChar char="Ø"/>
            </a:pPr>
            <a:r>
              <a:rPr lang="en-US" sz="1500" dirty="0">
                <a:latin typeface="Helvetica Light" panose="020B0403020202020204" pitchFamily="34" charset="0"/>
              </a:rPr>
              <a:t>Developed by the European Institute on Economics and the Environment in Italy, and the IIASA in Austria	</a:t>
            </a:r>
          </a:p>
          <a:p>
            <a:pPr marL="457200" indent="-457200">
              <a:buFont typeface="Wingdings" pitchFamily="2" charset="2"/>
              <a:buChar char="Ø"/>
            </a:pPr>
            <a:r>
              <a:rPr lang="en-US" sz="1500" dirty="0">
                <a:latin typeface="Helvetica Light" panose="020B0403020202020204" pitchFamily="34" charset="0"/>
              </a:rPr>
              <a:t>Massimo </a:t>
            </a:r>
            <a:r>
              <a:rPr lang="en-US" sz="1500" dirty="0" err="1">
                <a:latin typeface="Helvetica Light" panose="020B0403020202020204" pitchFamily="34" charset="0"/>
              </a:rPr>
              <a:t>Tavoni</a:t>
            </a:r>
            <a:r>
              <a:rPr lang="en-US" sz="1500" dirty="0">
                <a:latin typeface="Helvetica Light" panose="020B0403020202020204" pitchFamily="34" charset="0"/>
              </a:rPr>
              <a:t>, Johannes </a:t>
            </a:r>
            <a:r>
              <a:rPr lang="en-US" sz="1500" dirty="0" err="1">
                <a:latin typeface="Helvetica Light" panose="020B0403020202020204" pitchFamily="34" charset="0"/>
              </a:rPr>
              <a:t>Emmerling</a:t>
            </a:r>
            <a:endParaRPr lang="en-US" sz="1500" dirty="0">
              <a:latin typeface="Helvetica Light" panose="020B0403020202020204" pitchFamily="34" charset="0"/>
            </a:endParaRPr>
          </a:p>
          <a:p>
            <a:pPr marL="457200" indent="-457200">
              <a:buFont typeface="Wingdings" pitchFamily="2" charset="2"/>
              <a:buChar char="Ø"/>
            </a:pPr>
            <a:endParaRPr lang="en-US" dirty="0">
              <a:latin typeface="Helvetica Light" panose="020B0403020202020204" pitchFamily="34" charset="0"/>
            </a:endParaRPr>
          </a:p>
        </p:txBody>
      </p:sp>
      <p:sp>
        <p:nvSpPr>
          <p:cNvPr id="28" name="Subtitle 13">
            <a:extLst>
              <a:ext uri="{FF2B5EF4-FFF2-40B4-BE49-F238E27FC236}">
                <a16:creationId xmlns:a16="http://schemas.microsoft.com/office/drawing/2014/main" id="{E047D356-DC87-0C41-B826-14F821F44AAD}"/>
              </a:ext>
            </a:extLst>
          </p:cNvPr>
          <p:cNvSpPr txBox="1">
            <a:spLocks/>
          </p:cNvSpPr>
          <p:nvPr/>
        </p:nvSpPr>
        <p:spPr>
          <a:xfrm>
            <a:off x="8096021" y="1328769"/>
            <a:ext cx="3912241" cy="3009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b="1" dirty="0"/>
              <a:t>IMAGE</a:t>
            </a:r>
            <a:endParaRPr lang="en-US" sz="2400" b="1" dirty="0">
              <a:latin typeface="Helvetica Light" panose="020B0403020202020204" pitchFamily="34" charset="0"/>
            </a:endParaRPr>
          </a:p>
          <a:p>
            <a:pPr marL="457200" indent="-457200">
              <a:buFont typeface="Wingdings" pitchFamily="2" charset="2"/>
              <a:buChar char="Ø"/>
            </a:pPr>
            <a:r>
              <a:rPr lang="en-US" sz="1500" b="1" dirty="0">
                <a:latin typeface="Helvetica Light" panose="020B0403020202020204" pitchFamily="34" charset="0"/>
              </a:rPr>
              <a:t>“</a:t>
            </a:r>
            <a:r>
              <a:rPr lang="en-US" sz="1500" dirty="0">
                <a:latin typeface="Helvetica Light" panose="020B0403020202020204" pitchFamily="34" charset="0"/>
              </a:rPr>
              <a:t>Integrated Model to Assess the Global Environment.”</a:t>
            </a:r>
          </a:p>
          <a:p>
            <a:pPr marL="457200" indent="-457200">
              <a:buFont typeface="Wingdings" pitchFamily="2" charset="2"/>
              <a:buChar char="Ø"/>
            </a:pPr>
            <a:r>
              <a:rPr lang="en-US" sz="1500" dirty="0">
                <a:latin typeface="Helvetica Light" panose="020B0403020202020204" pitchFamily="34" charset="0"/>
              </a:rPr>
              <a:t>Developed by the PBL Netherlands Environmental Assessment Agency in the Netherlands</a:t>
            </a:r>
          </a:p>
          <a:p>
            <a:pPr marL="457200" indent="-457200">
              <a:buFont typeface="Wingdings" pitchFamily="2" charset="2"/>
              <a:buChar char="Ø"/>
            </a:pPr>
            <a:r>
              <a:rPr lang="en-US" sz="1500" dirty="0">
                <a:latin typeface="Helvetica Light" panose="020B0403020202020204" pitchFamily="34" charset="0"/>
              </a:rPr>
              <a:t>Detlef van Vuuren, David </a:t>
            </a:r>
            <a:r>
              <a:rPr lang="en-US" sz="1500" dirty="0" err="1">
                <a:latin typeface="Helvetica Light" panose="020B0403020202020204" pitchFamily="34" charset="0"/>
              </a:rPr>
              <a:t>Gernaat</a:t>
            </a:r>
            <a:r>
              <a:rPr lang="en-US" sz="1500" dirty="0">
                <a:latin typeface="Helvetica Light" panose="020B0403020202020204" pitchFamily="34" charset="0"/>
              </a:rPr>
              <a:t>, Elke </a:t>
            </a:r>
            <a:r>
              <a:rPr lang="en-US" sz="1500" dirty="0" err="1">
                <a:latin typeface="Helvetica Light" panose="020B0403020202020204" pitchFamily="34" charset="0"/>
              </a:rPr>
              <a:t>Stehfest</a:t>
            </a:r>
            <a:endParaRPr lang="en-US" sz="1500" dirty="0">
              <a:latin typeface="Helvetica Light" panose="020B0403020202020204" pitchFamily="34" charset="0"/>
            </a:endParaRPr>
          </a:p>
          <a:p>
            <a:pPr marL="457200" indent="-457200">
              <a:buFont typeface="Wingdings" pitchFamily="2" charset="2"/>
              <a:buChar char="Ø"/>
            </a:pPr>
            <a:endParaRPr lang="en-US" dirty="0">
              <a:latin typeface="Helvetica Light" panose="020B0403020202020204" pitchFamily="34" charset="0"/>
            </a:endParaRPr>
          </a:p>
        </p:txBody>
      </p:sp>
      <p:sp>
        <p:nvSpPr>
          <p:cNvPr id="29" name="Subtitle 13">
            <a:extLst>
              <a:ext uri="{FF2B5EF4-FFF2-40B4-BE49-F238E27FC236}">
                <a16:creationId xmlns:a16="http://schemas.microsoft.com/office/drawing/2014/main" id="{13328350-5054-F94C-8C2A-EDC1BD805BFF}"/>
              </a:ext>
            </a:extLst>
          </p:cNvPr>
          <p:cNvSpPr txBox="1">
            <a:spLocks/>
          </p:cNvSpPr>
          <p:nvPr/>
        </p:nvSpPr>
        <p:spPr>
          <a:xfrm>
            <a:off x="242929" y="4147775"/>
            <a:ext cx="3624228" cy="30095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b="1" dirty="0"/>
              <a:t>GCAM4 </a:t>
            </a:r>
            <a:endParaRPr lang="en-US" sz="2400" b="1" dirty="0">
              <a:latin typeface="Helvetica Light" panose="020B0403020202020204" pitchFamily="34" charset="0"/>
            </a:endParaRPr>
          </a:p>
          <a:p>
            <a:pPr marL="457200" indent="-457200">
              <a:buFont typeface="Wingdings" pitchFamily="2" charset="2"/>
              <a:buChar char="Ø"/>
            </a:pPr>
            <a:r>
              <a:rPr lang="en-US" sz="1500" dirty="0">
                <a:latin typeface="Helvetica Light" panose="020B0403020202020204" pitchFamily="34" charset="0"/>
              </a:rPr>
              <a:t>“Global Change Assessment Model”</a:t>
            </a:r>
          </a:p>
          <a:p>
            <a:pPr marL="457200" indent="-457200">
              <a:buFont typeface="Wingdings" pitchFamily="2" charset="2"/>
              <a:buChar char="Ø"/>
            </a:pPr>
            <a:r>
              <a:rPr lang="en-US" sz="1500" dirty="0">
                <a:latin typeface="Helvetica Light" panose="020B0403020202020204" pitchFamily="34" charset="0"/>
              </a:rPr>
              <a:t>Developed by the Joint Global Change Research Institute at PNNL in Maryland, USA</a:t>
            </a:r>
          </a:p>
          <a:p>
            <a:pPr marL="457200" indent="-457200">
              <a:buFont typeface="Wingdings" pitchFamily="2" charset="2"/>
              <a:buChar char="Ø"/>
            </a:pPr>
            <a:r>
              <a:rPr lang="en-US" sz="1500" dirty="0">
                <a:latin typeface="Helvetica Light" panose="020B0403020202020204" pitchFamily="34" charset="0"/>
              </a:rPr>
              <a:t>Kate Calvin and Jae Edmonds</a:t>
            </a:r>
          </a:p>
          <a:p>
            <a:pPr marL="457200" indent="-457200">
              <a:buFont typeface="Wingdings" pitchFamily="2" charset="2"/>
              <a:buChar char="Ø"/>
            </a:pPr>
            <a:endParaRPr lang="en-US" sz="1500" dirty="0">
              <a:latin typeface="Helvetica Light" panose="020B0403020202020204" pitchFamily="34" charset="0"/>
            </a:endParaRPr>
          </a:p>
          <a:p>
            <a:endParaRPr lang="en-US" sz="1600" dirty="0">
              <a:latin typeface="Helvetica Light" panose="020B0403020202020204" pitchFamily="34" charset="0"/>
            </a:endParaRPr>
          </a:p>
        </p:txBody>
      </p:sp>
      <p:sp>
        <p:nvSpPr>
          <p:cNvPr id="30" name="Subtitle 13">
            <a:extLst>
              <a:ext uri="{FF2B5EF4-FFF2-40B4-BE49-F238E27FC236}">
                <a16:creationId xmlns:a16="http://schemas.microsoft.com/office/drawing/2014/main" id="{57FA0251-3A67-4845-A45B-DCB2105BC301}"/>
              </a:ext>
            </a:extLst>
          </p:cNvPr>
          <p:cNvSpPr txBox="1">
            <a:spLocks/>
          </p:cNvSpPr>
          <p:nvPr/>
        </p:nvSpPr>
        <p:spPr>
          <a:xfrm>
            <a:off x="4012465" y="4147775"/>
            <a:ext cx="3911343" cy="3009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b="1" dirty="0"/>
              <a:t>MESSAGE-GLOBIOM </a:t>
            </a:r>
            <a:endParaRPr lang="en-US" sz="2400" b="1" dirty="0">
              <a:latin typeface="Helvetica Light" panose="020B0403020202020204" pitchFamily="34" charset="0"/>
            </a:endParaRPr>
          </a:p>
          <a:p>
            <a:pPr marL="457200" indent="-457200">
              <a:buFont typeface="Wingdings" pitchFamily="2" charset="2"/>
              <a:buChar char="Ø"/>
            </a:pPr>
            <a:r>
              <a:rPr lang="en-US" sz="1500" b="1" dirty="0">
                <a:latin typeface="Helvetica Light" panose="020B0403020202020204" pitchFamily="34" charset="0"/>
              </a:rPr>
              <a:t>“</a:t>
            </a:r>
            <a:r>
              <a:rPr lang="en-US" sz="1500" dirty="0">
                <a:latin typeface="Helvetica Light" panose="020B0403020202020204" pitchFamily="34" charset="0"/>
              </a:rPr>
              <a:t>Model for Energy Supply Strategy Alternatives and their General Environmental Impact-Global Biosphere Management Model ”</a:t>
            </a:r>
          </a:p>
          <a:p>
            <a:pPr marL="457200" indent="-457200">
              <a:buFont typeface="Wingdings" pitchFamily="2" charset="2"/>
              <a:buChar char="Ø"/>
            </a:pPr>
            <a:r>
              <a:rPr lang="en-US" sz="1500" dirty="0">
                <a:latin typeface="Helvetica Light" panose="020B0403020202020204" pitchFamily="34" charset="0"/>
              </a:rPr>
              <a:t>Developed by IIASA in Austria</a:t>
            </a:r>
          </a:p>
          <a:p>
            <a:pPr marL="457200" indent="-457200">
              <a:buFont typeface="Wingdings" pitchFamily="2" charset="2"/>
              <a:buChar char="Ø"/>
            </a:pPr>
            <a:r>
              <a:rPr lang="en-US" sz="1500" dirty="0" err="1">
                <a:latin typeface="Helvetica Light" panose="020B0403020202020204" pitchFamily="34" charset="0"/>
              </a:rPr>
              <a:t>Keywan</a:t>
            </a:r>
            <a:r>
              <a:rPr lang="en-US" sz="1500" dirty="0">
                <a:latin typeface="Helvetica Light" panose="020B0403020202020204" pitchFamily="34" charset="0"/>
              </a:rPr>
              <a:t> </a:t>
            </a:r>
            <a:r>
              <a:rPr lang="en-US" sz="1500" dirty="0" err="1">
                <a:latin typeface="Helvetica Light" panose="020B0403020202020204" pitchFamily="34" charset="0"/>
              </a:rPr>
              <a:t>Riahi</a:t>
            </a:r>
            <a:r>
              <a:rPr lang="en-US" sz="1500" dirty="0">
                <a:latin typeface="Helvetica Light" panose="020B0403020202020204" pitchFamily="34" charset="0"/>
              </a:rPr>
              <a:t>, Oliver </a:t>
            </a:r>
            <a:r>
              <a:rPr lang="en-US" sz="1500" dirty="0" err="1">
                <a:latin typeface="Helvetica Light" panose="020B0403020202020204" pitchFamily="34" charset="0"/>
              </a:rPr>
              <a:t>Fricko</a:t>
            </a:r>
            <a:r>
              <a:rPr lang="en-US" sz="1500" dirty="0">
                <a:latin typeface="Helvetica Light" panose="020B0403020202020204" pitchFamily="34" charset="0"/>
              </a:rPr>
              <a:t>, Petr </a:t>
            </a:r>
            <a:r>
              <a:rPr lang="en-US" sz="1500" dirty="0" err="1">
                <a:latin typeface="Helvetica Light" panose="020B0403020202020204" pitchFamily="34" charset="0"/>
              </a:rPr>
              <a:t>Havlik</a:t>
            </a:r>
            <a:endParaRPr lang="en-US" sz="1500" dirty="0">
              <a:latin typeface="Helvetica Light" panose="020B0403020202020204" pitchFamily="34" charset="0"/>
            </a:endParaRPr>
          </a:p>
        </p:txBody>
      </p:sp>
      <p:sp>
        <p:nvSpPr>
          <p:cNvPr id="31" name="Subtitle 13">
            <a:extLst>
              <a:ext uri="{FF2B5EF4-FFF2-40B4-BE49-F238E27FC236}">
                <a16:creationId xmlns:a16="http://schemas.microsoft.com/office/drawing/2014/main" id="{E8EF6C10-AFEA-504C-A390-A481BB2DCB0C}"/>
              </a:ext>
            </a:extLst>
          </p:cNvPr>
          <p:cNvSpPr txBox="1">
            <a:spLocks/>
          </p:cNvSpPr>
          <p:nvPr/>
        </p:nvSpPr>
        <p:spPr>
          <a:xfrm>
            <a:off x="8096021" y="4147775"/>
            <a:ext cx="4006770" cy="3009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b="1" dirty="0"/>
              <a:t>REMIND-MAGPIE</a:t>
            </a:r>
            <a:endParaRPr lang="en-US" sz="2400" b="1" dirty="0">
              <a:latin typeface="Helvetica Light" panose="020B0403020202020204" pitchFamily="34" charset="0"/>
            </a:endParaRPr>
          </a:p>
          <a:p>
            <a:pPr marL="457200" indent="-457200">
              <a:buFont typeface="Wingdings" pitchFamily="2" charset="2"/>
              <a:buChar char="Ø"/>
            </a:pPr>
            <a:r>
              <a:rPr lang="en-US" sz="1500" b="1" dirty="0">
                <a:latin typeface="Helvetica Light" panose="020B0403020202020204" pitchFamily="34" charset="0"/>
              </a:rPr>
              <a:t>“</a:t>
            </a:r>
            <a:r>
              <a:rPr lang="en-US" sz="1500" dirty="0">
                <a:latin typeface="Helvetica Light" panose="020B0403020202020204" pitchFamily="34" charset="0"/>
              </a:rPr>
              <a:t>Regional Model of Investments and Development-Model of Agricultural Production and its Impact on the Environment.”</a:t>
            </a:r>
          </a:p>
          <a:p>
            <a:pPr marL="457200" indent="-457200">
              <a:buFont typeface="Wingdings" pitchFamily="2" charset="2"/>
              <a:buChar char="Ø"/>
            </a:pPr>
            <a:r>
              <a:rPr lang="en-US" sz="1500" dirty="0">
                <a:latin typeface="Helvetica Light" panose="020B0403020202020204" pitchFamily="34" charset="0"/>
              </a:rPr>
              <a:t>Developed by the Potsdam </a:t>
            </a:r>
            <a:r>
              <a:rPr lang="en-US" sz="1500" dirty="0" err="1">
                <a:latin typeface="Helvetica Light" panose="020B0403020202020204" pitchFamily="34" charset="0"/>
              </a:rPr>
              <a:t>Institut</a:t>
            </a:r>
            <a:r>
              <a:rPr lang="en-US" sz="1500" dirty="0">
                <a:latin typeface="Helvetica Light" panose="020B0403020202020204" pitchFamily="34" charset="0"/>
              </a:rPr>
              <a:t> </a:t>
            </a:r>
            <a:r>
              <a:rPr lang="en-US" sz="1500" dirty="0" err="1">
                <a:latin typeface="Helvetica Light" panose="020B0403020202020204" pitchFamily="34" charset="0"/>
              </a:rPr>
              <a:t>für</a:t>
            </a:r>
            <a:r>
              <a:rPr lang="en-US" sz="1500" dirty="0">
                <a:latin typeface="Helvetica Light" panose="020B0403020202020204" pitchFamily="34" charset="0"/>
              </a:rPr>
              <a:t> </a:t>
            </a:r>
            <a:r>
              <a:rPr lang="en-US" sz="1500" dirty="0" err="1">
                <a:latin typeface="Helvetica Light" panose="020B0403020202020204" pitchFamily="34" charset="0"/>
              </a:rPr>
              <a:t>Klimafolgenforschung</a:t>
            </a:r>
            <a:r>
              <a:rPr lang="en-US" sz="1500" dirty="0">
                <a:latin typeface="Helvetica Light" panose="020B0403020202020204" pitchFamily="34" charset="0"/>
              </a:rPr>
              <a:t> in Germany</a:t>
            </a:r>
          </a:p>
          <a:p>
            <a:pPr marL="457200" indent="-457200">
              <a:buFont typeface="Wingdings" pitchFamily="2" charset="2"/>
              <a:buChar char="Ø"/>
            </a:pPr>
            <a:r>
              <a:rPr lang="en-US" sz="1500" dirty="0">
                <a:latin typeface="Helvetica Light" panose="020B0403020202020204" pitchFamily="34" charset="0"/>
              </a:rPr>
              <a:t>Elmar </a:t>
            </a:r>
            <a:r>
              <a:rPr lang="en-US" sz="1500" dirty="0" err="1">
                <a:latin typeface="Helvetica Light" panose="020B0403020202020204" pitchFamily="34" charset="0"/>
              </a:rPr>
              <a:t>Kriegler</a:t>
            </a:r>
            <a:r>
              <a:rPr lang="en-US" sz="1500" dirty="0">
                <a:latin typeface="Helvetica Light" panose="020B0403020202020204" pitchFamily="34" charset="0"/>
              </a:rPr>
              <a:t>, Alexander Popp, Nico Bauer</a:t>
            </a:r>
          </a:p>
        </p:txBody>
      </p:sp>
    </p:spTree>
    <p:extLst>
      <p:ext uri="{BB962C8B-B14F-4D97-AF65-F5344CB8AC3E}">
        <p14:creationId xmlns:p14="http://schemas.microsoft.com/office/powerpoint/2010/main" val="593382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B9C0F9-16DD-C447-AC1B-473F1D43173C}"/>
              </a:ext>
            </a:extLst>
          </p:cNvPr>
          <p:cNvSpPr>
            <a:spLocks noGrp="1"/>
          </p:cNvSpPr>
          <p:nvPr>
            <p:ph type="ctrTitle" idx="4294967295"/>
          </p:nvPr>
        </p:nvSpPr>
        <p:spPr>
          <a:xfrm>
            <a:off x="930275" y="233916"/>
            <a:ext cx="11261725" cy="988459"/>
          </a:xfrm>
        </p:spPr>
        <p:txBody>
          <a:bodyPr>
            <a:noAutofit/>
          </a:bodyPr>
          <a:lstStyle/>
          <a:p>
            <a:r>
              <a:rPr lang="en-US" sz="3600" dirty="0" err="1">
                <a:solidFill>
                  <a:schemeClr val="bg1"/>
                </a:solidFill>
              </a:rPr>
              <a:t>En</a:t>
            </a:r>
            <a:r>
              <a:rPr lang="en-US" sz="3600" dirty="0">
                <a:solidFill>
                  <a:schemeClr val="bg1"/>
                </a:solidFill>
              </a:rPr>
              <a:t>-ROADS </a:t>
            </a:r>
            <a:r>
              <a:rPr lang="en-US" sz="3600" dirty="0" smtClean="0">
                <a:solidFill>
                  <a:schemeClr val="bg1"/>
                </a:solidFill>
              </a:rPr>
              <a:t>je </a:t>
            </a:r>
            <a:r>
              <a:rPr lang="en-US" sz="3600" dirty="0" err="1" smtClean="0">
                <a:solidFill>
                  <a:schemeClr val="bg1"/>
                </a:solidFill>
              </a:rPr>
              <a:t>navrhnut</a:t>
            </a:r>
            <a:r>
              <a:rPr lang="sk-SK" sz="3600" dirty="0" smtClean="0">
                <a:solidFill>
                  <a:schemeClr val="bg1"/>
                </a:solidFill>
              </a:rPr>
              <a:t>ý</a:t>
            </a:r>
            <a:r>
              <a:rPr lang="en-US" sz="3600" dirty="0" smtClean="0">
                <a:solidFill>
                  <a:schemeClr val="bg1"/>
                </a:solidFill>
              </a:rPr>
              <a:t> </a:t>
            </a:r>
            <a:r>
              <a:rPr lang="en-US" sz="3600" dirty="0" err="1" smtClean="0">
                <a:solidFill>
                  <a:schemeClr val="bg1"/>
                </a:solidFill>
              </a:rPr>
              <a:t>tak</a:t>
            </a:r>
            <a:r>
              <a:rPr lang="en-US" sz="3600" dirty="0" smtClean="0">
                <a:solidFill>
                  <a:schemeClr val="bg1"/>
                </a:solidFill>
              </a:rPr>
              <a:t>, aby</a:t>
            </a:r>
            <a:r>
              <a:rPr lang="sk-SK" sz="3600" dirty="0" smtClean="0">
                <a:solidFill>
                  <a:schemeClr val="bg1"/>
                </a:solidFill>
              </a:rPr>
              <a:t> dopĺňal </a:t>
            </a:r>
            <a:r>
              <a:rPr lang="sk-SK" sz="3600" dirty="0" err="1" smtClean="0">
                <a:solidFill>
                  <a:schemeClr val="bg1"/>
                </a:solidFill>
              </a:rPr>
              <a:t>kompexné</a:t>
            </a:r>
            <a:r>
              <a:rPr lang="sk-SK" sz="3600" dirty="0" smtClean="0">
                <a:solidFill>
                  <a:schemeClr val="bg1"/>
                </a:solidFill>
              </a:rPr>
              <a:t>, </a:t>
            </a:r>
            <a:r>
              <a:rPr lang="sk-SK" sz="3600" dirty="0" err="1" smtClean="0">
                <a:solidFill>
                  <a:schemeClr val="bg1"/>
                </a:solidFill>
              </a:rPr>
              <a:t>disagregované</a:t>
            </a:r>
            <a:r>
              <a:rPr lang="sk-SK" sz="3600" dirty="0" smtClean="0">
                <a:solidFill>
                  <a:schemeClr val="bg1"/>
                </a:solidFill>
              </a:rPr>
              <a:t> modely (modely </a:t>
            </a:r>
            <a:r>
              <a:rPr lang="en-US" sz="3600" dirty="0" smtClean="0">
                <a:solidFill>
                  <a:schemeClr val="bg1"/>
                </a:solidFill>
              </a:rPr>
              <a:t>IAM</a:t>
            </a:r>
            <a:r>
              <a:rPr lang="sk-SK" sz="3600" dirty="0" smtClean="0">
                <a:solidFill>
                  <a:schemeClr val="bg1"/>
                </a:solidFill>
              </a:rPr>
              <a:t> )</a:t>
            </a:r>
            <a:endParaRPr lang="en-US" sz="3600" dirty="0">
              <a:solidFill>
                <a:schemeClr val="bg1"/>
              </a:solidFill>
            </a:endParaRPr>
          </a:p>
        </p:txBody>
      </p:sp>
      <p:cxnSp>
        <p:nvCxnSpPr>
          <p:cNvPr id="5" name="Straight Arrow Connector 4">
            <a:extLst>
              <a:ext uri="{FF2B5EF4-FFF2-40B4-BE49-F238E27FC236}">
                <a16:creationId xmlns:a16="http://schemas.microsoft.com/office/drawing/2014/main" id="{B5A31271-89DA-9645-AE1F-D074CF621C91}"/>
              </a:ext>
            </a:extLst>
          </p:cNvPr>
          <p:cNvCxnSpPr>
            <a:cxnSpLocks/>
          </p:cNvCxnSpPr>
          <p:nvPr/>
        </p:nvCxnSpPr>
        <p:spPr>
          <a:xfrm flipH="1" flipV="1">
            <a:off x="2947883" y="2090191"/>
            <a:ext cx="6676" cy="4009363"/>
          </a:xfrm>
          <a:prstGeom prst="straightConnector1">
            <a:avLst/>
          </a:prstGeom>
          <a:ln w="381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4DED2FB-FCB9-D146-894B-3F21262A4442}"/>
              </a:ext>
            </a:extLst>
          </p:cNvPr>
          <p:cNvCxnSpPr>
            <a:cxnSpLocks/>
          </p:cNvCxnSpPr>
          <p:nvPr/>
        </p:nvCxnSpPr>
        <p:spPr>
          <a:xfrm>
            <a:off x="2947883" y="6086855"/>
            <a:ext cx="5628006" cy="12698"/>
          </a:xfrm>
          <a:prstGeom prst="straightConnector1">
            <a:avLst/>
          </a:prstGeom>
          <a:ln w="381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C10FB75-E0B4-A44C-A2DE-41B509432CF3}"/>
              </a:ext>
            </a:extLst>
          </p:cNvPr>
          <p:cNvSpPr/>
          <p:nvPr/>
        </p:nvSpPr>
        <p:spPr>
          <a:xfrm>
            <a:off x="3192312" y="2476043"/>
            <a:ext cx="2521115" cy="12526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1900" dirty="0" smtClean="0">
                <a:solidFill>
                  <a:schemeClr val="tx1"/>
                </a:solidFill>
              </a:rPr>
              <a:t>Komplexné, </a:t>
            </a:r>
            <a:r>
              <a:rPr lang="sk-SK" sz="1900" dirty="0" err="1" smtClean="0">
                <a:solidFill>
                  <a:schemeClr val="tx1"/>
                </a:solidFill>
              </a:rPr>
              <a:t>disagregované</a:t>
            </a:r>
            <a:r>
              <a:rPr lang="sk-SK" sz="1900" dirty="0" smtClean="0">
                <a:solidFill>
                  <a:schemeClr val="tx1"/>
                </a:solidFill>
              </a:rPr>
              <a:t> modely</a:t>
            </a:r>
            <a:r>
              <a:rPr lang="en-US" sz="1900" dirty="0" smtClean="0">
                <a:solidFill>
                  <a:schemeClr val="tx1"/>
                </a:solidFill>
              </a:rPr>
              <a:t> </a:t>
            </a:r>
            <a:r>
              <a:rPr lang="en-US" sz="1900" dirty="0">
                <a:solidFill>
                  <a:schemeClr val="tx1"/>
                </a:solidFill>
              </a:rPr>
              <a:t>- </a:t>
            </a:r>
            <a:r>
              <a:rPr lang="en-US" sz="1900" dirty="0" smtClean="0">
                <a:solidFill>
                  <a:schemeClr val="tx1"/>
                </a:solidFill>
              </a:rPr>
              <a:t>GCM,  IAM</a:t>
            </a:r>
            <a:r>
              <a:rPr lang="sk-SK" sz="1900" dirty="0" smtClean="0">
                <a:solidFill>
                  <a:schemeClr val="tx1"/>
                </a:solidFill>
              </a:rPr>
              <a:t> s vysokou mierou detailu</a:t>
            </a:r>
            <a:endParaRPr lang="en-US" sz="1900" dirty="0">
              <a:solidFill>
                <a:schemeClr val="tx1"/>
              </a:solidFill>
            </a:endParaRPr>
          </a:p>
        </p:txBody>
      </p:sp>
      <p:sp>
        <p:nvSpPr>
          <p:cNvPr id="10" name="Rectangle 9">
            <a:extLst>
              <a:ext uri="{FF2B5EF4-FFF2-40B4-BE49-F238E27FC236}">
                <a16:creationId xmlns:a16="http://schemas.microsoft.com/office/drawing/2014/main" id="{86F13A62-57B7-864F-806F-6462E021DB89}"/>
              </a:ext>
            </a:extLst>
          </p:cNvPr>
          <p:cNvSpPr/>
          <p:nvPr/>
        </p:nvSpPr>
        <p:spPr>
          <a:xfrm>
            <a:off x="5982023" y="4411722"/>
            <a:ext cx="2280022" cy="12654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1900" dirty="0" smtClean="0">
                <a:solidFill>
                  <a:schemeClr val="tx1"/>
                </a:solidFill>
              </a:rPr>
              <a:t>Zjednodušené modely</a:t>
            </a:r>
            <a:r>
              <a:rPr lang="en-US" sz="1900" dirty="0" smtClean="0">
                <a:solidFill>
                  <a:schemeClr val="tx1"/>
                </a:solidFill>
              </a:rPr>
              <a:t> </a:t>
            </a:r>
            <a:r>
              <a:rPr lang="en-US" sz="1900" dirty="0">
                <a:solidFill>
                  <a:schemeClr val="tx1"/>
                </a:solidFill>
              </a:rPr>
              <a:t>- </a:t>
            </a:r>
            <a:r>
              <a:rPr lang="en-US" sz="1900" dirty="0" err="1">
                <a:solidFill>
                  <a:schemeClr val="tx1"/>
                </a:solidFill>
              </a:rPr>
              <a:t>En</a:t>
            </a:r>
            <a:r>
              <a:rPr lang="en-US" sz="1900" dirty="0">
                <a:solidFill>
                  <a:schemeClr val="tx1"/>
                </a:solidFill>
              </a:rPr>
              <a:t>-ROADS, C-ROADS, FAIR, JCM, DICE</a:t>
            </a:r>
          </a:p>
        </p:txBody>
      </p:sp>
      <p:sp>
        <p:nvSpPr>
          <p:cNvPr id="17" name="Arc 16">
            <a:extLst>
              <a:ext uri="{FF2B5EF4-FFF2-40B4-BE49-F238E27FC236}">
                <a16:creationId xmlns:a16="http://schemas.microsoft.com/office/drawing/2014/main" id="{DD19591E-746E-CE49-8E5D-D25692D40567}"/>
              </a:ext>
            </a:extLst>
          </p:cNvPr>
          <p:cNvSpPr/>
          <p:nvPr/>
        </p:nvSpPr>
        <p:spPr>
          <a:xfrm>
            <a:off x="4805314" y="2857071"/>
            <a:ext cx="2283867" cy="2389939"/>
          </a:xfrm>
          <a:prstGeom prst="arc">
            <a:avLst/>
          </a:prstGeom>
          <a:ln w="5715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2E030850-AC8E-3E45-8DCB-B5AED59344BF}"/>
              </a:ext>
            </a:extLst>
          </p:cNvPr>
          <p:cNvSpPr/>
          <p:nvPr/>
        </p:nvSpPr>
        <p:spPr>
          <a:xfrm rot="10800000">
            <a:off x="4507363" y="2859017"/>
            <a:ext cx="2519849" cy="2383706"/>
          </a:xfrm>
          <a:prstGeom prst="arc">
            <a:avLst/>
          </a:prstGeom>
          <a:ln w="5715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88C0F1B5-9362-5E47-8566-58422CF8F02D}"/>
              </a:ext>
            </a:extLst>
          </p:cNvPr>
          <p:cNvSpPr txBox="1"/>
          <p:nvPr/>
        </p:nvSpPr>
        <p:spPr>
          <a:xfrm>
            <a:off x="3564889" y="6221765"/>
            <a:ext cx="5141626" cy="400110"/>
          </a:xfrm>
          <a:prstGeom prst="rect">
            <a:avLst/>
          </a:prstGeom>
          <a:noFill/>
        </p:spPr>
        <p:txBody>
          <a:bodyPr wrap="square" rtlCol="0">
            <a:spAutoFit/>
          </a:bodyPr>
          <a:lstStyle/>
          <a:p>
            <a:r>
              <a:rPr lang="sk-SK" sz="2000" dirty="0" smtClean="0">
                <a:solidFill>
                  <a:schemeClr val="bg1">
                    <a:lumMod val="95000"/>
                  </a:schemeClr>
                </a:solidFill>
              </a:rPr>
              <a:t>Rýchlosť, jednoduchosť a transparentnosť</a:t>
            </a:r>
            <a:endParaRPr lang="en-US" sz="2000" dirty="0">
              <a:solidFill>
                <a:schemeClr val="bg1">
                  <a:lumMod val="95000"/>
                </a:schemeClr>
              </a:solidFill>
            </a:endParaRPr>
          </a:p>
        </p:txBody>
      </p:sp>
      <p:sp>
        <p:nvSpPr>
          <p:cNvPr id="20" name="TextBox 19">
            <a:extLst>
              <a:ext uri="{FF2B5EF4-FFF2-40B4-BE49-F238E27FC236}">
                <a16:creationId xmlns:a16="http://schemas.microsoft.com/office/drawing/2014/main" id="{D4F51781-D2C3-8544-830D-9DAA75E7B1D5}"/>
              </a:ext>
            </a:extLst>
          </p:cNvPr>
          <p:cNvSpPr txBox="1"/>
          <p:nvPr/>
        </p:nvSpPr>
        <p:spPr>
          <a:xfrm rot="16200000">
            <a:off x="1125506" y="3484823"/>
            <a:ext cx="2821652" cy="400110"/>
          </a:xfrm>
          <a:prstGeom prst="rect">
            <a:avLst/>
          </a:prstGeom>
          <a:noFill/>
        </p:spPr>
        <p:txBody>
          <a:bodyPr wrap="square" rtlCol="0">
            <a:spAutoFit/>
          </a:bodyPr>
          <a:lstStyle/>
          <a:p>
            <a:r>
              <a:rPr lang="sk-SK" sz="2000" dirty="0" smtClean="0">
                <a:solidFill>
                  <a:schemeClr val="bg1">
                    <a:lumMod val="95000"/>
                  </a:schemeClr>
                </a:solidFill>
              </a:rPr>
              <a:t>Rozsah a miera detailu</a:t>
            </a:r>
            <a:endParaRPr lang="en-US" sz="2000" dirty="0">
              <a:solidFill>
                <a:schemeClr val="bg1">
                  <a:lumMod val="95000"/>
                </a:schemeClr>
              </a:solidFill>
            </a:endParaRPr>
          </a:p>
        </p:txBody>
      </p:sp>
    </p:spTree>
    <p:extLst>
      <p:ext uri="{BB962C8B-B14F-4D97-AF65-F5344CB8AC3E}">
        <p14:creationId xmlns:p14="http://schemas.microsoft.com/office/powerpoint/2010/main" val="4175373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5" name="Chart 154">
            <a:extLst>
              <a:ext uri="{FF2B5EF4-FFF2-40B4-BE49-F238E27FC236}">
                <a16:creationId xmlns:a16="http://schemas.microsoft.com/office/drawing/2014/main" id="{6C130F76-17A2-5949-8989-2FC6C2DE82E8}"/>
              </a:ext>
            </a:extLst>
          </p:cNvPr>
          <p:cNvGraphicFramePr>
            <a:graphicFrameLocks/>
          </p:cNvGraphicFramePr>
          <p:nvPr>
            <p:extLst/>
          </p:nvPr>
        </p:nvGraphicFramePr>
        <p:xfrm>
          <a:off x="36107" y="3089757"/>
          <a:ext cx="5730781" cy="35481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9D3A6463-50AB-8E4B-8106-C898EA21F9A2}"/>
              </a:ext>
            </a:extLst>
          </p:cNvPr>
          <p:cNvGraphicFramePr>
            <a:graphicFrameLocks/>
          </p:cNvGraphicFramePr>
          <p:nvPr>
            <p:extLst/>
          </p:nvPr>
        </p:nvGraphicFramePr>
        <p:xfrm>
          <a:off x="5917650" y="3095890"/>
          <a:ext cx="6385853" cy="3535864"/>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0370CE63-EA7C-C645-8DD7-FCCE2509AA0A}"/>
              </a:ext>
            </a:extLst>
          </p:cNvPr>
          <p:cNvSpPr txBox="1"/>
          <p:nvPr/>
        </p:nvSpPr>
        <p:spPr>
          <a:xfrm>
            <a:off x="653910" y="3481824"/>
            <a:ext cx="1558440" cy="492443"/>
          </a:xfrm>
          <a:prstGeom prst="rect">
            <a:avLst/>
          </a:prstGeom>
          <a:noFill/>
        </p:spPr>
        <p:txBody>
          <a:bodyPr wrap="none" rtlCol="0">
            <a:spAutoFit/>
          </a:bodyPr>
          <a:lstStyle/>
          <a:p>
            <a:r>
              <a:rPr lang="en-US" sz="2600" b="1" i="1" dirty="0">
                <a:solidFill>
                  <a:srgbClr val="224A8D"/>
                </a:solidFill>
                <a:latin typeface="Helvetica Bold Oblique" pitchFamily="2" charset="0"/>
              </a:rPr>
              <a:t>Baseline</a:t>
            </a:r>
          </a:p>
        </p:txBody>
      </p:sp>
      <p:sp>
        <p:nvSpPr>
          <p:cNvPr id="16" name="TextBox 15">
            <a:extLst>
              <a:ext uri="{FF2B5EF4-FFF2-40B4-BE49-F238E27FC236}">
                <a16:creationId xmlns:a16="http://schemas.microsoft.com/office/drawing/2014/main" id="{298DA4E9-1AAA-974C-90A0-F700CD407CD7}"/>
              </a:ext>
            </a:extLst>
          </p:cNvPr>
          <p:cNvSpPr txBox="1"/>
          <p:nvPr/>
        </p:nvSpPr>
        <p:spPr>
          <a:xfrm>
            <a:off x="7217020" y="1059584"/>
            <a:ext cx="1143262" cy="369332"/>
          </a:xfrm>
          <a:prstGeom prst="rect">
            <a:avLst/>
          </a:prstGeom>
          <a:noFill/>
        </p:spPr>
        <p:txBody>
          <a:bodyPr wrap="none" rtlCol="0">
            <a:spAutoFit/>
          </a:bodyPr>
          <a:lstStyle/>
          <a:p>
            <a:r>
              <a:rPr lang="en-US" dirty="0" err="1"/>
              <a:t>En</a:t>
            </a:r>
            <a:r>
              <a:rPr lang="en-US" dirty="0"/>
              <a:t>-ROADS</a:t>
            </a:r>
          </a:p>
        </p:txBody>
      </p:sp>
      <p:sp>
        <p:nvSpPr>
          <p:cNvPr id="21" name="TextBox 20">
            <a:extLst>
              <a:ext uri="{FF2B5EF4-FFF2-40B4-BE49-F238E27FC236}">
                <a16:creationId xmlns:a16="http://schemas.microsoft.com/office/drawing/2014/main" id="{78B2D321-455C-B544-BB22-DD54D69204CA}"/>
              </a:ext>
            </a:extLst>
          </p:cNvPr>
          <p:cNvSpPr txBox="1"/>
          <p:nvPr/>
        </p:nvSpPr>
        <p:spPr>
          <a:xfrm>
            <a:off x="292983" y="304464"/>
            <a:ext cx="5724928" cy="892552"/>
          </a:xfrm>
          <a:prstGeom prst="rect">
            <a:avLst/>
          </a:prstGeom>
          <a:noFill/>
        </p:spPr>
        <p:txBody>
          <a:bodyPr wrap="square" rtlCol="0">
            <a:spAutoFit/>
          </a:bodyPr>
          <a:lstStyle/>
          <a:p>
            <a:r>
              <a:rPr lang="sk-SK" sz="2600" b="1" dirty="0" smtClean="0">
                <a:solidFill>
                  <a:srgbClr val="FFC000"/>
                </a:solidFill>
                <a:latin typeface="Helvetica" pitchFamily="2" charset="0"/>
              </a:rPr>
              <a:t>Overenie modelu jeho porovnaním  s inými modelmi </a:t>
            </a:r>
            <a:r>
              <a:rPr lang="en-US" sz="2600" b="1" dirty="0" smtClean="0">
                <a:solidFill>
                  <a:srgbClr val="FFC000"/>
                </a:solidFill>
                <a:latin typeface="Helvetica" pitchFamily="2" charset="0"/>
              </a:rPr>
              <a:t>– </a:t>
            </a:r>
            <a:r>
              <a:rPr lang="sk-SK" sz="2200" b="1" dirty="0" smtClean="0">
                <a:solidFill>
                  <a:srgbClr val="FFFFFF"/>
                </a:solidFill>
                <a:latin typeface="Helvetica" pitchFamily="2" charset="0"/>
              </a:rPr>
              <a:t>príklad s</a:t>
            </a:r>
            <a:r>
              <a:rPr lang="en-US" sz="2200" b="1" dirty="0" smtClean="0">
                <a:solidFill>
                  <a:srgbClr val="FFFFFF"/>
                </a:solidFill>
                <a:latin typeface="Helvetica" pitchFamily="2" charset="0"/>
              </a:rPr>
              <a:t> </a:t>
            </a:r>
            <a:r>
              <a:rPr lang="sk-SK" sz="2200" b="1" dirty="0" smtClean="0">
                <a:solidFill>
                  <a:srgbClr val="FFFFFF"/>
                </a:solidFill>
                <a:latin typeface="Helvetica" pitchFamily="2" charset="0"/>
              </a:rPr>
              <a:t>uhlím</a:t>
            </a:r>
            <a:endParaRPr lang="en-US" sz="2200" b="1" dirty="0">
              <a:solidFill>
                <a:srgbClr val="FFFFFF"/>
              </a:solidFill>
              <a:latin typeface="Helvetica" pitchFamily="2" charset="0"/>
            </a:endParaRPr>
          </a:p>
        </p:txBody>
      </p:sp>
      <p:sp>
        <p:nvSpPr>
          <p:cNvPr id="25" name="TextBox 24">
            <a:extLst>
              <a:ext uri="{FF2B5EF4-FFF2-40B4-BE49-F238E27FC236}">
                <a16:creationId xmlns:a16="http://schemas.microsoft.com/office/drawing/2014/main" id="{C71977E6-913D-1D48-B38A-6CCCB1E0076A}"/>
              </a:ext>
            </a:extLst>
          </p:cNvPr>
          <p:cNvSpPr txBox="1"/>
          <p:nvPr/>
        </p:nvSpPr>
        <p:spPr>
          <a:xfrm>
            <a:off x="6501949" y="3481824"/>
            <a:ext cx="3411106" cy="492443"/>
          </a:xfrm>
          <a:prstGeom prst="rect">
            <a:avLst/>
          </a:prstGeom>
          <a:noFill/>
        </p:spPr>
        <p:txBody>
          <a:bodyPr wrap="square" rtlCol="0">
            <a:spAutoFit/>
          </a:bodyPr>
          <a:lstStyle/>
          <a:p>
            <a:r>
              <a:rPr lang="en-US" sz="2600" b="1" i="1" dirty="0">
                <a:solidFill>
                  <a:srgbClr val="224A8D"/>
                </a:solidFill>
                <a:latin typeface="Helvetica Bold Oblique" pitchFamily="2" charset="0"/>
              </a:rPr>
              <a:t>Carbon price test</a:t>
            </a:r>
          </a:p>
        </p:txBody>
      </p:sp>
      <p:graphicFrame>
        <p:nvGraphicFramePr>
          <p:cNvPr id="3" name="Chart 2">
            <a:extLst>
              <a:ext uri="{FF2B5EF4-FFF2-40B4-BE49-F238E27FC236}">
                <a16:creationId xmlns:a16="http://schemas.microsoft.com/office/drawing/2014/main" id="{C1CA2E08-0F3A-1646-AB71-18DFCE29BB80}"/>
              </a:ext>
            </a:extLst>
          </p:cNvPr>
          <p:cNvGraphicFramePr>
            <a:graphicFrameLocks/>
          </p:cNvGraphicFramePr>
          <p:nvPr>
            <p:extLst/>
          </p:nvPr>
        </p:nvGraphicFramePr>
        <p:xfrm>
          <a:off x="5715000" y="148130"/>
          <a:ext cx="6199546" cy="3105379"/>
        </p:xfrm>
        <a:graphic>
          <a:graphicData uri="http://schemas.openxmlformats.org/drawingml/2006/chart">
            <c:chart xmlns:c="http://schemas.openxmlformats.org/drawingml/2006/chart" xmlns:r="http://schemas.openxmlformats.org/officeDocument/2006/relationships" r:id="rId5"/>
          </a:graphicData>
        </a:graphic>
      </p:graphicFrame>
      <p:sp>
        <p:nvSpPr>
          <p:cNvPr id="74" name="TextBox 73">
            <a:extLst>
              <a:ext uri="{FF2B5EF4-FFF2-40B4-BE49-F238E27FC236}">
                <a16:creationId xmlns:a16="http://schemas.microsoft.com/office/drawing/2014/main" id="{A19B3B88-1C1B-9745-9FD0-C8EDD08BD9EE}"/>
              </a:ext>
            </a:extLst>
          </p:cNvPr>
          <p:cNvSpPr txBox="1"/>
          <p:nvPr/>
        </p:nvSpPr>
        <p:spPr>
          <a:xfrm>
            <a:off x="6501949" y="464152"/>
            <a:ext cx="1483639" cy="492443"/>
          </a:xfrm>
          <a:prstGeom prst="rect">
            <a:avLst/>
          </a:prstGeom>
          <a:noFill/>
        </p:spPr>
        <p:txBody>
          <a:bodyPr wrap="square" rtlCol="0">
            <a:spAutoFit/>
          </a:bodyPr>
          <a:lstStyle/>
          <a:p>
            <a:r>
              <a:rPr lang="en-US" sz="2600" b="1" i="1" dirty="0">
                <a:solidFill>
                  <a:srgbClr val="224A8D"/>
                </a:solidFill>
                <a:latin typeface="Helvetica Bold Oblique" pitchFamily="2" charset="0"/>
              </a:rPr>
              <a:t>History</a:t>
            </a:r>
          </a:p>
        </p:txBody>
      </p:sp>
      <p:grpSp>
        <p:nvGrpSpPr>
          <p:cNvPr id="91" name="Group 90">
            <a:extLst>
              <a:ext uri="{FF2B5EF4-FFF2-40B4-BE49-F238E27FC236}">
                <a16:creationId xmlns:a16="http://schemas.microsoft.com/office/drawing/2014/main" id="{F2A0BF8B-3860-7842-9F5B-28A68F555C1E}"/>
              </a:ext>
            </a:extLst>
          </p:cNvPr>
          <p:cNvGrpSpPr/>
          <p:nvPr/>
        </p:nvGrpSpPr>
        <p:grpSpPr>
          <a:xfrm>
            <a:off x="7550695" y="2671025"/>
            <a:ext cx="974220" cy="200055"/>
            <a:chOff x="7477571" y="2931207"/>
            <a:chExt cx="974220" cy="200055"/>
          </a:xfrm>
        </p:grpSpPr>
        <p:sp>
          <p:nvSpPr>
            <p:cNvPr id="89" name="Rounded Rectangle 88">
              <a:extLst>
                <a:ext uri="{FF2B5EF4-FFF2-40B4-BE49-F238E27FC236}">
                  <a16:creationId xmlns:a16="http://schemas.microsoft.com/office/drawing/2014/main" id="{B3BCA933-9024-7C4E-8538-9BAA2E4B40CF}"/>
                </a:ext>
              </a:extLst>
            </p:cNvPr>
            <p:cNvSpPr/>
            <p:nvPr/>
          </p:nvSpPr>
          <p:spPr>
            <a:xfrm>
              <a:off x="7477571" y="2979796"/>
              <a:ext cx="222190" cy="85458"/>
            </a:xfrm>
            <a:prstGeom prst="roundRect">
              <a:avLst/>
            </a:prstGeom>
            <a:solidFill>
              <a:srgbClr val="F6C1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90" name="TextBox 89">
              <a:extLst>
                <a:ext uri="{FF2B5EF4-FFF2-40B4-BE49-F238E27FC236}">
                  <a16:creationId xmlns:a16="http://schemas.microsoft.com/office/drawing/2014/main" id="{7845925D-DA9D-AA4B-A257-F771F3DF5B4C}"/>
                </a:ext>
              </a:extLst>
            </p:cNvPr>
            <p:cNvSpPr txBox="1"/>
            <p:nvPr/>
          </p:nvSpPr>
          <p:spPr>
            <a:xfrm>
              <a:off x="7699761" y="2931207"/>
              <a:ext cx="7520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BP (2018)</a:t>
              </a:r>
            </a:p>
          </p:txBody>
        </p:sp>
      </p:grpSp>
      <p:grpSp>
        <p:nvGrpSpPr>
          <p:cNvPr id="92" name="Group 91">
            <a:extLst>
              <a:ext uri="{FF2B5EF4-FFF2-40B4-BE49-F238E27FC236}">
                <a16:creationId xmlns:a16="http://schemas.microsoft.com/office/drawing/2014/main" id="{1E29F24B-28C6-6D4C-8352-B98AD6CC392C}"/>
              </a:ext>
            </a:extLst>
          </p:cNvPr>
          <p:cNvGrpSpPr/>
          <p:nvPr/>
        </p:nvGrpSpPr>
        <p:grpSpPr>
          <a:xfrm>
            <a:off x="8598502" y="2669767"/>
            <a:ext cx="2191416" cy="200055"/>
            <a:chOff x="7477571" y="2931207"/>
            <a:chExt cx="2191416" cy="200055"/>
          </a:xfrm>
        </p:grpSpPr>
        <p:sp>
          <p:nvSpPr>
            <p:cNvPr id="93" name="Rounded Rectangle 92">
              <a:extLst>
                <a:ext uri="{FF2B5EF4-FFF2-40B4-BE49-F238E27FC236}">
                  <a16:creationId xmlns:a16="http://schemas.microsoft.com/office/drawing/2014/main" id="{603F5E7C-D697-0D42-8DC1-1B0216599152}"/>
                </a:ext>
              </a:extLst>
            </p:cNvPr>
            <p:cNvSpPr/>
            <p:nvPr/>
          </p:nvSpPr>
          <p:spPr>
            <a:xfrm>
              <a:off x="7477571" y="2979796"/>
              <a:ext cx="222190" cy="85458"/>
            </a:xfrm>
            <a:prstGeom prst="roundRect">
              <a:avLst/>
            </a:prstGeom>
            <a:solidFill>
              <a:srgbClr val="DB6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94" name="TextBox 93">
              <a:extLst>
                <a:ext uri="{FF2B5EF4-FFF2-40B4-BE49-F238E27FC236}">
                  <a16:creationId xmlns:a16="http://schemas.microsoft.com/office/drawing/2014/main" id="{EABAE90E-CBDC-E349-B6C4-11519F38F8C3}"/>
                </a:ext>
              </a:extLst>
            </p:cNvPr>
            <p:cNvSpPr txBox="1"/>
            <p:nvPr/>
          </p:nvSpPr>
          <p:spPr>
            <a:xfrm>
              <a:off x="7699760" y="2931207"/>
              <a:ext cx="1969227"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IEA WEO Current Policy (2018)</a:t>
              </a:r>
            </a:p>
          </p:txBody>
        </p:sp>
      </p:grpSp>
      <p:grpSp>
        <p:nvGrpSpPr>
          <p:cNvPr id="101" name="Group 100">
            <a:extLst>
              <a:ext uri="{FF2B5EF4-FFF2-40B4-BE49-F238E27FC236}">
                <a16:creationId xmlns:a16="http://schemas.microsoft.com/office/drawing/2014/main" id="{055216FF-F29E-2348-B936-666C5870701B}"/>
              </a:ext>
            </a:extLst>
          </p:cNvPr>
          <p:cNvGrpSpPr/>
          <p:nvPr/>
        </p:nvGrpSpPr>
        <p:grpSpPr>
          <a:xfrm>
            <a:off x="3445939" y="5769320"/>
            <a:ext cx="974220" cy="200055"/>
            <a:chOff x="7477571" y="2931207"/>
            <a:chExt cx="974220" cy="200055"/>
          </a:xfrm>
        </p:grpSpPr>
        <p:sp>
          <p:nvSpPr>
            <p:cNvPr id="102" name="Rounded Rectangle 101">
              <a:extLst>
                <a:ext uri="{FF2B5EF4-FFF2-40B4-BE49-F238E27FC236}">
                  <a16:creationId xmlns:a16="http://schemas.microsoft.com/office/drawing/2014/main" id="{B55DA944-133F-854E-9892-90A0F7AE1758}"/>
                </a:ext>
              </a:extLst>
            </p:cNvPr>
            <p:cNvSpPr/>
            <p:nvPr/>
          </p:nvSpPr>
          <p:spPr>
            <a:xfrm>
              <a:off x="7477571" y="2988505"/>
              <a:ext cx="222190" cy="85458"/>
            </a:xfrm>
            <a:prstGeom prst="roundRect">
              <a:avLst/>
            </a:prstGeom>
            <a:solidFill>
              <a:srgbClr val="F6C1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3" name="TextBox 102">
              <a:extLst>
                <a:ext uri="{FF2B5EF4-FFF2-40B4-BE49-F238E27FC236}">
                  <a16:creationId xmlns:a16="http://schemas.microsoft.com/office/drawing/2014/main" id="{75CB8DD4-0F77-8148-AFB8-9B83AC0B82B2}"/>
                </a:ext>
              </a:extLst>
            </p:cNvPr>
            <p:cNvSpPr txBox="1"/>
            <p:nvPr/>
          </p:nvSpPr>
          <p:spPr>
            <a:xfrm>
              <a:off x="7699761" y="2931207"/>
              <a:ext cx="7520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BP (2018)</a:t>
              </a:r>
            </a:p>
          </p:txBody>
        </p:sp>
      </p:grpSp>
      <p:grpSp>
        <p:nvGrpSpPr>
          <p:cNvPr id="104" name="Group 103">
            <a:extLst>
              <a:ext uri="{FF2B5EF4-FFF2-40B4-BE49-F238E27FC236}">
                <a16:creationId xmlns:a16="http://schemas.microsoft.com/office/drawing/2014/main" id="{57BE4AE3-B79C-2942-9652-DEEC6F60DEC3}"/>
              </a:ext>
            </a:extLst>
          </p:cNvPr>
          <p:cNvGrpSpPr/>
          <p:nvPr/>
        </p:nvGrpSpPr>
        <p:grpSpPr>
          <a:xfrm>
            <a:off x="776019" y="5770578"/>
            <a:ext cx="2191416" cy="200055"/>
            <a:chOff x="7477571" y="2931207"/>
            <a:chExt cx="2191416" cy="200055"/>
          </a:xfrm>
        </p:grpSpPr>
        <p:sp>
          <p:nvSpPr>
            <p:cNvPr id="105" name="Rounded Rectangle 104">
              <a:extLst>
                <a:ext uri="{FF2B5EF4-FFF2-40B4-BE49-F238E27FC236}">
                  <a16:creationId xmlns:a16="http://schemas.microsoft.com/office/drawing/2014/main" id="{0194B1F8-8DBE-3341-806C-8C3E06FD9835}"/>
                </a:ext>
              </a:extLst>
            </p:cNvPr>
            <p:cNvSpPr/>
            <p:nvPr/>
          </p:nvSpPr>
          <p:spPr>
            <a:xfrm>
              <a:off x="7477571" y="2988505"/>
              <a:ext cx="222190" cy="85458"/>
            </a:xfrm>
            <a:prstGeom prst="roundRect">
              <a:avLst/>
            </a:prstGeom>
            <a:solidFill>
              <a:srgbClr val="DB6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6" name="TextBox 105">
              <a:extLst>
                <a:ext uri="{FF2B5EF4-FFF2-40B4-BE49-F238E27FC236}">
                  <a16:creationId xmlns:a16="http://schemas.microsoft.com/office/drawing/2014/main" id="{EA1554D9-2D6E-A049-BA4D-57A23C171DC1}"/>
                </a:ext>
              </a:extLst>
            </p:cNvPr>
            <p:cNvSpPr txBox="1"/>
            <p:nvPr/>
          </p:nvSpPr>
          <p:spPr>
            <a:xfrm>
              <a:off x="7699760" y="2931207"/>
              <a:ext cx="1969227"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IEA WEO Current Policy (2018)</a:t>
              </a:r>
            </a:p>
          </p:txBody>
        </p:sp>
      </p:grpSp>
      <p:grpSp>
        <p:nvGrpSpPr>
          <p:cNvPr id="107" name="Group 106">
            <a:extLst>
              <a:ext uri="{FF2B5EF4-FFF2-40B4-BE49-F238E27FC236}">
                <a16:creationId xmlns:a16="http://schemas.microsoft.com/office/drawing/2014/main" id="{4C4ADBE2-73A8-F04C-A09A-8BFF1EFEC46C}"/>
              </a:ext>
            </a:extLst>
          </p:cNvPr>
          <p:cNvGrpSpPr/>
          <p:nvPr/>
        </p:nvGrpSpPr>
        <p:grpSpPr>
          <a:xfrm>
            <a:off x="3448648" y="5926549"/>
            <a:ext cx="2899878" cy="200055"/>
            <a:chOff x="7477571" y="2931207"/>
            <a:chExt cx="2899878" cy="200055"/>
          </a:xfrm>
        </p:grpSpPr>
        <p:sp>
          <p:nvSpPr>
            <p:cNvPr id="108" name="Rounded Rectangle 107">
              <a:extLst>
                <a:ext uri="{FF2B5EF4-FFF2-40B4-BE49-F238E27FC236}">
                  <a16:creationId xmlns:a16="http://schemas.microsoft.com/office/drawing/2014/main" id="{4DEF0134-2960-E44D-B55D-452F3A7010F7}"/>
                </a:ext>
              </a:extLst>
            </p:cNvPr>
            <p:cNvSpPr/>
            <p:nvPr/>
          </p:nvSpPr>
          <p:spPr>
            <a:xfrm>
              <a:off x="7477571" y="2988505"/>
              <a:ext cx="222190" cy="85458"/>
            </a:xfrm>
            <a:prstGeom prst="roundRect">
              <a:avLst/>
            </a:prstGeom>
            <a:solidFill>
              <a:srgbClr val="EAE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9" name="TextBox 108">
              <a:extLst>
                <a:ext uri="{FF2B5EF4-FFF2-40B4-BE49-F238E27FC236}">
                  <a16:creationId xmlns:a16="http://schemas.microsoft.com/office/drawing/2014/main" id="{93257A0A-4075-0243-BEF3-DF8B67050885}"/>
                </a:ext>
              </a:extLst>
            </p:cNvPr>
            <p:cNvSpPr txBox="1"/>
            <p:nvPr/>
          </p:nvSpPr>
          <p:spPr>
            <a:xfrm>
              <a:off x="7699761" y="2931207"/>
              <a:ext cx="267768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PBL IMAGE SSP2 Baseline (2016)</a:t>
              </a:r>
            </a:p>
          </p:txBody>
        </p:sp>
      </p:grpSp>
      <p:grpSp>
        <p:nvGrpSpPr>
          <p:cNvPr id="110" name="Group 109">
            <a:extLst>
              <a:ext uri="{FF2B5EF4-FFF2-40B4-BE49-F238E27FC236}">
                <a16:creationId xmlns:a16="http://schemas.microsoft.com/office/drawing/2014/main" id="{C24F514B-910F-3C42-AA70-E4805402CB98}"/>
              </a:ext>
            </a:extLst>
          </p:cNvPr>
          <p:cNvGrpSpPr/>
          <p:nvPr/>
        </p:nvGrpSpPr>
        <p:grpSpPr>
          <a:xfrm>
            <a:off x="778728" y="5933335"/>
            <a:ext cx="1610658" cy="200055"/>
            <a:chOff x="7477571" y="2931207"/>
            <a:chExt cx="1610658" cy="200055"/>
          </a:xfrm>
        </p:grpSpPr>
        <p:sp>
          <p:nvSpPr>
            <p:cNvPr id="111" name="Rounded Rectangle 110">
              <a:extLst>
                <a:ext uri="{FF2B5EF4-FFF2-40B4-BE49-F238E27FC236}">
                  <a16:creationId xmlns:a16="http://schemas.microsoft.com/office/drawing/2014/main" id="{5C82E5BA-0D04-A04D-B50A-08B2D9078EC9}"/>
                </a:ext>
              </a:extLst>
            </p:cNvPr>
            <p:cNvSpPr/>
            <p:nvPr/>
          </p:nvSpPr>
          <p:spPr>
            <a:xfrm>
              <a:off x="7477571" y="2988505"/>
              <a:ext cx="222190" cy="85458"/>
            </a:xfrm>
            <a:prstGeom prst="roundRect">
              <a:avLst/>
            </a:prstGeom>
            <a:solidFill>
              <a:srgbClr val="73EA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2" name="TextBox 111">
              <a:extLst>
                <a:ext uri="{FF2B5EF4-FFF2-40B4-BE49-F238E27FC236}">
                  <a16:creationId xmlns:a16="http://schemas.microsoft.com/office/drawing/2014/main" id="{CAF07976-8BCA-E445-9F37-E9FE0DA6769A}"/>
                </a:ext>
              </a:extLst>
            </p:cNvPr>
            <p:cNvSpPr txBox="1"/>
            <p:nvPr/>
          </p:nvSpPr>
          <p:spPr>
            <a:xfrm>
              <a:off x="7699760" y="2931207"/>
              <a:ext cx="138846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Shell Mountain (2013)</a:t>
              </a:r>
            </a:p>
          </p:txBody>
        </p:sp>
      </p:grpSp>
      <p:grpSp>
        <p:nvGrpSpPr>
          <p:cNvPr id="113" name="Group 112">
            <a:extLst>
              <a:ext uri="{FF2B5EF4-FFF2-40B4-BE49-F238E27FC236}">
                <a16:creationId xmlns:a16="http://schemas.microsoft.com/office/drawing/2014/main" id="{76B68DD8-F8D3-6646-8616-982615BDB2D4}"/>
              </a:ext>
            </a:extLst>
          </p:cNvPr>
          <p:cNvGrpSpPr/>
          <p:nvPr/>
        </p:nvGrpSpPr>
        <p:grpSpPr>
          <a:xfrm>
            <a:off x="3445939" y="6083778"/>
            <a:ext cx="2171820" cy="200055"/>
            <a:chOff x="7477571" y="2931207"/>
            <a:chExt cx="2171820" cy="200055"/>
          </a:xfrm>
        </p:grpSpPr>
        <p:sp>
          <p:nvSpPr>
            <p:cNvPr id="114" name="Rounded Rectangle 113">
              <a:extLst>
                <a:ext uri="{FF2B5EF4-FFF2-40B4-BE49-F238E27FC236}">
                  <a16:creationId xmlns:a16="http://schemas.microsoft.com/office/drawing/2014/main" id="{3EBD9E8A-29B2-4A49-9749-7AE20AE2B05F}"/>
                </a:ext>
              </a:extLst>
            </p:cNvPr>
            <p:cNvSpPr/>
            <p:nvPr/>
          </p:nvSpPr>
          <p:spPr>
            <a:xfrm>
              <a:off x="7477571" y="2988505"/>
              <a:ext cx="222190" cy="85458"/>
            </a:xfrm>
            <a:prstGeom prst="roundRect">
              <a:avLst/>
            </a:prstGeom>
            <a:solidFill>
              <a:srgbClr val="59C0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5" name="TextBox 114">
              <a:extLst>
                <a:ext uri="{FF2B5EF4-FFF2-40B4-BE49-F238E27FC236}">
                  <a16:creationId xmlns:a16="http://schemas.microsoft.com/office/drawing/2014/main" id="{2442EF18-40C2-C849-B1D3-666918A4C1B7}"/>
                </a:ext>
              </a:extLst>
            </p:cNvPr>
            <p:cNvSpPr txBox="1"/>
            <p:nvPr/>
          </p:nvSpPr>
          <p:spPr>
            <a:xfrm>
              <a:off x="7699761" y="2931207"/>
              <a:ext cx="19496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NIES AIM/CGE SSPE Baseline (2016)</a:t>
              </a:r>
            </a:p>
          </p:txBody>
        </p:sp>
      </p:grpSp>
      <p:grpSp>
        <p:nvGrpSpPr>
          <p:cNvPr id="116" name="Group 115">
            <a:extLst>
              <a:ext uri="{FF2B5EF4-FFF2-40B4-BE49-F238E27FC236}">
                <a16:creationId xmlns:a16="http://schemas.microsoft.com/office/drawing/2014/main" id="{3BB4EEA0-E76A-8A42-A099-0A6C502CFF57}"/>
              </a:ext>
            </a:extLst>
          </p:cNvPr>
          <p:cNvGrpSpPr/>
          <p:nvPr/>
        </p:nvGrpSpPr>
        <p:grpSpPr>
          <a:xfrm>
            <a:off x="776019" y="6096092"/>
            <a:ext cx="2497287" cy="200055"/>
            <a:chOff x="7477571" y="2931207"/>
            <a:chExt cx="2497287" cy="200055"/>
          </a:xfrm>
        </p:grpSpPr>
        <p:sp>
          <p:nvSpPr>
            <p:cNvPr id="117" name="Rounded Rectangle 116">
              <a:extLst>
                <a:ext uri="{FF2B5EF4-FFF2-40B4-BE49-F238E27FC236}">
                  <a16:creationId xmlns:a16="http://schemas.microsoft.com/office/drawing/2014/main" id="{149E1ADD-0F88-974F-9001-DBFB2748C764}"/>
                </a:ext>
              </a:extLst>
            </p:cNvPr>
            <p:cNvSpPr/>
            <p:nvPr/>
          </p:nvSpPr>
          <p:spPr>
            <a:xfrm>
              <a:off x="7477571" y="2988505"/>
              <a:ext cx="222190" cy="85458"/>
            </a:xfrm>
            <a:prstGeom prst="roundRect">
              <a:avLst/>
            </a:prstGeom>
            <a:solidFill>
              <a:srgbClr val="F4A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8" name="TextBox 117">
              <a:extLst>
                <a:ext uri="{FF2B5EF4-FFF2-40B4-BE49-F238E27FC236}">
                  <a16:creationId xmlns:a16="http://schemas.microsoft.com/office/drawing/2014/main" id="{385C56F3-12E1-DB46-B2A8-767B1EE690BF}"/>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IIASA MESSAGE-GLOBIOM SSP2 Baseline (2016)</a:t>
              </a:r>
            </a:p>
          </p:txBody>
        </p:sp>
      </p:grpSp>
      <p:grpSp>
        <p:nvGrpSpPr>
          <p:cNvPr id="119" name="Group 118">
            <a:extLst>
              <a:ext uri="{FF2B5EF4-FFF2-40B4-BE49-F238E27FC236}">
                <a16:creationId xmlns:a16="http://schemas.microsoft.com/office/drawing/2014/main" id="{E45A40F8-067A-174F-9B7D-4FFA447711FE}"/>
              </a:ext>
            </a:extLst>
          </p:cNvPr>
          <p:cNvGrpSpPr/>
          <p:nvPr/>
        </p:nvGrpSpPr>
        <p:grpSpPr>
          <a:xfrm>
            <a:off x="3448648" y="6241007"/>
            <a:ext cx="2169111" cy="200055"/>
            <a:chOff x="7477571" y="2931207"/>
            <a:chExt cx="2169111" cy="200055"/>
          </a:xfrm>
        </p:grpSpPr>
        <p:sp>
          <p:nvSpPr>
            <p:cNvPr id="120" name="Rounded Rectangle 119">
              <a:extLst>
                <a:ext uri="{FF2B5EF4-FFF2-40B4-BE49-F238E27FC236}">
                  <a16:creationId xmlns:a16="http://schemas.microsoft.com/office/drawing/2014/main" id="{BEC0750E-C847-884C-81BC-BA52FE724B8A}"/>
                </a:ext>
              </a:extLst>
            </p:cNvPr>
            <p:cNvSpPr/>
            <p:nvPr/>
          </p:nvSpPr>
          <p:spPr>
            <a:xfrm>
              <a:off x="7477571" y="2988505"/>
              <a:ext cx="222190" cy="85458"/>
            </a:xfrm>
            <a:prstGeom prst="roundRect">
              <a:avLst/>
            </a:prstGeom>
            <a:solidFill>
              <a:srgbClr val="EB3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1" name="TextBox 120">
              <a:extLst>
                <a:ext uri="{FF2B5EF4-FFF2-40B4-BE49-F238E27FC236}">
                  <a16:creationId xmlns:a16="http://schemas.microsoft.com/office/drawing/2014/main" id="{96820879-8379-084A-B11C-13F9D05575AF}"/>
                </a:ext>
              </a:extLst>
            </p:cNvPr>
            <p:cNvSpPr txBox="1"/>
            <p:nvPr/>
          </p:nvSpPr>
          <p:spPr>
            <a:xfrm>
              <a:off x="7699761" y="2931207"/>
              <a:ext cx="1946921"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PIK REMIND-MAGPIE SSP2 Baseline (2016)</a:t>
              </a:r>
            </a:p>
          </p:txBody>
        </p:sp>
      </p:grpSp>
      <p:grpSp>
        <p:nvGrpSpPr>
          <p:cNvPr id="122" name="Group 121">
            <a:extLst>
              <a:ext uri="{FF2B5EF4-FFF2-40B4-BE49-F238E27FC236}">
                <a16:creationId xmlns:a16="http://schemas.microsoft.com/office/drawing/2014/main" id="{C3E3A3FC-B6E2-D249-AC71-B40D81D7C11A}"/>
              </a:ext>
            </a:extLst>
          </p:cNvPr>
          <p:cNvGrpSpPr/>
          <p:nvPr/>
        </p:nvGrpSpPr>
        <p:grpSpPr>
          <a:xfrm>
            <a:off x="778728" y="6258849"/>
            <a:ext cx="1610658" cy="200055"/>
            <a:chOff x="7477571" y="2941367"/>
            <a:chExt cx="1610658" cy="200055"/>
          </a:xfrm>
        </p:grpSpPr>
        <p:sp>
          <p:nvSpPr>
            <p:cNvPr id="123" name="Rounded Rectangle 122">
              <a:extLst>
                <a:ext uri="{FF2B5EF4-FFF2-40B4-BE49-F238E27FC236}">
                  <a16:creationId xmlns:a16="http://schemas.microsoft.com/office/drawing/2014/main" id="{BC7C1547-94EC-9748-B933-C8F1969F0ED7}"/>
                </a:ext>
              </a:extLst>
            </p:cNvPr>
            <p:cNvSpPr/>
            <p:nvPr/>
          </p:nvSpPr>
          <p:spPr>
            <a:xfrm>
              <a:off x="7477571" y="2988505"/>
              <a:ext cx="222190" cy="85458"/>
            </a:xfrm>
            <a:prstGeom prst="roundRect">
              <a:avLst/>
            </a:prstGeom>
            <a:solidFill>
              <a:srgbClr val="AFB9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4" name="TextBox 123">
              <a:extLst>
                <a:ext uri="{FF2B5EF4-FFF2-40B4-BE49-F238E27FC236}">
                  <a16:creationId xmlns:a16="http://schemas.microsoft.com/office/drawing/2014/main" id="{C1B614FA-F850-614F-8ECC-20E27FBAE140}"/>
                </a:ext>
              </a:extLst>
            </p:cNvPr>
            <p:cNvSpPr txBox="1"/>
            <p:nvPr/>
          </p:nvSpPr>
          <p:spPr>
            <a:xfrm>
              <a:off x="7699760" y="2941367"/>
              <a:ext cx="138846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Shell Mountain (2013)</a:t>
              </a:r>
            </a:p>
          </p:txBody>
        </p:sp>
      </p:grpSp>
      <p:grpSp>
        <p:nvGrpSpPr>
          <p:cNvPr id="126" name="Group 125">
            <a:extLst>
              <a:ext uri="{FF2B5EF4-FFF2-40B4-BE49-F238E27FC236}">
                <a16:creationId xmlns:a16="http://schemas.microsoft.com/office/drawing/2014/main" id="{20549222-7115-B942-ABC4-78B90BE205BD}"/>
              </a:ext>
            </a:extLst>
          </p:cNvPr>
          <p:cNvGrpSpPr/>
          <p:nvPr/>
        </p:nvGrpSpPr>
        <p:grpSpPr>
          <a:xfrm>
            <a:off x="778728" y="6421604"/>
            <a:ext cx="2342178" cy="200055"/>
            <a:chOff x="7477571" y="2941367"/>
            <a:chExt cx="2342178" cy="200055"/>
          </a:xfrm>
        </p:grpSpPr>
        <p:sp>
          <p:nvSpPr>
            <p:cNvPr id="127" name="Rounded Rectangle 126">
              <a:extLst>
                <a:ext uri="{FF2B5EF4-FFF2-40B4-BE49-F238E27FC236}">
                  <a16:creationId xmlns:a16="http://schemas.microsoft.com/office/drawing/2014/main" id="{B6CB97C3-C51E-5648-9F95-8E21A6E035BE}"/>
                </a:ext>
              </a:extLst>
            </p:cNvPr>
            <p:cNvSpPr/>
            <p:nvPr/>
          </p:nvSpPr>
          <p:spPr>
            <a:xfrm>
              <a:off x="7477571" y="2988505"/>
              <a:ext cx="222190" cy="85458"/>
            </a:xfrm>
            <a:prstGeom prst="roundRect">
              <a:avLst/>
            </a:prstGeom>
            <a:solidFill>
              <a:srgbClr val="377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8" name="TextBox 127">
              <a:extLst>
                <a:ext uri="{FF2B5EF4-FFF2-40B4-BE49-F238E27FC236}">
                  <a16:creationId xmlns:a16="http://schemas.microsoft.com/office/drawing/2014/main" id="{5C0549FA-E059-B749-B4B1-7BD0102823DB}"/>
                </a:ext>
              </a:extLst>
            </p:cNvPr>
            <p:cNvSpPr txBox="1"/>
            <p:nvPr/>
          </p:nvSpPr>
          <p:spPr>
            <a:xfrm>
              <a:off x="7699760" y="2941367"/>
              <a:ext cx="211998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EIEE WITCH-GLOBIOM SSP2 Baseline (2016)</a:t>
              </a:r>
            </a:p>
          </p:txBody>
        </p:sp>
      </p:grpSp>
      <p:grpSp>
        <p:nvGrpSpPr>
          <p:cNvPr id="130" name="Group 129">
            <a:extLst>
              <a:ext uri="{FF2B5EF4-FFF2-40B4-BE49-F238E27FC236}">
                <a16:creationId xmlns:a16="http://schemas.microsoft.com/office/drawing/2014/main" id="{F6D103FE-D997-7A43-BA01-F66CB4F156D8}"/>
              </a:ext>
            </a:extLst>
          </p:cNvPr>
          <p:cNvGrpSpPr/>
          <p:nvPr/>
        </p:nvGrpSpPr>
        <p:grpSpPr>
          <a:xfrm>
            <a:off x="7550695" y="5682230"/>
            <a:ext cx="2899878" cy="200055"/>
            <a:chOff x="7477571" y="2931207"/>
            <a:chExt cx="2899878" cy="200055"/>
          </a:xfrm>
        </p:grpSpPr>
        <p:sp>
          <p:nvSpPr>
            <p:cNvPr id="131" name="Rounded Rectangle 130">
              <a:extLst>
                <a:ext uri="{FF2B5EF4-FFF2-40B4-BE49-F238E27FC236}">
                  <a16:creationId xmlns:a16="http://schemas.microsoft.com/office/drawing/2014/main" id="{2F68FA5F-DE71-BB44-902A-2F27A3160E23}"/>
                </a:ext>
              </a:extLst>
            </p:cNvPr>
            <p:cNvSpPr/>
            <p:nvPr/>
          </p:nvSpPr>
          <p:spPr>
            <a:xfrm>
              <a:off x="7477571" y="2988505"/>
              <a:ext cx="222190" cy="85458"/>
            </a:xfrm>
            <a:prstGeom prst="roundRect">
              <a:avLst/>
            </a:prstGeom>
            <a:solidFill>
              <a:srgbClr val="EAE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2" name="TextBox 131">
              <a:extLst>
                <a:ext uri="{FF2B5EF4-FFF2-40B4-BE49-F238E27FC236}">
                  <a16:creationId xmlns:a16="http://schemas.microsoft.com/office/drawing/2014/main" id="{5ADE01EE-6B45-7447-96A6-7027379BD749}"/>
                </a:ext>
              </a:extLst>
            </p:cNvPr>
            <p:cNvSpPr txBox="1"/>
            <p:nvPr/>
          </p:nvSpPr>
          <p:spPr>
            <a:xfrm>
              <a:off x="7699761" y="2931207"/>
              <a:ext cx="267768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PBL IMAGE SSP2 Baseline (2016)</a:t>
              </a:r>
            </a:p>
          </p:txBody>
        </p:sp>
      </p:grpSp>
      <p:grpSp>
        <p:nvGrpSpPr>
          <p:cNvPr id="133" name="Group 132">
            <a:extLst>
              <a:ext uri="{FF2B5EF4-FFF2-40B4-BE49-F238E27FC236}">
                <a16:creationId xmlns:a16="http://schemas.microsoft.com/office/drawing/2014/main" id="{CF97142E-FF84-5D4A-8800-DCA4A87E6244}"/>
              </a:ext>
            </a:extLst>
          </p:cNvPr>
          <p:cNvGrpSpPr/>
          <p:nvPr/>
        </p:nvGrpSpPr>
        <p:grpSpPr>
          <a:xfrm>
            <a:off x="7550695" y="5996688"/>
            <a:ext cx="2171820" cy="200055"/>
            <a:chOff x="7477571" y="2931207"/>
            <a:chExt cx="2171820" cy="200055"/>
          </a:xfrm>
        </p:grpSpPr>
        <p:sp>
          <p:nvSpPr>
            <p:cNvPr id="134" name="Rounded Rectangle 133">
              <a:extLst>
                <a:ext uri="{FF2B5EF4-FFF2-40B4-BE49-F238E27FC236}">
                  <a16:creationId xmlns:a16="http://schemas.microsoft.com/office/drawing/2014/main" id="{A4764676-AED6-B84F-91CE-D2EC26749157}"/>
                </a:ext>
              </a:extLst>
            </p:cNvPr>
            <p:cNvSpPr/>
            <p:nvPr/>
          </p:nvSpPr>
          <p:spPr>
            <a:xfrm>
              <a:off x="7477571" y="2988505"/>
              <a:ext cx="222190" cy="85458"/>
            </a:xfrm>
            <a:prstGeom prst="roundRect">
              <a:avLst/>
            </a:prstGeom>
            <a:solidFill>
              <a:srgbClr val="59C0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5" name="TextBox 134">
              <a:extLst>
                <a:ext uri="{FF2B5EF4-FFF2-40B4-BE49-F238E27FC236}">
                  <a16:creationId xmlns:a16="http://schemas.microsoft.com/office/drawing/2014/main" id="{1BE4A152-E722-9D42-B701-08035E635B38}"/>
                </a:ext>
              </a:extLst>
            </p:cNvPr>
            <p:cNvSpPr txBox="1"/>
            <p:nvPr/>
          </p:nvSpPr>
          <p:spPr>
            <a:xfrm>
              <a:off x="7699761" y="2931207"/>
              <a:ext cx="19496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NIES AIM/CGE SSPE Baseline (2016)</a:t>
              </a:r>
            </a:p>
          </p:txBody>
        </p:sp>
      </p:grpSp>
      <p:grpSp>
        <p:nvGrpSpPr>
          <p:cNvPr id="136" name="Group 135">
            <a:extLst>
              <a:ext uri="{FF2B5EF4-FFF2-40B4-BE49-F238E27FC236}">
                <a16:creationId xmlns:a16="http://schemas.microsoft.com/office/drawing/2014/main" id="{2158BC41-7203-F34B-8E26-4594D6551F4A}"/>
              </a:ext>
            </a:extLst>
          </p:cNvPr>
          <p:cNvGrpSpPr/>
          <p:nvPr/>
        </p:nvGrpSpPr>
        <p:grpSpPr>
          <a:xfrm>
            <a:off x="7550695" y="6304778"/>
            <a:ext cx="2169111" cy="200055"/>
            <a:chOff x="7477571" y="2931207"/>
            <a:chExt cx="2169111" cy="200055"/>
          </a:xfrm>
        </p:grpSpPr>
        <p:sp>
          <p:nvSpPr>
            <p:cNvPr id="137" name="Rounded Rectangle 136">
              <a:extLst>
                <a:ext uri="{FF2B5EF4-FFF2-40B4-BE49-F238E27FC236}">
                  <a16:creationId xmlns:a16="http://schemas.microsoft.com/office/drawing/2014/main" id="{7330AE31-B9E5-904C-A39C-A5F18275A2C2}"/>
                </a:ext>
              </a:extLst>
            </p:cNvPr>
            <p:cNvSpPr/>
            <p:nvPr/>
          </p:nvSpPr>
          <p:spPr>
            <a:xfrm>
              <a:off x="7477571" y="2988505"/>
              <a:ext cx="222190" cy="85458"/>
            </a:xfrm>
            <a:prstGeom prst="roundRect">
              <a:avLst/>
            </a:prstGeom>
            <a:solidFill>
              <a:srgbClr val="EB3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8" name="TextBox 137">
              <a:extLst>
                <a:ext uri="{FF2B5EF4-FFF2-40B4-BE49-F238E27FC236}">
                  <a16:creationId xmlns:a16="http://schemas.microsoft.com/office/drawing/2014/main" id="{BAC2C434-9CA5-DE4A-AB86-9BCB090401BD}"/>
                </a:ext>
              </a:extLst>
            </p:cNvPr>
            <p:cNvSpPr txBox="1"/>
            <p:nvPr/>
          </p:nvSpPr>
          <p:spPr>
            <a:xfrm>
              <a:off x="7699761" y="2931207"/>
              <a:ext cx="1946921"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PIK REMIND-MAGPIE SSP2 Baseline (2016)</a:t>
              </a:r>
            </a:p>
          </p:txBody>
        </p:sp>
      </p:grpSp>
      <p:grpSp>
        <p:nvGrpSpPr>
          <p:cNvPr id="139" name="Group 138">
            <a:extLst>
              <a:ext uri="{FF2B5EF4-FFF2-40B4-BE49-F238E27FC236}">
                <a16:creationId xmlns:a16="http://schemas.microsoft.com/office/drawing/2014/main" id="{7C8138ED-A884-074A-9774-5F06EDAA7768}"/>
              </a:ext>
            </a:extLst>
          </p:cNvPr>
          <p:cNvGrpSpPr/>
          <p:nvPr/>
        </p:nvGrpSpPr>
        <p:grpSpPr>
          <a:xfrm>
            <a:off x="7550695" y="5839459"/>
            <a:ext cx="2497287" cy="200055"/>
            <a:chOff x="7477571" y="2931207"/>
            <a:chExt cx="2497287" cy="200055"/>
          </a:xfrm>
        </p:grpSpPr>
        <p:sp>
          <p:nvSpPr>
            <p:cNvPr id="140" name="Rounded Rectangle 139">
              <a:extLst>
                <a:ext uri="{FF2B5EF4-FFF2-40B4-BE49-F238E27FC236}">
                  <a16:creationId xmlns:a16="http://schemas.microsoft.com/office/drawing/2014/main" id="{C9DE1981-782A-F646-AE05-983744936285}"/>
                </a:ext>
              </a:extLst>
            </p:cNvPr>
            <p:cNvSpPr/>
            <p:nvPr/>
          </p:nvSpPr>
          <p:spPr>
            <a:xfrm>
              <a:off x="7477571" y="2988505"/>
              <a:ext cx="222190" cy="85458"/>
            </a:xfrm>
            <a:prstGeom prst="roundRect">
              <a:avLst/>
            </a:prstGeom>
            <a:solidFill>
              <a:srgbClr val="F4A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41" name="TextBox 140">
              <a:extLst>
                <a:ext uri="{FF2B5EF4-FFF2-40B4-BE49-F238E27FC236}">
                  <a16:creationId xmlns:a16="http://schemas.microsoft.com/office/drawing/2014/main" id="{34B899CE-4D6E-FC47-A837-D00F92AB102A}"/>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IIASA MESSAGE-GLOBIOM SSP2 Baseline (2016)</a:t>
              </a:r>
            </a:p>
          </p:txBody>
        </p:sp>
      </p:grpSp>
      <p:grpSp>
        <p:nvGrpSpPr>
          <p:cNvPr id="145" name="Group 144">
            <a:extLst>
              <a:ext uri="{FF2B5EF4-FFF2-40B4-BE49-F238E27FC236}">
                <a16:creationId xmlns:a16="http://schemas.microsoft.com/office/drawing/2014/main" id="{4D067C00-8A72-C64A-91EF-EDA1F048954C}"/>
              </a:ext>
            </a:extLst>
          </p:cNvPr>
          <p:cNvGrpSpPr/>
          <p:nvPr/>
        </p:nvGrpSpPr>
        <p:grpSpPr>
          <a:xfrm>
            <a:off x="7550695" y="6153917"/>
            <a:ext cx="2497287" cy="200055"/>
            <a:chOff x="7477571" y="2931207"/>
            <a:chExt cx="2497287" cy="200055"/>
          </a:xfrm>
        </p:grpSpPr>
        <p:sp>
          <p:nvSpPr>
            <p:cNvPr id="146" name="Rounded Rectangle 145">
              <a:extLst>
                <a:ext uri="{FF2B5EF4-FFF2-40B4-BE49-F238E27FC236}">
                  <a16:creationId xmlns:a16="http://schemas.microsoft.com/office/drawing/2014/main" id="{CB487D71-D8F7-8F40-B923-BD32B8872272}"/>
                </a:ext>
              </a:extLst>
            </p:cNvPr>
            <p:cNvSpPr/>
            <p:nvPr/>
          </p:nvSpPr>
          <p:spPr>
            <a:xfrm>
              <a:off x="7477571" y="2988505"/>
              <a:ext cx="222190" cy="8545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47" name="TextBox 146">
              <a:extLst>
                <a:ext uri="{FF2B5EF4-FFF2-40B4-BE49-F238E27FC236}">
                  <a16:creationId xmlns:a16="http://schemas.microsoft.com/office/drawing/2014/main" id="{22278725-B7F5-2148-9911-1BCA31DAF3ED}"/>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PNNL GCAM4 SSP2 26 (2016)</a:t>
              </a:r>
            </a:p>
          </p:txBody>
        </p:sp>
      </p:grpSp>
      <p:grpSp>
        <p:nvGrpSpPr>
          <p:cNvPr id="148" name="Group 147">
            <a:extLst>
              <a:ext uri="{FF2B5EF4-FFF2-40B4-BE49-F238E27FC236}">
                <a16:creationId xmlns:a16="http://schemas.microsoft.com/office/drawing/2014/main" id="{C453D524-5E0A-2749-A3F0-496312998928}"/>
              </a:ext>
            </a:extLst>
          </p:cNvPr>
          <p:cNvGrpSpPr/>
          <p:nvPr/>
        </p:nvGrpSpPr>
        <p:grpSpPr>
          <a:xfrm>
            <a:off x="7550695" y="6465726"/>
            <a:ext cx="2342178" cy="200055"/>
            <a:chOff x="7477571" y="2941367"/>
            <a:chExt cx="2342178" cy="200055"/>
          </a:xfrm>
        </p:grpSpPr>
        <p:sp>
          <p:nvSpPr>
            <p:cNvPr id="149" name="Rounded Rectangle 148">
              <a:extLst>
                <a:ext uri="{FF2B5EF4-FFF2-40B4-BE49-F238E27FC236}">
                  <a16:creationId xmlns:a16="http://schemas.microsoft.com/office/drawing/2014/main" id="{4897DA1E-8374-DB48-A2A0-BC10D3B6D990}"/>
                </a:ext>
              </a:extLst>
            </p:cNvPr>
            <p:cNvSpPr/>
            <p:nvPr/>
          </p:nvSpPr>
          <p:spPr>
            <a:xfrm>
              <a:off x="7477571" y="2988505"/>
              <a:ext cx="222190" cy="85458"/>
            </a:xfrm>
            <a:prstGeom prst="roundRect">
              <a:avLst/>
            </a:prstGeom>
            <a:solidFill>
              <a:srgbClr val="377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0" name="TextBox 149">
              <a:extLst>
                <a:ext uri="{FF2B5EF4-FFF2-40B4-BE49-F238E27FC236}">
                  <a16:creationId xmlns:a16="http://schemas.microsoft.com/office/drawing/2014/main" id="{149BC03E-F481-B74A-854B-6C99D946E108}"/>
                </a:ext>
              </a:extLst>
            </p:cNvPr>
            <p:cNvSpPr txBox="1"/>
            <p:nvPr/>
          </p:nvSpPr>
          <p:spPr>
            <a:xfrm>
              <a:off x="7699760" y="2941367"/>
              <a:ext cx="211998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EIEE WITCH-GLOBIOM SSP2 Baseline (2016)</a:t>
              </a:r>
            </a:p>
          </p:txBody>
        </p:sp>
      </p:grpSp>
      <p:sp>
        <p:nvSpPr>
          <p:cNvPr id="152" name="TextBox 151">
            <a:extLst>
              <a:ext uri="{FF2B5EF4-FFF2-40B4-BE49-F238E27FC236}">
                <a16:creationId xmlns:a16="http://schemas.microsoft.com/office/drawing/2014/main" id="{E8A75093-060F-454C-9728-4404CC497375}"/>
              </a:ext>
            </a:extLst>
          </p:cNvPr>
          <p:cNvSpPr txBox="1"/>
          <p:nvPr/>
        </p:nvSpPr>
        <p:spPr>
          <a:xfrm rot="20430424">
            <a:off x="1252480" y="4106863"/>
            <a:ext cx="1990577" cy="461665"/>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Integrated Assessment Models &amp; others</a:t>
            </a:r>
          </a:p>
        </p:txBody>
      </p:sp>
      <p:sp>
        <p:nvSpPr>
          <p:cNvPr id="153" name="TextBox 152">
            <a:extLst>
              <a:ext uri="{FF2B5EF4-FFF2-40B4-BE49-F238E27FC236}">
                <a16:creationId xmlns:a16="http://schemas.microsoft.com/office/drawing/2014/main" id="{D0BE7C34-A7CE-434F-9CAF-E66A37F04700}"/>
              </a:ext>
            </a:extLst>
          </p:cNvPr>
          <p:cNvSpPr txBox="1"/>
          <p:nvPr/>
        </p:nvSpPr>
        <p:spPr>
          <a:xfrm>
            <a:off x="6726285" y="4762795"/>
            <a:ext cx="1404395" cy="646331"/>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Integrated Assessment Models</a:t>
            </a:r>
          </a:p>
        </p:txBody>
      </p:sp>
      <p:sp>
        <p:nvSpPr>
          <p:cNvPr id="154" name="TextBox 153">
            <a:extLst>
              <a:ext uri="{FF2B5EF4-FFF2-40B4-BE49-F238E27FC236}">
                <a16:creationId xmlns:a16="http://schemas.microsoft.com/office/drawing/2014/main" id="{F2A17C86-07AA-AB44-B738-CEB2C94E2CA8}"/>
              </a:ext>
            </a:extLst>
          </p:cNvPr>
          <p:cNvSpPr txBox="1"/>
          <p:nvPr/>
        </p:nvSpPr>
        <p:spPr>
          <a:xfrm>
            <a:off x="7428483" y="882991"/>
            <a:ext cx="1404395" cy="461665"/>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Data from IEA and BP</a:t>
            </a:r>
          </a:p>
        </p:txBody>
      </p:sp>
      <p:sp>
        <p:nvSpPr>
          <p:cNvPr id="65" name="TextBox 64">
            <a:extLst>
              <a:ext uri="{FF2B5EF4-FFF2-40B4-BE49-F238E27FC236}">
                <a16:creationId xmlns:a16="http://schemas.microsoft.com/office/drawing/2014/main" id="{E1AAE094-F536-204F-9569-C96790491917}"/>
              </a:ext>
            </a:extLst>
          </p:cNvPr>
          <p:cNvSpPr txBox="1"/>
          <p:nvPr/>
        </p:nvSpPr>
        <p:spPr>
          <a:xfrm>
            <a:off x="383877" y="1795380"/>
            <a:ext cx="5310575" cy="1015663"/>
          </a:xfrm>
          <a:prstGeom prst="rect">
            <a:avLst/>
          </a:prstGeom>
          <a:noFill/>
        </p:spPr>
        <p:txBody>
          <a:bodyPr wrap="square" rtlCol="0">
            <a:spAutoFit/>
          </a:bodyPr>
          <a:lstStyle/>
          <a:p>
            <a:r>
              <a:rPr lang="sk-SK" sz="2000" dirty="0" smtClean="0">
                <a:solidFill>
                  <a:schemeClr val="bg1"/>
                </a:solidFill>
                <a:latin typeface="Helvetica Light" panose="020B0403020202020204" pitchFamily="34" charset="0"/>
              </a:rPr>
              <a:t>Porovnanie výstupov z </a:t>
            </a:r>
            <a:r>
              <a:rPr lang="en-US" sz="2000" dirty="0" smtClean="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En</a:t>
            </a:r>
            <a:r>
              <a:rPr lang="en-US" sz="2000" dirty="0">
                <a:solidFill>
                  <a:schemeClr val="bg1"/>
                </a:solidFill>
                <a:latin typeface="Helvetica Light" panose="020B0403020202020204" pitchFamily="34" charset="0"/>
              </a:rPr>
              <a:t>-ROADS </a:t>
            </a:r>
            <a:r>
              <a:rPr lang="sk-SK" sz="2000" dirty="0" smtClean="0">
                <a:solidFill>
                  <a:schemeClr val="bg1"/>
                </a:solidFill>
                <a:latin typeface="Helvetica Light" panose="020B0403020202020204" pitchFamily="34" charset="0"/>
              </a:rPr>
              <a:t>voči </a:t>
            </a:r>
            <a:r>
              <a:rPr lang="en-US" sz="2000" dirty="0" smtClean="0">
                <a:solidFill>
                  <a:schemeClr val="bg1"/>
                </a:solidFill>
                <a:latin typeface="Helvetica Light" panose="020B0403020202020204" pitchFamily="34" charset="0"/>
              </a:rPr>
              <a:t> historic</a:t>
            </a:r>
            <a:r>
              <a:rPr lang="sk-SK" sz="2000" dirty="0" smtClean="0">
                <a:solidFill>
                  <a:schemeClr val="bg1"/>
                </a:solidFill>
                <a:latin typeface="Helvetica Light" panose="020B0403020202020204" pitchFamily="34" charset="0"/>
              </a:rPr>
              <a:t>kým údajom a výstupom z </a:t>
            </a:r>
            <a:r>
              <a:rPr lang="en-US" sz="2000" dirty="0" smtClean="0">
                <a:solidFill>
                  <a:schemeClr val="bg1"/>
                </a:solidFill>
                <a:latin typeface="Helvetica Light" panose="020B0403020202020204" pitchFamily="34" charset="0"/>
              </a:rPr>
              <a:t> </a:t>
            </a:r>
            <a:r>
              <a:rPr lang="sk-SK" sz="2000" dirty="0" smtClean="0">
                <a:solidFill>
                  <a:schemeClr val="bg1"/>
                </a:solidFill>
                <a:latin typeface="Helvetica Light" panose="020B0403020202020204" pitchFamily="34" charset="0"/>
              </a:rPr>
              <a:t>„</a:t>
            </a:r>
            <a:r>
              <a:rPr lang="en-US" sz="2000" dirty="0" smtClean="0">
                <a:solidFill>
                  <a:schemeClr val="bg1"/>
                </a:solidFill>
                <a:latin typeface="Helvetica Light" panose="020B0403020202020204" pitchFamily="34" charset="0"/>
              </a:rPr>
              <a:t>Integrated </a:t>
            </a:r>
            <a:r>
              <a:rPr lang="en-US" sz="2000" dirty="0">
                <a:solidFill>
                  <a:schemeClr val="bg1"/>
                </a:solidFill>
                <a:latin typeface="Helvetica Light" panose="020B0403020202020204" pitchFamily="34" charset="0"/>
              </a:rPr>
              <a:t>Assessment Models for </a:t>
            </a:r>
            <a:r>
              <a:rPr lang="en-US" sz="2000" dirty="0" smtClean="0">
                <a:solidFill>
                  <a:schemeClr val="bg1"/>
                </a:solidFill>
                <a:latin typeface="Helvetica Light" panose="020B0403020202020204" pitchFamily="34" charset="0"/>
              </a:rPr>
              <a:t>SSP2</a:t>
            </a:r>
            <a:r>
              <a:rPr lang="sk-SK" sz="2000" dirty="0" smtClean="0">
                <a:solidFill>
                  <a:schemeClr val="bg1"/>
                </a:solidFill>
                <a:latin typeface="Helvetica Light" panose="020B0403020202020204" pitchFamily="34" charset="0"/>
              </a:rPr>
              <a:t>“</a:t>
            </a:r>
            <a:endParaRPr lang="en-US" sz="2000" dirty="0">
              <a:solidFill>
                <a:schemeClr val="bg1"/>
              </a:solidFill>
              <a:latin typeface="Helvetica Light" panose="020B0403020202020204" pitchFamily="34" charset="0"/>
            </a:endParaRPr>
          </a:p>
        </p:txBody>
      </p:sp>
      <p:pic>
        <p:nvPicPr>
          <p:cNvPr id="66" name="Content Placeholder 6">
            <a:extLst>
              <a:ext uri="{FF2B5EF4-FFF2-40B4-BE49-F238E27FC236}">
                <a16:creationId xmlns:a16="http://schemas.microsoft.com/office/drawing/2014/main" id="{F744914C-67B8-2E4F-BDAC-F61613054A39}"/>
              </a:ext>
            </a:extLst>
          </p:cNvPr>
          <p:cNvPicPr>
            <a:picLocks noChangeAspect="1"/>
          </p:cNvPicPr>
          <p:nvPr/>
        </p:nvPicPr>
        <p:blipFill>
          <a:blip r:embed="rId6"/>
          <a:stretch>
            <a:fillRect/>
          </a:stretch>
        </p:blipFill>
        <p:spPr>
          <a:xfrm>
            <a:off x="10651524" y="6214403"/>
            <a:ext cx="1345213" cy="507071"/>
          </a:xfrm>
          <a:prstGeom prst="rect">
            <a:avLst/>
          </a:prstGeom>
        </p:spPr>
      </p:pic>
    </p:spTree>
    <p:extLst>
      <p:ext uri="{BB962C8B-B14F-4D97-AF65-F5344CB8AC3E}">
        <p14:creationId xmlns:p14="http://schemas.microsoft.com/office/powerpoint/2010/main" val="14302043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AF32C27-F80C-5841-8385-785153BE6471}" vid="{6466B298-1E8E-1441-9A8A-046124CA62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7313</TotalTime>
  <Words>5961</Words>
  <Application>Microsoft Office PowerPoint</Application>
  <PresentationFormat>Širokouhlá</PresentationFormat>
  <Paragraphs>525</Paragraphs>
  <Slides>66</Slides>
  <Notes>44</Notes>
  <HiddenSlides>1</HiddenSlides>
  <MMClips>0</MMClips>
  <ScaleCrop>false</ScaleCrop>
  <HeadingPairs>
    <vt:vector size="6" baseType="variant">
      <vt:variant>
        <vt:lpstr>Použité písma</vt:lpstr>
      </vt:variant>
      <vt:variant>
        <vt:i4>20</vt:i4>
      </vt:variant>
      <vt:variant>
        <vt:lpstr>Motív</vt:lpstr>
      </vt:variant>
      <vt:variant>
        <vt:i4>1</vt:i4>
      </vt:variant>
      <vt:variant>
        <vt:lpstr>Nadpisy snímok</vt:lpstr>
      </vt:variant>
      <vt:variant>
        <vt:i4>66</vt:i4>
      </vt:variant>
    </vt:vector>
  </HeadingPairs>
  <TitlesOfParts>
    <vt:vector size="87" baseType="lpstr">
      <vt:lpstr>ＭＳ Ｐゴシック</vt:lpstr>
      <vt:lpstr>ＭＳ Ｐゴシック</vt:lpstr>
      <vt:lpstr>Arial</vt:lpstr>
      <vt:lpstr>Arial Hebrew</vt:lpstr>
      <vt:lpstr>Arial Narrow</vt:lpstr>
      <vt:lpstr>Calibri</vt:lpstr>
      <vt:lpstr>Calibri (Body)</vt:lpstr>
      <vt:lpstr>Century Gothic</vt:lpstr>
      <vt:lpstr>Copperplate</vt:lpstr>
      <vt:lpstr>Courier New</vt:lpstr>
      <vt:lpstr>Futura Medium</vt:lpstr>
      <vt:lpstr>Helvetica</vt:lpstr>
      <vt:lpstr>Helvetica Bold Oblique</vt:lpstr>
      <vt:lpstr>Helvetica Light</vt:lpstr>
      <vt:lpstr>Helvetica Light Oblique</vt:lpstr>
      <vt:lpstr>Segoe UI Black</vt:lpstr>
      <vt:lpstr>Times</vt:lpstr>
      <vt:lpstr>Times New Roman</vt:lpstr>
      <vt:lpstr>Wingdings</vt:lpstr>
      <vt:lpstr>Wingdings 2</vt:lpstr>
      <vt:lpstr>Office Theme</vt:lpstr>
      <vt:lpstr>Prezentácia programu PowerPoint</vt:lpstr>
      <vt:lpstr>Developed by:</vt:lpstr>
      <vt:lpstr>Agenda:</vt:lpstr>
      <vt:lpstr>Prezentácia programu PowerPoint</vt:lpstr>
      <vt:lpstr>En-ROADS je prelomový simulačný model na testovanie klimatických  riešení a navrhovanie klimaticky úspešných scenárov pre budúcnosť.</vt:lpstr>
      <vt:lpstr>Príklady testov na overenie správnosti modelu</vt:lpstr>
      <vt:lpstr>Prezentácia programu PowerPoint</vt:lpstr>
      <vt:lpstr>En-ROADS je navrhnutý tak, aby dopĺňal kompexné, disagregované modely (modely IAM )</vt:lpstr>
      <vt:lpstr>Prezentácia programu PowerPoint</vt:lpstr>
      <vt:lpstr>Prezentácia programu PowerPoint</vt:lpstr>
      <vt:lpstr>Prezentácia programu PowerPoint</vt:lpstr>
      <vt:lpstr>En-ROADS bol porovnávaný s „Integrated Assessment Models“ (IAM) aj pre ďalšie scenáre použité v správe IPCC</vt:lpstr>
      <vt:lpstr>Prezentácia programu PowerPoint</vt:lpstr>
      <vt:lpstr>Prezentácia programu PowerPoint</vt:lpstr>
      <vt:lpstr>Prezentácia programu PowerPoint</vt:lpstr>
      <vt:lpstr>Prezentácia programu PowerPoint</vt:lpstr>
      <vt:lpstr>Prezentácia programu PowerPoint</vt:lpstr>
      <vt:lpstr>Emisie CO2 podľa ich zdroja 1860-2016</vt:lpstr>
      <vt:lpstr>Prezentácia programu PowerPoint</vt:lpstr>
      <vt:lpstr>Prezentácia programu PowerPoint</vt:lpstr>
      <vt:lpstr>Čo presne oteplenie o 4°C znamená?</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Katastrofy spôsobené zmenou klímy stáli svet v období 2016-2018 viac ako 650 mld. $. Celkové takéto náklady za obdobie do roku 2040 môžu byť  podľa OSN až  54 biliónov $.</vt:lpstr>
      <vt:lpstr>Prezentácia programu PowerPoint</vt:lpstr>
      <vt:lpstr>Prezentácia programu PowerPoint</vt:lpstr>
      <vt:lpstr>Prezentácia programu PowerPoint</vt:lpstr>
      <vt:lpstr>Čo to bude vyžadovať ?</vt:lpstr>
      <vt:lpstr>Ako vyriešiť viac problémov súčasne?</vt:lpstr>
      <vt:lpstr>Prezentácia programu PowerPoint</vt:lpstr>
      <vt:lpstr>Reflection</vt:lpstr>
      <vt:lpstr>Prezentácia programu PowerPoint</vt:lpstr>
      <vt:lpstr>Prezentácia programu PowerPoint</vt:lpstr>
      <vt:lpstr>Prezentácia programu PowerPoint</vt:lpstr>
      <vt:lpstr>Prezentácia programu PowerPoint</vt:lpstr>
      <vt:lpstr>Spoločnosti a korporácie sú aktívne a konajú</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Zistenia modelu En-ROADS</vt:lpstr>
      <vt:lpstr>Systémové dynamiky zakomponované v En-ROADS</vt:lpstr>
      <vt:lpstr>Vlastnosti modelu En-ROADS</vt:lpstr>
      <vt:lpstr>Dynamika vane s vodou</vt:lpstr>
      <vt:lpstr>Prezentácia programu PowerPoint</vt:lpstr>
      <vt:lpstr>Prezentácia programu PowerPoint</vt:lpstr>
      <vt:lpstr>Prezentácia programu PowerPoint</vt:lpstr>
      <vt:lpstr>Prezentácia programu PowerPoint</vt:lpstr>
      <vt:lpstr>Čistá energia a pracovné miesta</vt:lpstr>
      <vt:lpstr>Prezentácia programu PowerPoint</vt:lpstr>
      <vt:lpstr>Čo spôsobí nárast globálnej teploty o 4 °C?</vt:lpstr>
      <vt:lpstr>Čo spôsobí oteplenie o 3-4 ºC ?</vt:lpstr>
      <vt:lpstr>Čo spôsobí oteplenie o 2-3 ºC ?</vt:lpstr>
      <vt:lpstr>Čo spôsobí oteplenie o 2 ºC ?</vt:lpstr>
      <vt:lpstr>Čo spôsobí oteplenie o 1,5 ºC ?</vt:lpstr>
      <vt:lpstr>Prínosy klimatickej akcie v USA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America’s Next Top Climate Model</dc:title>
  <dc:creator>Caroline Reed</dc:creator>
  <cp:lastModifiedBy>Ing. Tibor Paulen</cp:lastModifiedBy>
  <cp:revision>36</cp:revision>
  <dcterms:created xsi:type="dcterms:W3CDTF">2019-11-19T17:11:16Z</dcterms:created>
  <dcterms:modified xsi:type="dcterms:W3CDTF">2020-08-15T06:05:10Z</dcterms:modified>
</cp:coreProperties>
</file>